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4.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147471974" r:id="rId5"/>
    <p:sldId id="2147472051" r:id="rId6"/>
    <p:sldId id="2147472012" r:id="rId7"/>
    <p:sldId id="2147472013" r:id="rId8"/>
    <p:sldId id="2147472038" r:id="rId9"/>
    <p:sldId id="2147472015" r:id="rId10"/>
    <p:sldId id="2147472039" r:id="rId11"/>
    <p:sldId id="2147472050" r:id="rId12"/>
    <p:sldId id="2147472052" r:id="rId13"/>
    <p:sldId id="2147472049" r:id="rId14"/>
    <p:sldId id="2147472053" r:id="rId15"/>
    <p:sldId id="2147472024" r:id="rId16"/>
    <p:sldId id="2147472048" r:id="rId17"/>
    <p:sldId id="2147472054" r:id="rId18"/>
    <p:sldId id="2147472056" r:id="rId19"/>
    <p:sldId id="2147472043" r:id="rId20"/>
    <p:sldId id="2147472057" r:id="rId21"/>
    <p:sldId id="2147472055" r:id="rId22"/>
    <p:sldId id="2147472025" r:id="rId23"/>
    <p:sldId id="2147472026" r:id="rId24"/>
    <p:sldId id="21474720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User" initials="U" lastIdx="27" clrIdx="6">
    <p:extLst>
      <p:ext uri="{19B8F6BF-5375-455C-9EA6-DF929625EA0E}">
        <p15:presenceInfo xmlns:p15="http://schemas.microsoft.com/office/powerpoint/2012/main" userId="5e66b7ba8924efa2" providerId="Windows Live"/>
      </p:ext>
    </p:extLst>
  </p:cmAuthor>
  <p:cmAuthor id="1" name="DE POLNAY, Kirrily" initials="DPK" lastIdx="12" clrIdx="0">
    <p:extLst>
      <p:ext uri="{19B8F6BF-5375-455C-9EA6-DF929625EA0E}">
        <p15:presenceInfo xmlns:p15="http://schemas.microsoft.com/office/powerpoint/2012/main" userId="S::depolnayk@who.int::d5504cf9-6628-4cec-a37b-322dcf992cc7" providerId="AD"/>
      </p:ext>
    </p:extLst>
  </p:cmAuthor>
  <p:cmAuthor id="8" name="William Fischer" initials="WF" lastIdx="7" clrIdx="7">
    <p:extLst>
      <p:ext uri="{19B8F6BF-5375-455C-9EA6-DF929625EA0E}">
        <p15:presenceInfo xmlns:p15="http://schemas.microsoft.com/office/powerpoint/2012/main" userId="S::william_fischer_med.unc.edu#ext#@worldhealthorg.onmicrosoft.com::6996b5bb-6bed-4884-92ec-acf424c2bd51" providerId="AD"/>
      </p:ext>
    </p:extLst>
  </p:cmAuthor>
  <p:cmAuthor id="2" name="CRAMOND, Vanessa" initials="CV" lastIdx="4" clrIdx="1">
    <p:extLst>
      <p:ext uri="{19B8F6BF-5375-455C-9EA6-DF929625EA0E}">
        <p15:presenceInfo xmlns:p15="http://schemas.microsoft.com/office/powerpoint/2012/main" userId="S::cramondv@who.int::73a90e61-378e-4cc7-a94f-e44f15b420a8" providerId="AD"/>
      </p:ext>
    </p:extLst>
  </p:cmAuthor>
  <p:cmAuthor id="3" name="RYLANCE, Jamie" initials="RJ" lastIdx="1" clrIdx="2">
    <p:extLst>
      <p:ext uri="{19B8F6BF-5375-455C-9EA6-DF929625EA0E}">
        <p15:presenceInfo xmlns:p15="http://schemas.microsoft.com/office/powerpoint/2012/main" userId="S::rylancej@who.int::96008e3e-4e55-4787-aaf1-12278ca655e6" providerId="AD"/>
      </p:ext>
    </p:extLst>
  </p:cmAuthor>
  <p:cmAuthor id="4" name="BONET SEMENAS, Mercedes" initials="BM" lastIdx="43" clrIdx="3">
    <p:extLst>
      <p:ext uri="{19B8F6BF-5375-455C-9EA6-DF929625EA0E}">
        <p15:presenceInfo xmlns:p15="http://schemas.microsoft.com/office/powerpoint/2012/main" userId="S::bonetm@who.int::da6ebd05-8495-4631-92bf-cd95fbd5c5e5" providerId="AD"/>
      </p:ext>
    </p:extLst>
  </p:cmAuthor>
  <p:cmAuthor id="5" name="DIAZ, Janet Victoria" initials="DJV" lastIdx="1" clrIdx="4">
    <p:extLst>
      <p:ext uri="{19B8F6BF-5375-455C-9EA6-DF929625EA0E}">
        <p15:presenceInfo xmlns:p15="http://schemas.microsoft.com/office/powerpoint/2012/main" userId="S::diazj@who.int::434d21a5-eda4-4310-8b1b-deaa6f411d49" providerId="AD"/>
      </p:ext>
    </p:extLst>
  </p:cmAuthor>
  <p:cmAuthor id="6" name="APPIAH, John Adabie" initials="AA" lastIdx="1" clrIdx="5">
    <p:extLst>
      <p:ext uri="{19B8F6BF-5375-455C-9EA6-DF929625EA0E}">
        <p15:presenceInfo xmlns:p15="http://schemas.microsoft.com/office/powerpoint/2012/main" userId="S::appiahj@who.int::3a82219e-5a0b-4334-9f2f-84a55f255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7DF"/>
    <a:srgbClr val="E05972"/>
    <a:srgbClr val="BE3547"/>
    <a:srgbClr val="59C6D0"/>
    <a:srgbClr val="00205C"/>
    <a:srgbClr val="A4DDE8"/>
    <a:srgbClr val="AD9DCB"/>
    <a:srgbClr val="3199D4"/>
    <a:srgbClr val="329BD5"/>
    <a:srgbClr val="ABC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9ED41-917C-42D9-3CB2-EC153BAABFFC}" v="12" dt="2023-06-26T19:00:54.968"/>
    <p1510:client id="{74A758ED-513B-E9CC-CF88-74D7BB07ACBE}" v="5" dt="2023-06-26T18:57:54.287"/>
    <p1510:client id="{93B9F5A5-4252-BE67-77F7-7D3086A103C2}" v="13" dt="2023-06-26T18:59:08.139"/>
    <p1510:client id="{B1F8397A-B10B-1C65-A852-44D95551AAF4}" v="629" dt="2023-06-26T18:37:31.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85"/>
  </p:normalViewPr>
  <p:slideViewPr>
    <p:cSldViewPr snapToGrid="0">
      <p:cViewPr varScale="1">
        <p:scale>
          <a:sx n="64" d="100"/>
          <a:sy n="64" d="100"/>
        </p:scale>
        <p:origin x="4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Fischer" userId="S::william_fischer_med.unc.edu#ext#@worldhealthorg.onmicrosoft.com::6996b5bb-6bed-4884-92ec-acf424c2bd51" providerId="AD" clId="Web-{B1F8397A-B10B-1C65-A852-44D95551AAF4}"/>
    <pc:docChg chg="modSld">
      <pc:chgData name="William Fischer" userId="S::william_fischer_med.unc.edu#ext#@worldhealthorg.onmicrosoft.com::6996b5bb-6bed-4884-92ec-acf424c2bd51" providerId="AD" clId="Web-{B1F8397A-B10B-1C65-A852-44D95551AAF4}" dt="2023-06-26T18:37:31.857" v="596" actId="20577"/>
      <pc:docMkLst>
        <pc:docMk/>
      </pc:docMkLst>
      <pc:sldChg chg="modSp">
        <pc:chgData name="William Fischer" userId="S::william_fischer_med.unc.edu#ext#@worldhealthorg.onmicrosoft.com::6996b5bb-6bed-4884-92ec-acf424c2bd51" providerId="AD" clId="Web-{B1F8397A-B10B-1C65-A852-44D95551AAF4}" dt="2023-06-26T17:50:19.008" v="115" actId="20577"/>
        <pc:sldMkLst>
          <pc:docMk/>
          <pc:sldMk cId="1213234432" sldId="2147472012"/>
        </pc:sldMkLst>
        <pc:spChg chg="mod">
          <ac:chgData name="William Fischer" userId="S::william_fischer_med.unc.edu#ext#@worldhealthorg.onmicrosoft.com::6996b5bb-6bed-4884-92ec-acf424c2bd51" providerId="AD" clId="Web-{B1F8397A-B10B-1C65-A852-44D95551AAF4}" dt="2023-06-26T17:50:19.008" v="115" actId="20577"/>
          <ac:spMkLst>
            <pc:docMk/>
            <pc:sldMk cId="1213234432" sldId="2147472012"/>
            <ac:spMk id="3" creationId="{EEB8A718-8F91-4E55-8BBC-F9BAC326334A}"/>
          </ac:spMkLst>
        </pc:spChg>
      </pc:sldChg>
      <pc:sldChg chg="modSp">
        <pc:chgData name="William Fischer" userId="S::william_fischer_med.unc.edu#ext#@worldhealthorg.onmicrosoft.com::6996b5bb-6bed-4884-92ec-acf424c2bd51" providerId="AD" clId="Web-{B1F8397A-B10B-1C65-A852-44D95551AAF4}" dt="2023-06-26T17:51:44.623" v="132" actId="20577"/>
        <pc:sldMkLst>
          <pc:docMk/>
          <pc:sldMk cId="3696131506" sldId="2147472015"/>
        </pc:sldMkLst>
        <pc:spChg chg="mod">
          <ac:chgData name="William Fischer" userId="S::william_fischer_med.unc.edu#ext#@worldhealthorg.onmicrosoft.com::6996b5bb-6bed-4884-92ec-acf424c2bd51" providerId="AD" clId="Web-{B1F8397A-B10B-1C65-A852-44D95551AAF4}" dt="2023-06-26T17:51:24.013" v="129" actId="20577"/>
          <ac:spMkLst>
            <pc:docMk/>
            <pc:sldMk cId="3696131506" sldId="2147472015"/>
            <ac:spMk id="35" creationId="{00000000-0000-0000-0000-000000000000}"/>
          </ac:spMkLst>
        </pc:spChg>
        <pc:spChg chg="mod">
          <ac:chgData name="William Fischer" userId="S::william_fischer_med.unc.edu#ext#@worldhealthorg.onmicrosoft.com::6996b5bb-6bed-4884-92ec-acf424c2bd51" providerId="AD" clId="Web-{B1F8397A-B10B-1C65-A852-44D95551AAF4}" dt="2023-06-26T17:51:44.623" v="132" actId="20577"/>
          <ac:spMkLst>
            <pc:docMk/>
            <pc:sldMk cId="3696131506" sldId="2147472015"/>
            <ac:spMk id="36" creationId="{00000000-0000-0000-0000-000000000000}"/>
          </ac:spMkLst>
        </pc:spChg>
      </pc:sldChg>
      <pc:sldChg chg="addCm">
        <pc:chgData name="William Fischer" userId="S::william_fischer_med.unc.edu#ext#@worldhealthorg.onmicrosoft.com::6996b5bb-6bed-4884-92ec-acf424c2bd51" providerId="AD" clId="Web-{B1F8397A-B10B-1C65-A852-44D95551AAF4}" dt="2023-06-26T18:22:45.729" v="321"/>
        <pc:sldMkLst>
          <pc:docMk/>
          <pc:sldMk cId="1602888190" sldId="2147472024"/>
        </pc:sldMkLst>
      </pc:sldChg>
      <pc:sldChg chg="modSp">
        <pc:chgData name="William Fischer" userId="S::william_fischer_med.unc.edu#ext#@worldhealthorg.onmicrosoft.com::6996b5bb-6bed-4884-92ec-acf424c2bd51" providerId="AD" clId="Web-{B1F8397A-B10B-1C65-A852-44D95551AAF4}" dt="2023-06-26T18:32:30.523" v="415" actId="14100"/>
        <pc:sldMkLst>
          <pc:docMk/>
          <pc:sldMk cId="1023344647" sldId="2147472025"/>
        </pc:sldMkLst>
        <pc:spChg chg="mod">
          <ac:chgData name="William Fischer" userId="S::william_fischer_med.unc.edu#ext#@worldhealthorg.onmicrosoft.com::6996b5bb-6bed-4884-92ec-acf424c2bd51" providerId="AD" clId="Web-{B1F8397A-B10B-1C65-A852-44D95551AAF4}" dt="2023-06-26T18:32:30.523" v="415" actId="14100"/>
          <ac:spMkLst>
            <pc:docMk/>
            <pc:sldMk cId="1023344647" sldId="2147472025"/>
            <ac:spMk id="3" creationId="{D93F61DE-297D-6640-8167-16A4E0D3AD0B}"/>
          </ac:spMkLst>
        </pc:spChg>
      </pc:sldChg>
      <pc:sldChg chg="addSp delSp modSp">
        <pc:chgData name="William Fischer" userId="S::william_fischer_med.unc.edu#ext#@worldhealthorg.onmicrosoft.com::6996b5bb-6bed-4884-92ec-acf424c2bd51" providerId="AD" clId="Web-{B1F8397A-B10B-1C65-A852-44D95551AAF4}" dt="2023-06-26T18:37:31.857" v="596" actId="20577"/>
        <pc:sldMkLst>
          <pc:docMk/>
          <pc:sldMk cId="805572586" sldId="2147472026"/>
        </pc:sldMkLst>
        <pc:spChg chg="mod">
          <ac:chgData name="William Fischer" userId="S::william_fischer_med.unc.edu#ext#@worldhealthorg.onmicrosoft.com::6996b5bb-6bed-4884-92ec-acf424c2bd51" providerId="AD" clId="Web-{B1F8397A-B10B-1C65-A852-44D95551AAF4}" dt="2023-06-26T18:37:31.857" v="596" actId="20577"/>
          <ac:spMkLst>
            <pc:docMk/>
            <pc:sldMk cId="805572586" sldId="2147472026"/>
            <ac:spMk id="3" creationId="{D93F61DE-297D-6640-8167-16A4E0D3AD0B}"/>
          </ac:spMkLst>
        </pc:spChg>
        <pc:spChg chg="add del mod">
          <ac:chgData name="William Fischer" userId="S::william_fischer_med.unc.edu#ext#@worldhealthorg.onmicrosoft.com::6996b5bb-6bed-4884-92ec-acf424c2bd51" providerId="AD" clId="Web-{B1F8397A-B10B-1C65-A852-44D95551AAF4}" dt="2023-06-26T18:37:14.747" v="584"/>
          <ac:spMkLst>
            <pc:docMk/>
            <pc:sldMk cId="805572586" sldId="2147472026"/>
            <ac:spMk id="11" creationId="{614756EA-681A-7FAC-E3F5-8A5941028A77}"/>
          </ac:spMkLst>
        </pc:spChg>
        <pc:graphicFrameChg chg="add del mod modGraphic">
          <ac:chgData name="William Fischer" userId="S::william_fischer_med.unc.edu#ext#@worldhealthorg.onmicrosoft.com::6996b5bb-6bed-4884-92ec-acf424c2bd51" providerId="AD" clId="Web-{B1F8397A-B10B-1C65-A852-44D95551AAF4}" dt="2023-06-26T18:37:06.512" v="583"/>
          <ac:graphicFrameMkLst>
            <pc:docMk/>
            <pc:sldMk cId="805572586" sldId="2147472026"/>
            <ac:graphicFrameMk id="9" creationId="{943D48C0-B9DE-4ABF-65E4-0735FE130B39}"/>
          </ac:graphicFrameMkLst>
        </pc:graphicFrameChg>
      </pc:sldChg>
      <pc:sldChg chg="modSp">
        <pc:chgData name="William Fischer" userId="S::william_fischer_med.unc.edu#ext#@worldhealthorg.onmicrosoft.com::6996b5bb-6bed-4884-92ec-acf424c2bd51" providerId="AD" clId="Web-{B1F8397A-B10B-1C65-A852-44D95551AAF4}" dt="2023-06-26T18:25:22.397" v="346" actId="20577"/>
        <pc:sldMkLst>
          <pc:docMk/>
          <pc:sldMk cId="2466530004" sldId="2147472048"/>
        </pc:sldMkLst>
        <pc:spChg chg="mod">
          <ac:chgData name="William Fischer" userId="S::william_fischer_med.unc.edu#ext#@worldhealthorg.onmicrosoft.com::6996b5bb-6bed-4884-92ec-acf424c2bd51" providerId="AD" clId="Web-{B1F8397A-B10B-1C65-A852-44D95551AAF4}" dt="2023-06-26T18:25:22.397" v="346" actId="20577"/>
          <ac:spMkLst>
            <pc:docMk/>
            <pc:sldMk cId="2466530004" sldId="2147472048"/>
            <ac:spMk id="35" creationId="{00000000-0000-0000-0000-000000000000}"/>
          </ac:spMkLst>
        </pc:spChg>
        <pc:spChg chg="mod">
          <ac:chgData name="William Fischer" userId="S::william_fischer_med.unc.edu#ext#@worldhealthorg.onmicrosoft.com::6996b5bb-6bed-4884-92ec-acf424c2bd51" providerId="AD" clId="Web-{B1F8397A-B10B-1C65-A852-44D95551AAF4}" dt="2023-06-26T18:23:52.844" v="326" actId="20577"/>
          <ac:spMkLst>
            <pc:docMk/>
            <pc:sldMk cId="2466530004" sldId="2147472048"/>
            <ac:spMk id="44" creationId="{00000000-0000-0000-0000-000000000000}"/>
          </ac:spMkLst>
        </pc:spChg>
        <pc:spChg chg="mod">
          <ac:chgData name="William Fischer" userId="S::william_fischer_med.unc.edu#ext#@worldhealthorg.onmicrosoft.com::6996b5bb-6bed-4884-92ec-acf424c2bd51" providerId="AD" clId="Web-{B1F8397A-B10B-1C65-A852-44D95551AAF4}" dt="2023-06-26T18:25:14.100" v="344" actId="20577"/>
          <ac:spMkLst>
            <pc:docMk/>
            <pc:sldMk cId="2466530004" sldId="2147472048"/>
            <ac:spMk id="46" creationId="{00000000-0000-0000-0000-000000000000}"/>
          </ac:spMkLst>
        </pc:spChg>
      </pc:sldChg>
      <pc:sldChg chg="modSp addCm delCm">
        <pc:chgData name="William Fischer" userId="S::william_fischer_med.unc.edu#ext#@worldhealthorg.onmicrosoft.com::6996b5bb-6bed-4884-92ec-acf424c2bd51" providerId="AD" clId="Web-{B1F8397A-B10B-1C65-A852-44D95551AAF4}" dt="2023-06-26T18:34:18.827" v="425" actId="20577"/>
        <pc:sldMkLst>
          <pc:docMk/>
          <pc:sldMk cId="3097268748" sldId="2147472049"/>
        </pc:sldMkLst>
        <pc:spChg chg="mod">
          <ac:chgData name="William Fischer" userId="S::william_fischer_med.unc.edu#ext#@worldhealthorg.onmicrosoft.com::6996b5bb-6bed-4884-92ec-acf424c2bd51" providerId="AD" clId="Web-{B1F8397A-B10B-1C65-A852-44D95551AAF4}" dt="2023-06-26T18:34:18.827" v="425" actId="20577"/>
          <ac:spMkLst>
            <pc:docMk/>
            <pc:sldMk cId="3097268748" sldId="2147472049"/>
            <ac:spMk id="3" creationId="{00000000-0000-0000-0000-000000000000}"/>
          </ac:spMkLst>
        </pc:spChg>
      </pc:sldChg>
      <pc:sldChg chg="modSp">
        <pc:chgData name="William Fischer" userId="S::william_fischer_med.unc.edu#ext#@worldhealthorg.onmicrosoft.com::6996b5bb-6bed-4884-92ec-acf424c2bd51" providerId="AD" clId="Web-{B1F8397A-B10B-1C65-A852-44D95551AAF4}" dt="2023-06-26T18:12:58.390" v="203" actId="20577"/>
        <pc:sldMkLst>
          <pc:docMk/>
          <pc:sldMk cId="613868496" sldId="2147472050"/>
        </pc:sldMkLst>
        <pc:spChg chg="mod">
          <ac:chgData name="William Fischer" userId="S::william_fischer_med.unc.edu#ext#@worldhealthorg.onmicrosoft.com::6996b5bb-6bed-4884-92ec-acf424c2bd51" providerId="AD" clId="Web-{B1F8397A-B10B-1C65-A852-44D95551AAF4}" dt="2023-06-26T18:12:58.390" v="203" actId="20577"/>
          <ac:spMkLst>
            <pc:docMk/>
            <pc:sldMk cId="613868496" sldId="2147472050"/>
            <ac:spMk id="14" creationId="{00000000-0000-0000-0000-000000000000}"/>
          </ac:spMkLst>
        </pc:spChg>
      </pc:sldChg>
      <pc:sldChg chg="modSp">
        <pc:chgData name="William Fischer" userId="S::william_fischer_med.unc.edu#ext#@worldhealthorg.onmicrosoft.com::6996b5bb-6bed-4884-92ec-acf424c2bd51" providerId="AD" clId="Web-{B1F8397A-B10B-1C65-A852-44D95551AAF4}" dt="2023-06-26T18:14:38.475" v="249" actId="20577"/>
        <pc:sldMkLst>
          <pc:docMk/>
          <pc:sldMk cId="3299570455" sldId="2147472052"/>
        </pc:sldMkLst>
        <pc:graphicFrameChg chg="modGraphic">
          <ac:chgData name="William Fischer" userId="S::william_fischer_med.unc.edu#ext#@worldhealthorg.onmicrosoft.com::6996b5bb-6bed-4884-92ec-acf424c2bd51" providerId="AD" clId="Web-{B1F8397A-B10B-1C65-A852-44D95551AAF4}" dt="2023-06-26T18:14:38.475" v="249" actId="20577"/>
          <ac:graphicFrameMkLst>
            <pc:docMk/>
            <pc:sldMk cId="3299570455" sldId="2147472052"/>
            <ac:graphicFrameMk id="10" creationId="{00000000-0000-0000-0000-000000000000}"/>
          </ac:graphicFrameMkLst>
        </pc:graphicFrameChg>
      </pc:sldChg>
      <pc:sldChg chg="modSp">
        <pc:chgData name="William Fischer" userId="S::william_fischer_med.unc.edu#ext#@worldhealthorg.onmicrosoft.com::6996b5bb-6bed-4884-92ec-acf424c2bd51" providerId="AD" clId="Web-{B1F8397A-B10B-1C65-A852-44D95551AAF4}" dt="2023-06-26T18:19:51.545" v="315" actId="20577"/>
        <pc:sldMkLst>
          <pc:docMk/>
          <pc:sldMk cId="620378165" sldId="2147472053"/>
        </pc:sldMkLst>
        <pc:spChg chg="mod">
          <ac:chgData name="William Fischer" userId="S::william_fischer_med.unc.edu#ext#@worldhealthorg.onmicrosoft.com::6996b5bb-6bed-4884-92ec-acf424c2bd51" providerId="AD" clId="Web-{B1F8397A-B10B-1C65-A852-44D95551AAF4}" dt="2023-06-26T18:17:22.785" v="275" actId="20577"/>
          <ac:spMkLst>
            <pc:docMk/>
            <pc:sldMk cId="620378165" sldId="2147472053"/>
            <ac:spMk id="3" creationId="{00000000-0000-0000-0000-000000000000}"/>
          </ac:spMkLst>
        </pc:spChg>
        <pc:spChg chg="mod">
          <ac:chgData name="William Fischer" userId="S::william_fischer_med.unc.edu#ext#@worldhealthorg.onmicrosoft.com::6996b5bb-6bed-4884-92ec-acf424c2bd51" providerId="AD" clId="Web-{B1F8397A-B10B-1C65-A852-44D95551AAF4}" dt="2023-06-26T18:17:58.521" v="277" actId="20577"/>
          <ac:spMkLst>
            <pc:docMk/>
            <pc:sldMk cId="620378165" sldId="2147472053"/>
            <ac:spMk id="11" creationId="{00000000-0000-0000-0000-000000000000}"/>
          </ac:spMkLst>
        </pc:spChg>
        <pc:spChg chg="mod">
          <ac:chgData name="William Fischer" userId="S::william_fischer_med.unc.edu#ext#@worldhealthorg.onmicrosoft.com::6996b5bb-6bed-4884-92ec-acf424c2bd51" providerId="AD" clId="Web-{B1F8397A-B10B-1C65-A852-44D95551AAF4}" dt="2023-06-26T18:19:51.545" v="315" actId="20577"/>
          <ac:spMkLst>
            <pc:docMk/>
            <pc:sldMk cId="620378165" sldId="2147472053"/>
            <ac:spMk id="14" creationId="{00000000-0000-0000-0000-000000000000}"/>
          </ac:spMkLst>
        </pc:spChg>
      </pc:sldChg>
      <pc:sldChg chg="modSp">
        <pc:chgData name="William Fischer" userId="S::william_fischer_med.unc.edu#ext#@worldhealthorg.onmicrosoft.com::6996b5bb-6bed-4884-92ec-acf424c2bd51" providerId="AD" clId="Web-{B1F8397A-B10B-1C65-A852-44D95551AAF4}" dt="2023-06-26T18:27:17.171" v="380" actId="20577"/>
        <pc:sldMkLst>
          <pc:docMk/>
          <pc:sldMk cId="1788724942" sldId="2147472054"/>
        </pc:sldMkLst>
        <pc:spChg chg="mod">
          <ac:chgData name="William Fischer" userId="S::william_fischer_med.unc.edu#ext#@worldhealthorg.onmicrosoft.com::6996b5bb-6bed-4884-92ec-acf424c2bd51" providerId="AD" clId="Web-{B1F8397A-B10B-1C65-A852-44D95551AAF4}" dt="2023-06-26T18:27:17.171" v="380" actId="20577"/>
          <ac:spMkLst>
            <pc:docMk/>
            <pc:sldMk cId="1788724942" sldId="2147472054"/>
            <ac:spMk id="3" creationId="{00000000-0000-0000-0000-000000000000}"/>
          </ac:spMkLst>
        </pc:spChg>
        <pc:picChg chg="mod">
          <ac:chgData name="William Fischer" userId="S::william_fischer_med.unc.edu#ext#@worldhealthorg.onmicrosoft.com::6996b5bb-6bed-4884-92ec-acf424c2bd51" providerId="AD" clId="Web-{B1F8397A-B10B-1C65-A852-44D95551AAF4}" dt="2023-06-26T18:25:42.180" v="351" actId="1076"/>
          <ac:picMkLst>
            <pc:docMk/>
            <pc:sldMk cId="1788724942" sldId="2147472054"/>
            <ac:picMk id="9" creationId="{00000000-0000-0000-0000-000000000000}"/>
          </ac:picMkLst>
        </pc:picChg>
      </pc:sldChg>
      <pc:sldChg chg="modSp addCm">
        <pc:chgData name="William Fischer" userId="S::william_fischer_med.unc.edu#ext#@worldhealthorg.onmicrosoft.com::6996b5bb-6bed-4884-92ec-acf424c2bd51" providerId="AD" clId="Web-{B1F8397A-B10B-1C65-A852-44D95551AAF4}" dt="2023-06-26T18:31:47.144" v="414" actId="20577"/>
        <pc:sldMkLst>
          <pc:docMk/>
          <pc:sldMk cId="3734437455" sldId="2147472057"/>
        </pc:sldMkLst>
        <pc:graphicFrameChg chg="modGraphic">
          <ac:chgData name="William Fischer" userId="S::william_fischer_med.unc.edu#ext#@worldhealthorg.onmicrosoft.com::6996b5bb-6bed-4884-92ec-acf424c2bd51" providerId="AD" clId="Web-{B1F8397A-B10B-1C65-A852-44D95551AAF4}" dt="2023-06-26T18:31:47.144" v="414" actId="20577"/>
          <ac:graphicFrameMkLst>
            <pc:docMk/>
            <pc:sldMk cId="3734437455" sldId="2147472057"/>
            <ac:graphicFrameMk id="8" creationId="{00000000-0000-0000-0000-000000000000}"/>
          </ac:graphicFrameMkLst>
        </pc:graphicFrameChg>
      </pc:sldChg>
    </pc:docChg>
  </pc:docChgLst>
  <pc:docChgLst>
    <pc:chgData name="William Fischer" userId="S::william_fischer_med.unc.edu#ext#@worldhealthorg.onmicrosoft.com::6996b5bb-6bed-4884-92ec-acf424c2bd51" providerId="AD" clId="Web-{74A758ED-513B-E9CC-CF88-74D7BB07ACBE}"/>
    <pc:docChg chg="modSld">
      <pc:chgData name="William Fischer" userId="S::william_fischer_med.unc.edu#ext#@worldhealthorg.onmicrosoft.com::6996b5bb-6bed-4884-92ec-acf424c2bd51" providerId="AD" clId="Web-{74A758ED-513B-E9CC-CF88-74D7BB07ACBE}" dt="2023-06-26T18:57:54.287" v="4" actId="20577"/>
      <pc:docMkLst>
        <pc:docMk/>
      </pc:docMkLst>
      <pc:sldChg chg="modSp">
        <pc:chgData name="William Fischer" userId="S::william_fischer_med.unc.edu#ext#@worldhealthorg.onmicrosoft.com::6996b5bb-6bed-4884-92ec-acf424c2bd51" providerId="AD" clId="Web-{74A758ED-513B-E9CC-CF88-74D7BB07ACBE}" dt="2023-06-26T18:56:37.985" v="0" actId="1076"/>
        <pc:sldMkLst>
          <pc:docMk/>
          <pc:sldMk cId="18808153" sldId="2147471974"/>
        </pc:sldMkLst>
        <pc:spChg chg="mod">
          <ac:chgData name="William Fischer" userId="S::william_fischer_med.unc.edu#ext#@worldhealthorg.onmicrosoft.com::6996b5bb-6bed-4884-92ec-acf424c2bd51" providerId="AD" clId="Web-{74A758ED-513B-E9CC-CF88-74D7BB07ACBE}" dt="2023-06-26T18:56:37.985" v="0" actId="1076"/>
          <ac:spMkLst>
            <pc:docMk/>
            <pc:sldMk cId="18808153" sldId="2147471974"/>
            <ac:spMk id="5" creationId="{C45775C6-5078-EFE0-2AA9-89808592819F}"/>
          </ac:spMkLst>
        </pc:spChg>
      </pc:sldChg>
      <pc:sldChg chg="modSp">
        <pc:chgData name="William Fischer" userId="S::william_fischer_med.unc.edu#ext#@worldhealthorg.onmicrosoft.com::6996b5bb-6bed-4884-92ec-acf424c2bd51" providerId="AD" clId="Web-{74A758ED-513B-E9CC-CF88-74D7BB07ACBE}" dt="2023-06-26T18:57:54.287" v="4" actId="20577"/>
        <pc:sldMkLst>
          <pc:docMk/>
          <pc:sldMk cId="2466530004" sldId="2147472048"/>
        </pc:sldMkLst>
        <pc:spChg chg="mod">
          <ac:chgData name="William Fischer" userId="S::william_fischer_med.unc.edu#ext#@worldhealthorg.onmicrosoft.com::6996b5bb-6bed-4884-92ec-acf424c2bd51" providerId="AD" clId="Web-{74A758ED-513B-E9CC-CF88-74D7BB07ACBE}" dt="2023-06-26T18:57:54.287" v="4" actId="20577"/>
          <ac:spMkLst>
            <pc:docMk/>
            <pc:sldMk cId="2466530004" sldId="2147472048"/>
            <ac:spMk id="35" creationId="{00000000-0000-0000-0000-000000000000}"/>
          </ac:spMkLst>
        </pc:spChg>
      </pc:sldChg>
    </pc:docChg>
  </pc:docChgLst>
  <pc:docChgLst>
    <pc:chgData name="William Fischer" userId="S::william_fischer_med.unc.edu#ext#@worldhealthorg.onmicrosoft.com::6996b5bb-6bed-4884-92ec-acf424c2bd51" providerId="AD" clId="Web-{1219ED41-917C-42D9-3CB2-EC153BAABFFC}"/>
    <pc:docChg chg="modSld">
      <pc:chgData name="William Fischer" userId="S::william_fischer_med.unc.edu#ext#@worldhealthorg.onmicrosoft.com::6996b5bb-6bed-4884-92ec-acf424c2bd51" providerId="AD" clId="Web-{1219ED41-917C-42D9-3CB2-EC153BAABFFC}" dt="2023-06-26T19:00:54.968" v="11" actId="1076"/>
      <pc:docMkLst>
        <pc:docMk/>
      </pc:docMkLst>
      <pc:sldChg chg="modSp">
        <pc:chgData name="William Fischer" userId="S::william_fischer_med.unc.edu#ext#@worldhealthorg.onmicrosoft.com::6996b5bb-6bed-4884-92ec-acf424c2bd51" providerId="AD" clId="Web-{1219ED41-917C-42D9-3CB2-EC153BAABFFC}" dt="2023-06-26T19:00:54.968" v="11" actId="1076"/>
        <pc:sldMkLst>
          <pc:docMk/>
          <pc:sldMk cId="2466530004" sldId="2147472048"/>
        </pc:sldMkLst>
        <pc:spChg chg="mod">
          <ac:chgData name="William Fischer" userId="S::william_fischer_med.unc.edu#ext#@worldhealthorg.onmicrosoft.com::6996b5bb-6bed-4884-92ec-acf424c2bd51" providerId="AD" clId="Web-{1219ED41-917C-42D9-3CB2-EC153BAABFFC}" dt="2023-06-26T19:00:54.968" v="11" actId="1076"/>
          <ac:spMkLst>
            <pc:docMk/>
            <pc:sldMk cId="2466530004" sldId="2147472048"/>
            <ac:spMk id="35" creationId="{00000000-0000-0000-0000-000000000000}"/>
          </ac:spMkLst>
        </pc:spChg>
      </pc:sldChg>
    </pc:docChg>
  </pc:docChgLst>
  <pc:docChgLst>
    <pc:chgData name="William Fischer" userId="S::william_fischer_med.unc.edu#ext#@worldhealthorg.onmicrosoft.com::6996b5bb-6bed-4884-92ec-acf424c2bd51" providerId="AD" clId="Web-{93B9F5A5-4252-BE67-77F7-7D3086A103C2}"/>
    <pc:docChg chg="modSld">
      <pc:chgData name="William Fischer" userId="S::william_fischer_med.unc.edu#ext#@worldhealthorg.onmicrosoft.com::6996b5bb-6bed-4884-92ec-acf424c2bd51" providerId="AD" clId="Web-{93B9F5A5-4252-BE67-77F7-7D3086A103C2}" dt="2023-06-26T18:59:08.139" v="11" actId="1076"/>
      <pc:docMkLst>
        <pc:docMk/>
      </pc:docMkLst>
      <pc:sldChg chg="modSp">
        <pc:chgData name="William Fischer" userId="S::william_fischer_med.unc.edu#ext#@worldhealthorg.onmicrosoft.com::6996b5bb-6bed-4884-92ec-acf424c2bd51" providerId="AD" clId="Web-{93B9F5A5-4252-BE67-77F7-7D3086A103C2}" dt="2023-06-26T18:59:08.139" v="11" actId="1076"/>
        <pc:sldMkLst>
          <pc:docMk/>
          <pc:sldMk cId="2466530004" sldId="2147472048"/>
        </pc:sldMkLst>
        <pc:spChg chg="mod">
          <ac:chgData name="William Fischer" userId="S::william_fischer_med.unc.edu#ext#@worldhealthorg.onmicrosoft.com::6996b5bb-6bed-4884-92ec-acf424c2bd51" providerId="AD" clId="Web-{93B9F5A5-4252-BE67-77F7-7D3086A103C2}" dt="2023-06-26T18:59:08.139" v="11" actId="1076"/>
          <ac:spMkLst>
            <pc:docMk/>
            <pc:sldMk cId="2466530004" sldId="2147472048"/>
            <ac:spMk id="35"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8" dt="2023-06-26T11:21:05.738" idx="3">
    <p:pos x="4068" y="1563"/>
    <p:text>This is wrong
</p:text>
    <p:extLst>
      <p:ext uri="{C676402C-5697-4E1C-873F-D02D1690AC5C}">
        <p15:threadingInfo xmlns:p15="http://schemas.microsoft.com/office/powerpoint/2012/main" timeZoneBias="420"/>
      </p:ext>
    </p:extLst>
  </p:cm>
  <p:cm authorId="8" dt="2023-06-26T11:22:20.478" idx="4">
    <p:pos x="4068" y="1659"/>
    <p:text>maybe this should say are "only" indicated for the reduction of maternal morbidity/mortality
</p:text>
    <p:extLst>
      <p:ext uri="{C676402C-5697-4E1C-873F-D02D1690AC5C}">
        <p15:threadingInfo xmlns:p15="http://schemas.microsoft.com/office/powerpoint/2012/main" timeZoneBias="420">
          <p15:parentCm authorId="8"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8" dt="2023-06-26T11:22:45.729" idx="5">
    <p:pos x="3464" y="356"/>
    <p:text>anticipated or prioritized?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23-03-28T14:31:57.238" idx="7">
    <p:pos x="7001" y="1118"/>
    <p:text>Look for WHO or free image</p:text>
    <p:extLst>
      <p:ext uri="{C676402C-5697-4E1C-873F-D02D1690AC5C}">
        <p15:threadingInfo xmlns:p15="http://schemas.microsoft.com/office/powerpoint/2012/main" timeZoneBias="-120"/>
      </p:ext>
    </p:extLst>
  </p:cm>
  <p:cm authorId="7" dt="2023-06-07T12:47:10.339" idx="20">
    <p:pos x="7001" y="1214"/>
    <p:text>Done. Picture from Hans (ALIMA - DRC)</p:text>
    <p:extLst>
      <p:ext uri="{C676402C-5697-4E1C-873F-D02D1690AC5C}">
        <p15:threadingInfo xmlns:p15="http://schemas.microsoft.com/office/powerpoint/2012/main" timeZoneBias="-120">
          <p15:parentCm authorId="7" idx="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7" dt="2023-06-09T12:50:08.278" idx="27">
    <p:pos x="10" y="10"/>
    <p:text>For janet and Meredes appoval</p:text>
    <p:extLst>
      <p:ext uri="{C676402C-5697-4E1C-873F-D02D1690AC5C}">
        <p15:threadingInfo xmlns:p15="http://schemas.microsoft.com/office/powerpoint/2012/main" timeZoneBias="-120"/>
      </p:ext>
    </p:extLst>
  </p:cm>
  <p:cm authorId="8" dt="2023-06-26T11:30:35.858" idx="6">
    <p:pos x="7680" y="979"/>
    <p:text>why separate if both positive?
</p:text>
    <p:extLst>
      <p:ext uri="{C676402C-5697-4E1C-873F-D02D1690AC5C}">
        <p15:threadingInfo xmlns:p15="http://schemas.microsoft.com/office/powerpoint/2012/main" timeZoneBias="420"/>
      </p:ext>
    </p:extLst>
  </p:cm>
  <p:cm authorId="8" dt="2023-06-26T11:31:07.141" idx="7">
    <p:pos x="7776" y="1075"/>
    <p:text>Need to include follow up of negative infant or mother as a contact.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D1294-B619-4E2F-B16E-33CFC7A2DEE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fr-FR"/>
        </a:p>
      </dgm:t>
    </dgm:pt>
    <dgm:pt modelId="{4D1A8EEE-3958-4F75-91D8-A10A37872B2D}">
      <dgm:prSet phldrT="[Texte]" custT="1"/>
      <dgm:spPr/>
      <dgm:t>
        <a:bodyPr/>
        <a:lstStyle/>
        <a:p>
          <a:pPr rtl="0"/>
          <a:r>
            <a:rPr lang="en" sz="1600" dirty="0">
              <a:solidFill>
                <a:srgbClr val="00205C"/>
              </a:solidFill>
              <a:latin typeface="Arial"/>
              <a:ea typeface="MS PGothic"/>
              <a:cs typeface="Arial"/>
            </a:rPr>
            <a:t>Quick screening (Case definition)</a:t>
          </a:r>
          <a:r>
            <a:rPr lang="en" sz="1600" dirty="0">
              <a:latin typeface="Arial"/>
              <a:ea typeface="MS PGothic"/>
              <a:cs typeface="Arial"/>
            </a:rPr>
            <a:t> + assess pregnancy status of all women of child-bearing age</a:t>
          </a:r>
          <a:endParaRPr lang="fr-FR" sz="1600" dirty="0"/>
        </a:p>
      </dgm:t>
    </dgm:pt>
    <dgm:pt modelId="{F07F84CB-AF5D-41C8-961B-9BEA91C71A48}" type="parTrans" cxnId="{64755429-A32F-442E-962F-5847AD20EDAC}">
      <dgm:prSet/>
      <dgm:spPr/>
      <dgm:t>
        <a:bodyPr/>
        <a:lstStyle/>
        <a:p>
          <a:endParaRPr lang="fr-FR" sz="1600"/>
        </a:p>
      </dgm:t>
    </dgm:pt>
    <dgm:pt modelId="{5A2A6C97-AF66-4E35-B6B4-0C1BD5333BDB}" type="sibTrans" cxnId="{64755429-A32F-442E-962F-5847AD20EDAC}">
      <dgm:prSet/>
      <dgm:spPr/>
      <dgm:t>
        <a:bodyPr/>
        <a:lstStyle/>
        <a:p>
          <a:endParaRPr lang="fr-FR" sz="1600"/>
        </a:p>
      </dgm:t>
    </dgm:pt>
    <dgm:pt modelId="{54D9E8E0-5AE8-4D11-84EA-137601BA3D61}">
      <dgm:prSet phldrT="[Texte]" custT="1"/>
      <dgm:spPr/>
      <dgm:t>
        <a:bodyPr/>
        <a:lstStyle/>
        <a:p>
          <a:pPr rtl="0"/>
          <a:r>
            <a:rPr lang="en" sz="1600" dirty="0">
              <a:solidFill>
                <a:srgbClr val="00205C"/>
              </a:solidFill>
              <a:latin typeface="Arial" panose="020B0604020202020204" pitchFamily="34" charset="0"/>
              <a:ea typeface="MS PGothic"/>
              <a:cs typeface="Arial" panose="020B0604020202020204" pitchFamily="34" charset="0"/>
            </a:rPr>
            <a:t>Triage using standardized tool. Recognize emergency signs and initiate management </a:t>
          </a:r>
          <a:endParaRPr lang="fr-FR" sz="1600" dirty="0"/>
        </a:p>
      </dgm:t>
    </dgm:pt>
    <dgm:pt modelId="{9EE084A5-DCC8-42DC-B113-CE64C5B2F514}" type="parTrans" cxnId="{7CDEF71D-924E-4FC6-8127-8C087FD4B15A}">
      <dgm:prSet/>
      <dgm:spPr/>
      <dgm:t>
        <a:bodyPr/>
        <a:lstStyle/>
        <a:p>
          <a:endParaRPr lang="fr-FR" sz="1600"/>
        </a:p>
      </dgm:t>
    </dgm:pt>
    <dgm:pt modelId="{0B6E87BA-961C-4A8F-B40F-AE5484A0ACC3}" type="sibTrans" cxnId="{7CDEF71D-924E-4FC6-8127-8C087FD4B15A}">
      <dgm:prSet/>
      <dgm:spPr/>
      <dgm:t>
        <a:bodyPr/>
        <a:lstStyle/>
        <a:p>
          <a:endParaRPr lang="fr-FR" sz="1600"/>
        </a:p>
      </dgm:t>
    </dgm:pt>
    <dgm:pt modelId="{BDC085C4-592C-4F54-A427-2378550AA9A2}">
      <dgm:prSet phldrT="[Texte]" custT="1"/>
      <dgm:spPr/>
      <dgm:t>
        <a:bodyPr/>
        <a:lstStyle/>
        <a:p>
          <a:pPr rtl="0"/>
          <a:r>
            <a:rPr lang="en" sz="1600" dirty="0">
              <a:solidFill>
                <a:srgbClr val="00205C"/>
              </a:solidFill>
              <a:latin typeface="Arial" panose="020B0604020202020204" pitchFamily="34" charset="0"/>
              <a:ea typeface="MS PGothic"/>
              <a:cs typeface="Arial" panose="020B0604020202020204" pitchFamily="34" charset="0"/>
            </a:rPr>
            <a:t>Obtain consultation with skilled staff to support the clinical  assessment, include fetal status and make care plans</a:t>
          </a:r>
          <a:endParaRPr lang="fr-FR" sz="1600" dirty="0"/>
        </a:p>
      </dgm:t>
    </dgm:pt>
    <dgm:pt modelId="{6BA52208-0040-41E9-9759-A31CF9876829}" type="parTrans" cxnId="{3E3B5E9B-C1FF-4315-BAE4-CE3E3A8CDC57}">
      <dgm:prSet/>
      <dgm:spPr/>
      <dgm:t>
        <a:bodyPr/>
        <a:lstStyle/>
        <a:p>
          <a:endParaRPr lang="fr-FR" sz="1600"/>
        </a:p>
      </dgm:t>
    </dgm:pt>
    <dgm:pt modelId="{D514D7B3-2877-45E7-9300-56486C0DFDB0}" type="sibTrans" cxnId="{3E3B5E9B-C1FF-4315-BAE4-CE3E3A8CDC57}">
      <dgm:prSet/>
      <dgm:spPr/>
      <dgm:t>
        <a:bodyPr/>
        <a:lstStyle/>
        <a:p>
          <a:endParaRPr lang="fr-FR" sz="1600"/>
        </a:p>
      </dgm:t>
    </dgm:pt>
    <dgm:pt modelId="{71635F4B-0056-42A4-8DF0-FAFF07521F73}">
      <dgm:prSet phldrT="[Texte]" custT="1"/>
      <dgm:spPr/>
      <dgm:t>
        <a:bodyPr/>
        <a:lstStyle/>
        <a:p>
          <a:r>
            <a:rPr lang="en" sz="1600" dirty="0">
              <a:solidFill>
                <a:srgbClr val="00205C"/>
              </a:solidFill>
              <a:latin typeface="Arial" panose="020B0604020202020204" pitchFamily="34" charset="0"/>
              <a:ea typeface="MS PGothic"/>
              <a:cs typeface="Arial" panose="020B0604020202020204" pitchFamily="34" charset="0"/>
            </a:rPr>
            <a:t>Treat obstetric emergencies. Give optimized supportive care</a:t>
          </a:r>
          <a:endParaRPr lang="fr-FR" sz="1600" dirty="0"/>
        </a:p>
      </dgm:t>
    </dgm:pt>
    <dgm:pt modelId="{99D54379-B4E6-4B1F-B2FB-A2257D37AFDE}" type="parTrans" cxnId="{7D2EA011-E214-4D81-813A-8B4871720942}">
      <dgm:prSet/>
      <dgm:spPr/>
      <dgm:t>
        <a:bodyPr/>
        <a:lstStyle/>
        <a:p>
          <a:endParaRPr lang="fr-FR" sz="1600"/>
        </a:p>
      </dgm:t>
    </dgm:pt>
    <dgm:pt modelId="{4F1F85EA-1BF0-48CA-B7DF-CB500F8FCE2E}" type="sibTrans" cxnId="{7D2EA011-E214-4D81-813A-8B4871720942}">
      <dgm:prSet/>
      <dgm:spPr/>
      <dgm:t>
        <a:bodyPr/>
        <a:lstStyle/>
        <a:p>
          <a:endParaRPr lang="fr-FR" sz="1600"/>
        </a:p>
      </dgm:t>
    </dgm:pt>
    <dgm:pt modelId="{4837F788-EFCD-4540-B18E-EB92CFAD8FAD}">
      <dgm:prSet phldrT="[Texte]" custT="1"/>
      <dgm:spPr/>
      <dgm:t>
        <a:bodyPr/>
        <a:lstStyle/>
        <a:p>
          <a:pPr rtl="0"/>
          <a:r>
            <a:rPr lang="en" sz="1600" dirty="0">
              <a:solidFill>
                <a:srgbClr val="00205C"/>
              </a:solidFill>
              <a:latin typeface="Arial" panose="020B0604020202020204" pitchFamily="34" charset="0"/>
              <a:ea typeface="MS PGothic"/>
              <a:cs typeface="Arial" panose="020B0604020202020204" pitchFamily="34" charset="0"/>
            </a:rPr>
            <a:t>Specific treatment, once </a:t>
          </a:r>
          <a:r>
            <a:rPr lang="en-US" sz="1600" dirty="0">
              <a:solidFill>
                <a:srgbClr val="00205C"/>
              </a:solidFill>
              <a:latin typeface="Arial" panose="020B0604020202020204" pitchFamily="34" charset="0"/>
              <a:ea typeface="MS PGothic"/>
              <a:cs typeface="Arial" panose="020B0604020202020204" pitchFamily="34" charset="0"/>
            </a:rPr>
            <a:t>FVD</a:t>
          </a:r>
          <a:r>
            <a:rPr lang="en" sz="1600" dirty="0">
              <a:solidFill>
                <a:srgbClr val="00205C"/>
              </a:solidFill>
              <a:latin typeface="Arial" panose="020B0604020202020204" pitchFamily="34" charset="0"/>
              <a:ea typeface="MS PGothic"/>
              <a:cs typeface="Arial" panose="020B0604020202020204" pitchFamily="34" charset="0"/>
            </a:rPr>
            <a:t> is confirmed</a:t>
          </a:r>
          <a:endParaRPr lang="fr-FR" sz="1600" dirty="0"/>
        </a:p>
      </dgm:t>
    </dgm:pt>
    <dgm:pt modelId="{FEBEEF10-82EA-45A1-A93D-37EE3C7B646D}" type="parTrans" cxnId="{2A7198AC-28E4-45CF-9D00-3C8A9FB8AECD}">
      <dgm:prSet/>
      <dgm:spPr/>
      <dgm:t>
        <a:bodyPr/>
        <a:lstStyle/>
        <a:p>
          <a:endParaRPr lang="fr-FR" sz="1600"/>
        </a:p>
      </dgm:t>
    </dgm:pt>
    <dgm:pt modelId="{38368529-7E0D-493D-AE4A-BE49FEFB60EE}" type="sibTrans" cxnId="{2A7198AC-28E4-45CF-9D00-3C8A9FB8AECD}">
      <dgm:prSet/>
      <dgm:spPr/>
      <dgm:t>
        <a:bodyPr/>
        <a:lstStyle/>
        <a:p>
          <a:endParaRPr lang="fr-FR" sz="1600"/>
        </a:p>
      </dgm:t>
    </dgm:pt>
    <dgm:pt modelId="{6E3A931C-8380-4DEE-BA08-F8B4B2F3E227}">
      <dgm:prSet custT="1"/>
      <dgm:spPr/>
      <dgm:t>
        <a:bodyPr/>
        <a:lstStyle/>
        <a:p>
          <a:pPr rtl="0"/>
          <a:r>
            <a:rPr lang="en" sz="1600" dirty="0">
              <a:solidFill>
                <a:srgbClr val="00205C"/>
              </a:solidFill>
              <a:latin typeface="Arial" panose="020B0604020202020204" pitchFamily="34" charset="0"/>
              <a:ea typeface="MS PGothic"/>
              <a:cs typeface="Arial" panose="020B0604020202020204" pitchFamily="34" charset="0"/>
            </a:rPr>
            <a:t>Quickly organize admission as an emergency case.</a:t>
          </a:r>
        </a:p>
      </dgm:t>
    </dgm:pt>
    <dgm:pt modelId="{AA71BB5C-B023-445F-AB27-C71B5D22ED83}" type="parTrans" cxnId="{16DF9EB2-7C56-499A-B065-992A66341918}">
      <dgm:prSet/>
      <dgm:spPr/>
      <dgm:t>
        <a:bodyPr/>
        <a:lstStyle/>
        <a:p>
          <a:endParaRPr lang="fr-FR" sz="1600"/>
        </a:p>
      </dgm:t>
    </dgm:pt>
    <dgm:pt modelId="{876F40BF-AA9C-4203-9BD7-60DEA9FE5773}" type="sibTrans" cxnId="{16DF9EB2-7C56-499A-B065-992A66341918}">
      <dgm:prSet/>
      <dgm:spPr/>
      <dgm:t>
        <a:bodyPr/>
        <a:lstStyle/>
        <a:p>
          <a:endParaRPr lang="fr-FR" sz="1600"/>
        </a:p>
      </dgm:t>
    </dgm:pt>
    <dgm:pt modelId="{25544878-CA35-4F10-851E-D61BF875EEB4}" type="pres">
      <dgm:prSet presAssocID="{407D1294-B619-4E2F-B16E-33CFC7A2DEE7}" presName="rootnode" presStyleCnt="0">
        <dgm:presLayoutVars>
          <dgm:chMax/>
          <dgm:chPref/>
          <dgm:dir/>
          <dgm:animLvl val="lvl"/>
        </dgm:presLayoutVars>
      </dgm:prSet>
      <dgm:spPr/>
    </dgm:pt>
    <dgm:pt modelId="{4F2D67AB-1F8E-4A62-BF44-D90DB31BF2D4}" type="pres">
      <dgm:prSet presAssocID="{4D1A8EEE-3958-4F75-91D8-A10A37872B2D}" presName="composite" presStyleCnt="0"/>
      <dgm:spPr/>
    </dgm:pt>
    <dgm:pt modelId="{585C378E-02A8-4B30-B5AD-57894D2A3BC9}" type="pres">
      <dgm:prSet presAssocID="{4D1A8EEE-3958-4F75-91D8-A10A37872B2D}" presName="LShape" presStyleLbl="alignNode1" presStyleIdx="0" presStyleCnt="11"/>
      <dgm:spPr>
        <a:solidFill>
          <a:srgbClr val="99D7DF"/>
        </a:solidFill>
        <a:ln>
          <a:noFill/>
        </a:ln>
      </dgm:spPr>
    </dgm:pt>
    <dgm:pt modelId="{43907C77-3DDB-4905-A0FB-72BDE279653B}" type="pres">
      <dgm:prSet presAssocID="{4D1A8EEE-3958-4F75-91D8-A10A37872B2D}" presName="ParentText" presStyleLbl="revTx" presStyleIdx="0" presStyleCnt="6">
        <dgm:presLayoutVars>
          <dgm:chMax val="0"/>
          <dgm:chPref val="0"/>
          <dgm:bulletEnabled val="1"/>
        </dgm:presLayoutVars>
      </dgm:prSet>
      <dgm:spPr/>
    </dgm:pt>
    <dgm:pt modelId="{DCD7289D-3925-46F9-8D67-B0E453F87215}" type="pres">
      <dgm:prSet presAssocID="{4D1A8EEE-3958-4F75-91D8-A10A37872B2D}" presName="Triangle" presStyleLbl="alignNode1" presStyleIdx="1" presStyleCnt="11"/>
      <dgm:spPr>
        <a:solidFill>
          <a:srgbClr val="99D7DF"/>
        </a:solidFill>
        <a:ln>
          <a:noFill/>
        </a:ln>
      </dgm:spPr>
    </dgm:pt>
    <dgm:pt modelId="{53DCB7F0-35FE-45AC-9D8B-C3BB3E31CFB6}" type="pres">
      <dgm:prSet presAssocID="{5A2A6C97-AF66-4E35-B6B4-0C1BD5333BDB}" presName="sibTrans" presStyleCnt="0"/>
      <dgm:spPr/>
    </dgm:pt>
    <dgm:pt modelId="{6ADC3F78-EAC8-4D98-85F6-7C0AB66D540E}" type="pres">
      <dgm:prSet presAssocID="{5A2A6C97-AF66-4E35-B6B4-0C1BD5333BDB}" presName="space" presStyleCnt="0"/>
      <dgm:spPr/>
    </dgm:pt>
    <dgm:pt modelId="{E7A0DFFF-CBD9-4666-A49B-CE17BEE154C7}" type="pres">
      <dgm:prSet presAssocID="{54D9E8E0-5AE8-4D11-84EA-137601BA3D61}" presName="composite" presStyleCnt="0"/>
      <dgm:spPr/>
    </dgm:pt>
    <dgm:pt modelId="{C0C5B7EB-105C-4A25-9357-A26117904A17}" type="pres">
      <dgm:prSet presAssocID="{54D9E8E0-5AE8-4D11-84EA-137601BA3D61}" presName="LShape" presStyleLbl="alignNode1" presStyleIdx="2" presStyleCnt="11"/>
      <dgm:spPr>
        <a:solidFill>
          <a:srgbClr val="C00000"/>
        </a:solidFill>
        <a:ln>
          <a:noFill/>
        </a:ln>
      </dgm:spPr>
    </dgm:pt>
    <dgm:pt modelId="{55D77861-0CA6-48BB-9DCC-7C82775061D2}" type="pres">
      <dgm:prSet presAssocID="{54D9E8E0-5AE8-4D11-84EA-137601BA3D61}" presName="ParentText" presStyleLbl="revTx" presStyleIdx="1" presStyleCnt="6">
        <dgm:presLayoutVars>
          <dgm:chMax val="0"/>
          <dgm:chPref val="0"/>
          <dgm:bulletEnabled val="1"/>
        </dgm:presLayoutVars>
      </dgm:prSet>
      <dgm:spPr/>
    </dgm:pt>
    <dgm:pt modelId="{B4EA5193-0D63-4086-BF48-F419BDF2964B}" type="pres">
      <dgm:prSet presAssocID="{54D9E8E0-5AE8-4D11-84EA-137601BA3D61}" presName="Triangle" presStyleLbl="alignNode1" presStyleIdx="3" presStyleCnt="11"/>
      <dgm:spPr>
        <a:solidFill>
          <a:srgbClr val="99D7DF"/>
        </a:solidFill>
        <a:ln>
          <a:noFill/>
        </a:ln>
      </dgm:spPr>
    </dgm:pt>
    <dgm:pt modelId="{89469A9C-8D5C-43A3-89E4-7F723C1EEEC1}" type="pres">
      <dgm:prSet presAssocID="{0B6E87BA-961C-4A8F-B40F-AE5484A0ACC3}" presName="sibTrans" presStyleCnt="0"/>
      <dgm:spPr/>
    </dgm:pt>
    <dgm:pt modelId="{31350F1B-E0FF-4A64-BBA1-956B5FA43804}" type="pres">
      <dgm:prSet presAssocID="{0B6E87BA-961C-4A8F-B40F-AE5484A0ACC3}" presName="space" presStyleCnt="0"/>
      <dgm:spPr/>
    </dgm:pt>
    <dgm:pt modelId="{06C0A079-BBC0-4E42-AA3B-857B17BEBDCE}" type="pres">
      <dgm:prSet presAssocID="{6E3A931C-8380-4DEE-BA08-F8B4B2F3E227}" presName="composite" presStyleCnt="0"/>
      <dgm:spPr/>
    </dgm:pt>
    <dgm:pt modelId="{7EB4DF7C-D984-4723-9093-71E5799073D0}" type="pres">
      <dgm:prSet presAssocID="{6E3A931C-8380-4DEE-BA08-F8B4B2F3E227}" presName="LShape" presStyleLbl="alignNode1" presStyleIdx="4" presStyleCnt="11"/>
      <dgm:spPr>
        <a:solidFill>
          <a:srgbClr val="99D7DF"/>
        </a:solidFill>
        <a:ln>
          <a:noFill/>
        </a:ln>
      </dgm:spPr>
    </dgm:pt>
    <dgm:pt modelId="{E4936ECF-FF4F-4784-9CE0-635458288CF0}" type="pres">
      <dgm:prSet presAssocID="{6E3A931C-8380-4DEE-BA08-F8B4B2F3E227}" presName="ParentText" presStyleLbl="revTx" presStyleIdx="2" presStyleCnt="6">
        <dgm:presLayoutVars>
          <dgm:chMax val="0"/>
          <dgm:chPref val="0"/>
          <dgm:bulletEnabled val="1"/>
        </dgm:presLayoutVars>
      </dgm:prSet>
      <dgm:spPr/>
    </dgm:pt>
    <dgm:pt modelId="{C207CC46-C521-48D9-9A4B-751690CD0DA8}" type="pres">
      <dgm:prSet presAssocID="{6E3A931C-8380-4DEE-BA08-F8B4B2F3E227}" presName="Triangle" presStyleLbl="alignNode1" presStyleIdx="5" presStyleCnt="11"/>
      <dgm:spPr>
        <a:solidFill>
          <a:srgbClr val="99D7DF"/>
        </a:solidFill>
        <a:ln>
          <a:noFill/>
        </a:ln>
      </dgm:spPr>
    </dgm:pt>
    <dgm:pt modelId="{D55D8285-674D-4A57-9554-31C3D3BD2225}" type="pres">
      <dgm:prSet presAssocID="{876F40BF-AA9C-4203-9BD7-60DEA9FE5773}" presName="sibTrans" presStyleCnt="0"/>
      <dgm:spPr/>
    </dgm:pt>
    <dgm:pt modelId="{FF07FD43-D204-412D-BE13-B5EAC1582739}" type="pres">
      <dgm:prSet presAssocID="{876F40BF-AA9C-4203-9BD7-60DEA9FE5773}" presName="space" presStyleCnt="0"/>
      <dgm:spPr/>
    </dgm:pt>
    <dgm:pt modelId="{0ED129F9-AD47-4BA6-8EA2-7099FA4A6DE1}" type="pres">
      <dgm:prSet presAssocID="{BDC085C4-592C-4F54-A427-2378550AA9A2}" presName="composite" presStyleCnt="0"/>
      <dgm:spPr/>
    </dgm:pt>
    <dgm:pt modelId="{DC0F21EE-102E-4D7F-9672-FC523717796E}" type="pres">
      <dgm:prSet presAssocID="{BDC085C4-592C-4F54-A427-2378550AA9A2}" presName="LShape" presStyleLbl="alignNode1" presStyleIdx="6" presStyleCnt="11"/>
      <dgm:spPr>
        <a:solidFill>
          <a:srgbClr val="99D7DF"/>
        </a:solidFill>
        <a:ln>
          <a:noFill/>
        </a:ln>
      </dgm:spPr>
    </dgm:pt>
    <dgm:pt modelId="{1498FC0B-8CEC-422C-A4A7-63804127FFEC}" type="pres">
      <dgm:prSet presAssocID="{BDC085C4-592C-4F54-A427-2378550AA9A2}" presName="ParentText" presStyleLbl="revTx" presStyleIdx="3" presStyleCnt="6" custScaleX="121000" custLinFactNeighborX="7091">
        <dgm:presLayoutVars>
          <dgm:chMax val="0"/>
          <dgm:chPref val="0"/>
          <dgm:bulletEnabled val="1"/>
        </dgm:presLayoutVars>
      </dgm:prSet>
      <dgm:spPr/>
    </dgm:pt>
    <dgm:pt modelId="{1D65C5C7-AA93-481E-80FA-F1D2C881A5EA}" type="pres">
      <dgm:prSet presAssocID="{BDC085C4-592C-4F54-A427-2378550AA9A2}" presName="Triangle" presStyleLbl="alignNode1" presStyleIdx="7" presStyleCnt="11"/>
      <dgm:spPr>
        <a:solidFill>
          <a:srgbClr val="99D7DF"/>
        </a:solidFill>
        <a:ln>
          <a:noFill/>
        </a:ln>
      </dgm:spPr>
    </dgm:pt>
    <dgm:pt modelId="{2DD11ED4-DAAD-40C8-AEB5-6B9BE31D2118}" type="pres">
      <dgm:prSet presAssocID="{D514D7B3-2877-45E7-9300-56486C0DFDB0}" presName="sibTrans" presStyleCnt="0"/>
      <dgm:spPr/>
    </dgm:pt>
    <dgm:pt modelId="{2BBC8651-0787-483E-A843-8A2A63201F72}" type="pres">
      <dgm:prSet presAssocID="{D514D7B3-2877-45E7-9300-56486C0DFDB0}" presName="space" presStyleCnt="0"/>
      <dgm:spPr/>
    </dgm:pt>
    <dgm:pt modelId="{1A7EDE6E-89FA-4BC8-AD04-A067D9E66CD4}" type="pres">
      <dgm:prSet presAssocID="{71635F4B-0056-42A4-8DF0-FAFF07521F73}" presName="composite" presStyleCnt="0"/>
      <dgm:spPr/>
    </dgm:pt>
    <dgm:pt modelId="{2BC8A76F-C458-4C3A-B89F-F1931C7227FD}" type="pres">
      <dgm:prSet presAssocID="{71635F4B-0056-42A4-8DF0-FAFF07521F73}" presName="LShape" presStyleLbl="alignNode1" presStyleIdx="8" presStyleCnt="11"/>
      <dgm:spPr>
        <a:solidFill>
          <a:srgbClr val="99D7DF"/>
        </a:solidFill>
        <a:ln>
          <a:noFill/>
        </a:ln>
      </dgm:spPr>
    </dgm:pt>
    <dgm:pt modelId="{CD9A4F00-2B95-4627-98F1-46C184F50749}" type="pres">
      <dgm:prSet presAssocID="{71635F4B-0056-42A4-8DF0-FAFF07521F73}" presName="ParentText" presStyleLbl="revTx" presStyleIdx="4" presStyleCnt="6">
        <dgm:presLayoutVars>
          <dgm:chMax val="0"/>
          <dgm:chPref val="0"/>
          <dgm:bulletEnabled val="1"/>
        </dgm:presLayoutVars>
      </dgm:prSet>
      <dgm:spPr/>
    </dgm:pt>
    <dgm:pt modelId="{A3C3CE16-D6F2-4B30-AFAF-071C1FB89210}" type="pres">
      <dgm:prSet presAssocID="{71635F4B-0056-42A4-8DF0-FAFF07521F73}" presName="Triangle" presStyleLbl="alignNode1" presStyleIdx="9" presStyleCnt="11"/>
      <dgm:spPr>
        <a:solidFill>
          <a:srgbClr val="99D7DF"/>
        </a:solidFill>
        <a:ln>
          <a:noFill/>
        </a:ln>
      </dgm:spPr>
    </dgm:pt>
    <dgm:pt modelId="{8CBEB03A-4C3E-4A8B-BBA4-19934C281C66}" type="pres">
      <dgm:prSet presAssocID="{4F1F85EA-1BF0-48CA-B7DF-CB500F8FCE2E}" presName="sibTrans" presStyleCnt="0"/>
      <dgm:spPr/>
    </dgm:pt>
    <dgm:pt modelId="{612BD79C-5F51-4BD1-A4CA-22D3C58A6F74}" type="pres">
      <dgm:prSet presAssocID="{4F1F85EA-1BF0-48CA-B7DF-CB500F8FCE2E}" presName="space" presStyleCnt="0"/>
      <dgm:spPr/>
    </dgm:pt>
    <dgm:pt modelId="{D67BE89E-E21B-4AA0-AAC8-CEAB36712027}" type="pres">
      <dgm:prSet presAssocID="{4837F788-EFCD-4540-B18E-EB92CFAD8FAD}" presName="composite" presStyleCnt="0"/>
      <dgm:spPr/>
    </dgm:pt>
    <dgm:pt modelId="{7BAA739D-4C1B-4AEA-B1EF-C13B15A3DF31}" type="pres">
      <dgm:prSet presAssocID="{4837F788-EFCD-4540-B18E-EB92CFAD8FAD}" presName="LShape" presStyleLbl="alignNode1" presStyleIdx="10" presStyleCnt="11"/>
      <dgm:spPr>
        <a:solidFill>
          <a:srgbClr val="99D7DF"/>
        </a:solidFill>
        <a:ln>
          <a:noFill/>
        </a:ln>
      </dgm:spPr>
    </dgm:pt>
    <dgm:pt modelId="{90026A39-71CD-428A-9ADC-0F2DA87E1B0A}" type="pres">
      <dgm:prSet presAssocID="{4837F788-EFCD-4540-B18E-EB92CFAD8FAD}" presName="ParentText" presStyleLbl="revTx" presStyleIdx="5" presStyleCnt="6">
        <dgm:presLayoutVars>
          <dgm:chMax val="0"/>
          <dgm:chPref val="0"/>
          <dgm:bulletEnabled val="1"/>
        </dgm:presLayoutVars>
      </dgm:prSet>
      <dgm:spPr/>
    </dgm:pt>
  </dgm:ptLst>
  <dgm:cxnLst>
    <dgm:cxn modelId="{7D2EA011-E214-4D81-813A-8B4871720942}" srcId="{407D1294-B619-4E2F-B16E-33CFC7A2DEE7}" destId="{71635F4B-0056-42A4-8DF0-FAFF07521F73}" srcOrd="4" destOrd="0" parTransId="{99D54379-B4E6-4B1F-B2FB-A2257D37AFDE}" sibTransId="{4F1F85EA-1BF0-48CA-B7DF-CB500F8FCE2E}"/>
    <dgm:cxn modelId="{7CDEF71D-924E-4FC6-8127-8C087FD4B15A}" srcId="{407D1294-B619-4E2F-B16E-33CFC7A2DEE7}" destId="{54D9E8E0-5AE8-4D11-84EA-137601BA3D61}" srcOrd="1" destOrd="0" parTransId="{9EE084A5-DCC8-42DC-B113-CE64C5B2F514}" sibTransId="{0B6E87BA-961C-4A8F-B40F-AE5484A0ACC3}"/>
    <dgm:cxn modelId="{64755429-A32F-442E-962F-5847AD20EDAC}" srcId="{407D1294-B619-4E2F-B16E-33CFC7A2DEE7}" destId="{4D1A8EEE-3958-4F75-91D8-A10A37872B2D}" srcOrd="0" destOrd="0" parTransId="{F07F84CB-AF5D-41C8-961B-9BEA91C71A48}" sibTransId="{5A2A6C97-AF66-4E35-B6B4-0C1BD5333BDB}"/>
    <dgm:cxn modelId="{11AE746D-FB02-4020-8AA7-8F46417EF4C9}" type="presOf" srcId="{6E3A931C-8380-4DEE-BA08-F8B4B2F3E227}" destId="{E4936ECF-FF4F-4784-9CE0-635458288CF0}" srcOrd="0" destOrd="0" presId="urn:microsoft.com/office/officeart/2009/3/layout/StepUpProcess"/>
    <dgm:cxn modelId="{3E3B5E9B-C1FF-4315-BAE4-CE3E3A8CDC57}" srcId="{407D1294-B619-4E2F-B16E-33CFC7A2DEE7}" destId="{BDC085C4-592C-4F54-A427-2378550AA9A2}" srcOrd="3" destOrd="0" parTransId="{6BA52208-0040-41E9-9759-A31CF9876829}" sibTransId="{D514D7B3-2877-45E7-9300-56486C0DFDB0}"/>
    <dgm:cxn modelId="{523D62A2-5276-4FD6-924C-0CAAD74FE4C2}" type="presOf" srcId="{407D1294-B619-4E2F-B16E-33CFC7A2DEE7}" destId="{25544878-CA35-4F10-851E-D61BF875EEB4}" srcOrd="0" destOrd="0" presId="urn:microsoft.com/office/officeart/2009/3/layout/StepUpProcess"/>
    <dgm:cxn modelId="{2A7198AC-28E4-45CF-9D00-3C8A9FB8AECD}" srcId="{407D1294-B619-4E2F-B16E-33CFC7A2DEE7}" destId="{4837F788-EFCD-4540-B18E-EB92CFAD8FAD}" srcOrd="5" destOrd="0" parTransId="{FEBEEF10-82EA-45A1-A93D-37EE3C7B646D}" sibTransId="{38368529-7E0D-493D-AE4A-BE49FEFB60EE}"/>
    <dgm:cxn modelId="{16DF9EB2-7C56-499A-B065-992A66341918}" srcId="{407D1294-B619-4E2F-B16E-33CFC7A2DEE7}" destId="{6E3A931C-8380-4DEE-BA08-F8B4B2F3E227}" srcOrd="2" destOrd="0" parTransId="{AA71BB5C-B023-445F-AB27-C71B5D22ED83}" sibTransId="{876F40BF-AA9C-4203-9BD7-60DEA9FE5773}"/>
    <dgm:cxn modelId="{2181E9B3-D5DF-4ED0-802A-9D0AC10ADC48}" type="presOf" srcId="{BDC085C4-592C-4F54-A427-2378550AA9A2}" destId="{1498FC0B-8CEC-422C-A4A7-63804127FFEC}" srcOrd="0" destOrd="0" presId="urn:microsoft.com/office/officeart/2009/3/layout/StepUpProcess"/>
    <dgm:cxn modelId="{036468CE-A5E8-40F9-A1FF-953EE8E7B862}" type="presOf" srcId="{54D9E8E0-5AE8-4D11-84EA-137601BA3D61}" destId="{55D77861-0CA6-48BB-9DCC-7C82775061D2}" srcOrd="0" destOrd="0" presId="urn:microsoft.com/office/officeart/2009/3/layout/StepUpProcess"/>
    <dgm:cxn modelId="{BBD02FE5-9493-4BA3-85C4-14BB756FF37E}" type="presOf" srcId="{4837F788-EFCD-4540-B18E-EB92CFAD8FAD}" destId="{90026A39-71CD-428A-9ADC-0F2DA87E1B0A}" srcOrd="0" destOrd="0" presId="urn:microsoft.com/office/officeart/2009/3/layout/StepUpProcess"/>
    <dgm:cxn modelId="{1E7157E5-D388-4F9E-9784-3381DFD62BF2}" type="presOf" srcId="{71635F4B-0056-42A4-8DF0-FAFF07521F73}" destId="{CD9A4F00-2B95-4627-98F1-46C184F50749}" srcOrd="0" destOrd="0" presId="urn:microsoft.com/office/officeart/2009/3/layout/StepUpProcess"/>
    <dgm:cxn modelId="{25504FEF-7533-4EB3-8E23-53CD64C9B710}" type="presOf" srcId="{4D1A8EEE-3958-4F75-91D8-A10A37872B2D}" destId="{43907C77-3DDB-4905-A0FB-72BDE279653B}" srcOrd="0" destOrd="0" presId="urn:microsoft.com/office/officeart/2009/3/layout/StepUpProcess"/>
    <dgm:cxn modelId="{8D2D109C-30A6-47A5-991B-0E70FE48B705}" type="presParOf" srcId="{25544878-CA35-4F10-851E-D61BF875EEB4}" destId="{4F2D67AB-1F8E-4A62-BF44-D90DB31BF2D4}" srcOrd="0" destOrd="0" presId="urn:microsoft.com/office/officeart/2009/3/layout/StepUpProcess"/>
    <dgm:cxn modelId="{16B85CE0-B848-4C2C-BA0D-2D4755B016BB}" type="presParOf" srcId="{4F2D67AB-1F8E-4A62-BF44-D90DB31BF2D4}" destId="{585C378E-02A8-4B30-B5AD-57894D2A3BC9}" srcOrd="0" destOrd="0" presId="urn:microsoft.com/office/officeart/2009/3/layout/StepUpProcess"/>
    <dgm:cxn modelId="{AC6A91AD-ADFF-4FDE-B86F-2DC7CD5E64D7}" type="presParOf" srcId="{4F2D67AB-1F8E-4A62-BF44-D90DB31BF2D4}" destId="{43907C77-3DDB-4905-A0FB-72BDE279653B}" srcOrd="1" destOrd="0" presId="urn:microsoft.com/office/officeart/2009/3/layout/StepUpProcess"/>
    <dgm:cxn modelId="{9E044BC8-96D8-4A28-BEC7-D14D9B046917}" type="presParOf" srcId="{4F2D67AB-1F8E-4A62-BF44-D90DB31BF2D4}" destId="{DCD7289D-3925-46F9-8D67-B0E453F87215}" srcOrd="2" destOrd="0" presId="urn:microsoft.com/office/officeart/2009/3/layout/StepUpProcess"/>
    <dgm:cxn modelId="{AAD4F2E8-E5F3-4459-9A83-24FFE267D270}" type="presParOf" srcId="{25544878-CA35-4F10-851E-D61BF875EEB4}" destId="{53DCB7F0-35FE-45AC-9D8B-C3BB3E31CFB6}" srcOrd="1" destOrd="0" presId="urn:microsoft.com/office/officeart/2009/3/layout/StepUpProcess"/>
    <dgm:cxn modelId="{E8F6F7C3-FB24-498F-A5AF-B3F2F5D88848}" type="presParOf" srcId="{53DCB7F0-35FE-45AC-9D8B-C3BB3E31CFB6}" destId="{6ADC3F78-EAC8-4D98-85F6-7C0AB66D540E}" srcOrd="0" destOrd="0" presId="urn:microsoft.com/office/officeart/2009/3/layout/StepUpProcess"/>
    <dgm:cxn modelId="{4622D6E9-18F9-49BE-BC2A-040512C10CFD}" type="presParOf" srcId="{25544878-CA35-4F10-851E-D61BF875EEB4}" destId="{E7A0DFFF-CBD9-4666-A49B-CE17BEE154C7}" srcOrd="2" destOrd="0" presId="urn:microsoft.com/office/officeart/2009/3/layout/StepUpProcess"/>
    <dgm:cxn modelId="{1C42C420-05AD-43BB-A0DB-17934CCA40E2}" type="presParOf" srcId="{E7A0DFFF-CBD9-4666-A49B-CE17BEE154C7}" destId="{C0C5B7EB-105C-4A25-9357-A26117904A17}" srcOrd="0" destOrd="0" presId="urn:microsoft.com/office/officeart/2009/3/layout/StepUpProcess"/>
    <dgm:cxn modelId="{D7BA2F46-9809-46BB-9203-4776E017AA14}" type="presParOf" srcId="{E7A0DFFF-CBD9-4666-A49B-CE17BEE154C7}" destId="{55D77861-0CA6-48BB-9DCC-7C82775061D2}" srcOrd="1" destOrd="0" presId="urn:microsoft.com/office/officeart/2009/3/layout/StepUpProcess"/>
    <dgm:cxn modelId="{7B9EC9EB-6336-4CC7-94FF-0F7F3D53CDC0}" type="presParOf" srcId="{E7A0DFFF-CBD9-4666-A49B-CE17BEE154C7}" destId="{B4EA5193-0D63-4086-BF48-F419BDF2964B}" srcOrd="2" destOrd="0" presId="urn:microsoft.com/office/officeart/2009/3/layout/StepUpProcess"/>
    <dgm:cxn modelId="{DA595C88-0DD7-4F30-A0B4-C56D3F6FAE26}" type="presParOf" srcId="{25544878-CA35-4F10-851E-D61BF875EEB4}" destId="{89469A9C-8D5C-43A3-89E4-7F723C1EEEC1}" srcOrd="3" destOrd="0" presId="urn:microsoft.com/office/officeart/2009/3/layout/StepUpProcess"/>
    <dgm:cxn modelId="{308AC083-D41E-4BA1-ACD6-D489B1C2E285}" type="presParOf" srcId="{89469A9C-8D5C-43A3-89E4-7F723C1EEEC1}" destId="{31350F1B-E0FF-4A64-BBA1-956B5FA43804}" srcOrd="0" destOrd="0" presId="urn:microsoft.com/office/officeart/2009/3/layout/StepUpProcess"/>
    <dgm:cxn modelId="{1F7B3B3E-C305-48CD-B17C-731E02869F99}" type="presParOf" srcId="{25544878-CA35-4F10-851E-D61BF875EEB4}" destId="{06C0A079-BBC0-4E42-AA3B-857B17BEBDCE}" srcOrd="4" destOrd="0" presId="urn:microsoft.com/office/officeart/2009/3/layout/StepUpProcess"/>
    <dgm:cxn modelId="{B816BF26-6305-42C6-AECA-C465C142FA0F}" type="presParOf" srcId="{06C0A079-BBC0-4E42-AA3B-857B17BEBDCE}" destId="{7EB4DF7C-D984-4723-9093-71E5799073D0}" srcOrd="0" destOrd="0" presId="urn:microsoft.com/office/officeart/2009/3/layout/StepUpProcess"/>
    <dgm:cxn modelId="{93AB57AA-5A33-4C3D-B6CA-7EDD9EE9309C}" type="presParOf" srcId="{06C0A079-BBC0-4E42-AA3B-857B17BEBDCE}" destId="{E4936ECF-FF4F-4784-9CE0-635458288CF0}" srcOrd="1" destOrd="0" presId="urn:microsoft.com/office/officeart/2009/3/layout/StepUpProcess"/>
    <dgm:cxn modelId="{B4B26B41-36E3-422A-A929-1A049FAB9AB2}" type="presParOf" srcId="{06C0A079-BBC0-4E42-AA3B-857B17BEBDCE}" destId="{C207CC46-C521-48D9-9A4B-751690CD0DA8}" srcOrd="2" destOrd="0" presId="urn:microsoft.com/office/officeart/2009/3/layout/StepUpProcess"/>
    <dgm:cxn modelId="{7955C92C-6211-4687-BED3-EBEE9498B63A}" type="presParOf" srcId="{25544878-CA35-4F10-851E-D61BF875EEB4}" destId="{D55D8285-674D-4A57-9554-31C3D3BD2225}" srcOrd="5" destOrd="0" presId="urn:microsoft.com/office/officeart/2009/3/layout/StepUpProcess"/>
    <dgm:cxn modelId="{4C7398B8-CC7B-49C0-A838-DD7F3CC138C0}" type="presParOf" srcId="{D55D8285-674D-4A57-9554-31C3D3BD2225}" destId="{FF07FD43-D204-412D-BE13-B5EAC1582739}" srcOrd="0" destOrd="0" presId="urn:microsoft.com/office/officeart/2009/3/layout/StepUpProcess"/>
    <dgm:cxn modelId="{E7055A21-EE31-4943-A230-35A3784CCD90}" type="presParOf" srcId="{25544878-CA35-4F10-851E-D61BF875EEB4}" destId="{0ED129F9-AD47-4BA6-8EA2-7099FA4A6DE1}" srcOrd="6" destOrd="0" presId="urn:microsoft.com/office/officeart/2009/3/layout/StepUpProcess"/>
    <dgm:cxn modelId="{745AAC64-EE29-4828-9F05-A33E681E1B6A}" type="presParOf" srcId="{0ED129F9-AD47-4BA6-8EA2-7099FA4A6DE1}" destId="{DC0F21EE-102E-4D7F-9672-FC523717796E}" srcOrd="0" destOrd="0" presId="urn:microsoft.com/office/officeart/2009/3/layout/StepUpProcess"/>
    <dgm:cxn modelId="{00CF5936-55C6-46B5-8E11-528C46A85DB8}" type="presParOf" srcId="{0ED129F9-AD47-4BA6-8EA2-7099FA4A6DE1}" destId="{1498FC0B-8CEC-422C-A4A7-63804127FFEC}" srcOrd="1" destOrd="0" presId="urn:microsoft.com/office/officeart/2009/3/layout/StepUpProcess"/>
    <dgm:cxn modelId="{F8B30DC1-DACD-46C5-9943-BFD6988F3268}" type="presParOf" srcId="{0ED129F9-AD47-4BA6-8EA2-7099FA4A6DE1}" destId="{1D65C5C7-AA93-481E-80FA-F1D2C881A5EA}" srcOrd="2" destOrd="0" presId="urn:microsoft.com/office/officeart/2009/3/layout/StepUpProcess"/>
    <dgm:cxn modelId="{572074FE-743D-4D49-A14C-635DCE3D8BF4}" type="presParOf" srcId="{25544878-CA35-4F10-851E-D61BF875EEB4}" destId="{2DD11ED4-DAAD-40C8-AEB5-6B9BE31D2118}" srcOrd="7" destOrd="0" presId="urn:microsoft.com/office/officeart/2009/3/layout/StepUpProcess"/>
    <dgm:cxn modelId="{7F22BA16-8AA3-4B3F-B8C0-5FD9BDC3903C}" type="presParOf" srcId="{2DD11ED4-DAAD-40C8-AEB5-6B9BE31D2118}" destId="{2BBC8651-0787-483E-A843-8A2A63201F72}" srcOrd="0" destOrd="0" presId="urn:microsoft.com/office/officeart/2009/3/layout/StepUpProcess"/>
    <dgm:cxn modelId="{68264073-FC21-4A5F-9976-73605E049027}" type="presParOf" srcId="{25544878-CA35-4F10-851E-D61BF875EEB4}" destId="{1A7EDE6E-89FA-4BC8-AD04-A067D9E66CD4}" srcOrd="8" destOrd="0" presId="urn:microsoft.com/office/officeart/2009/3/layout/StepUpProcess"/>
    <dgm:cxn modelId="{9076004E-B5BE-4FA3-89C3-168539DD3AE7}" type="presParOf" srcId="{1A7EDE6E-89FA-4BC8-AD04-A067D9E66CD4}" destId="{2BC8A76F-C458-4C3A-B89F-F1931C7227FD}" srcOrd="0" destOrd="0" presId="urn:microsoft.com/office/officeart/2009/3/layout/StepUpProcess"/>
    <dgm:cxn modelId="{9C0EBD2F-DAAD-4A26-BFBB-49829586DF69}" type="presParOf" srcId="{1A7EDE6E-89FA-4BC8-AD04-A067D9E66CD4}" destId="{CD9A4F00-2B95-4627-98F1-46C184F50749}" srcOrd="1" destOrd="0" presId="urn:microsoft.com/office/officeart/2009/3/layout/StepUpProcess"/>
    <dgm:cxn modelId="{844B34B2-C558-4E4B-98A5-FF15725BE06C}" type="presParOf" srcId="{1A7EDE6E-89FA-4BC8-AD04-A067D9E66CD4}" destId="{A3C3CE16-D6F2-4B30-AFAF-071C1FB89210}" srcOrd="2" destOrd="0" presId="urn:microsoft.com/office/officeart/2009/3/layout/StepUpProcess"/>
    <dgm:cxn modelId="{D76380A9-2612-495E-B624-6D11CDA6654A}" type="presParOf" srcId="{25544878-CA35-4F10-851E-D61BF875EEB4}" destId="{8CBEB03A-4C3E-4A8B-BBA4-19934C281C66}" srcOrd="9" destOrd="0" presId="urn:microsoft.com/office/officeart/2009/3/layout/StepUpProcess"/>
    <dgm:cxn modelId="{96AB538D-175E-4B2A-9464-0639A89769A7}" type="presParOf" srcId="{8CBEB03A-4C3E-4A8B-BBA4-19934C281C66}" destId="{612BD79C-5F51-4BD1-A4CA-22D3C58A6F74}" srcOrd="0" destOrd="0" presId="urn:microsoft.com/office/officeart/2009/3/layout/StepUpProcess"/>
    <dgm:cxn modelId="{66F86602-95DE-4EB8-87DB-409240C56F47}" type="presParOf" srcId="{25544878-CA35-4F10-851E-D61BF875EEB4}" destId="{D67BE89E-E21B-4AA0-AAC8-CEAB36712027}" srcOrd="10" destOrd="0" presId="urn:microsoft.com/office/officeart/2009/3/layout/StepUpProcess"/>
    <dgm:cxn modelId="{88742831-F42F-4500-97AB-EBFE2ED55C1C}" type="presParOf" srcId="{D67BE89E-E21B-4AA0-AAC8-CEAB36712027}" destId="{7BAA739D-4C1B-4AEA-B1EF-C13B15A3DF31}" srcOrd="0" destOrd="0" presId="urn:microsoft.com/office/officeart/2009/3/layout/StepUpProcess"/>
    <dgm:cxn modelId="{65B0FE7B-9A28-44BC-B215-CDBFB3C7F7C5}" type="presParOf" srcId="{D67BE89E-E21B-4AA0-AAC8-CEAB36712027}" destId="{90026A39-71CD-428A-9ADC-0F2DA87E1B0A}"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4E31F3-2884-4FD7-8D26-26AF13FD2A6A}"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fr-FR"/>
        </a:p>
      </dgm:t>
    </dgm:pt>
    <dgm:pt modelId="{43CBAF99-ED6A-4271-87F2-F1E28831DD63}">
      <dgm:prSet phldrT="[Texte]" custT="1"/>
      <dgm:spPr>
        <a:solidFill>
          <a:schemeClr val="accent4">
            <a:lumMod val="20000"/>
            <a:lumOff val="80000"/>
          </a:schemeClr>
        </a:solidFill>
        <a:ln>
          <a:solidFill>
            <a:schemeClr val="bg1">
              <a:lumMod val="85000"/>
            </a:schemeClr>
          </a:solidFill>
        </a:ln>
      </dgm:spPr>
      <dgm:t>
        <a:bodyPr/>
        <a:lstStyle/>
        <a:p>
          <a:pPr rtl="0"/>
          <a:r>
            <a:rPr lang="en" sz="1400" noProof="0" dirty="0">
              <a:solidFill>
                <a:schemeClr val="tx1"/>
              </a:solidFill>
              <a:latin typeface="Arial"/>
              <a:cs typeface="Arial"/>
            </a:rPr>
            <a:t>Mother and child suspected of FVD </a:t>
          </a:r>
        </a:p>
        <a:p>
          <a:r>
            <a:rPr lang="en" sz="1400" noProof="0" dirty="0">
              <a:solidFill>
                <a:schemeClr val="tx1"/>
              </a:solidFill>
              <a:latin typeface="Arial" panose="020B0604020202020204" pitchFamily="34" charset="0"/>
              <a:cs typeface="Arial" panose="020B0604020202020204" pitchFamily="34" charset="0"/>
            </a:rPr>
            <a:t>(awaiting the confirmation)</a:t>
          </a:r>
        </a:p>
      </dgm:t>
    </dgm:pt>
    <dgm:pt modelId="{9CEAB3BA-4759-4DE9-88BE-4849DBF284DC}" type="parTrans" cxnId="{8572331C-C925-4822-B1C3-E50B311FCACC}">
      <dgm:prSet/>
      <dgm:spPr/>
      <dgm:t>
        <a:bodyPr/>
        <a:lstStyle/>
        <a:p>
          <a:endParaRPr lang="en" sz="1400" noProof="0" dirty="0">
            <a:latin typeface="Arial" panose="020B0604020202020204" pitchFamily="34" charset="0"/>
            <a:cs typeface="Arial" panose="020B0604020202020204" pitchFamily="34" charset="0"/>
          </a:endParaRPr>
        </a:p>
      </dgm:t>
    </dgm:pt>
    <dgm:pt modelId="{F075CA87-84EF-41E9-B57B-6699288443A1}" type="sibTrans" cxnId="{8572331C-C925-4822-B1C3-E50B311FCACC}">
      <dgm:prSet/>
      <dgm:spPr/>
      <dgm:t>
        <a:bodyPr/>
        <a:lstStyle/>
        <a:p>
          <a:endParaRPr lang="en" sz="1400" noProof="0" dirty="0">
            <a:latin typeface="Arial" panose="020B0604020202020204" pitchFamily="34" charset="0"/>
            <a:cs typeface="Arial" panose="020B0604020202020204" pitchFamily="34" charset="0"/>
          </a:endParaRPr>
        </a:p>
      </dgm:t>
    </dgm:pt>
    <dgm:pt modelId="{A624D964-AA8F-4360-9C75-D8DBD9C02E76}">
      <dgm:prSet phldrT="[Texte]" custT="1"/>
      <dgm:spPr>
        <a:solidFill>
          <a:schemeClr val="accent4">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Separate while awaiting results</a:t>
          </a:r>
        </a:p>
      </dgm:t>
    </dgm:pt>
    <dgm:pt modelId="{81894EF3-0B5F-4F76-BE08-877EBE675E3C}" type="parTrans" cxnId="{562257E1-A4E1-495D-B1AA-565AE13D7FB6}">
      <dgm:prSet custT="1"/>
      <dgm:spPr>
        <a:ln>
          <a:solidFill>
            <a:srgbClr val="99D7DF"/>
          </a:solidFill>
        </a:ln>
      </dgm:spPr>
      <dgm:t>
        <a:bodyPr/>
        <a:lstStyle/>
        <a:p>
          <a:endParaRPr lang="en" sz="1400" noProof="0" dirty="0">
            <a:latin typeface="Arial" panose="020B0604020202020204" pitchFamily="34" charset="0"/>
            <a:cs typeface="Arial" panose="020B0604020202020204" pitchFamily="34" charset="0"/>
          </a:endParaRPr>
        </a:p>
      </dgm:t>
    </dgm:pt>
    <dgm:pt modelId="{FC8C2CB2-EB4B-4886-BC56-F929871E16BC}" type="sibTrans" cxnId="{562257E1-A4E1-495D-B1AA-565AE13D7FB6}">
      <dgm:prSet/>
      <dgm:spPr/>
      <dgm:t>
        <a:bodyPr/>
        <a:lstStyle/>
        <a:p>
          <a:endParaRPr lang="en" sz="1400" noProof="0" dirty="0">
            <a:latin typeface="Arial" panose="020B0604020202020204" pitchFamily="34" charset="0"/>
            <a:cs typeface="Arial" panose="020B0604020202020204" pitchFamily="34" charset="0"/>
          </a:endParaRPr>
        </a:p>
      </dgm:t>
    </dgm:pt>
    <dgm:pt modelId="{860843A1-5CD8-4352-BC05-F7E9CF85681C}">
      <dgm:prSet phldrT="[Texte]" custT="1"/>
      <dgm:spPr>
        <a:solidFill>
          <a:schemeClr val="accent4">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If lacting, suspendd breasfeeding, express and discard</a:t>
          </a:r>
        </a:p>
      </dgm:t>
    </dgm:pt>
    <dgm:pt modelId="{F99C9D2E-4830-4ED9-891C-41D7E8B678E2}" type="parTrans" cxnId="{20FC1889-7E2E-42B8-9CBE-B814DAE3A38F}">
      <dgm:prSet custT="1"/>
      <dgm:spPr>
        <a:ln>
          <a:solidFill>
            <a:srgbClr val="99D7DF"/>
          </a:solidFill>
        </a:ln>
      </dgm:spPr>
      <dgm:t>
        <a:bodyPr/>
        <a:lstStyle/>
        <a:p>
          <a:endParaRPr lang="en" sz="1400" noProof="0" dirty="0">
            <a:latin typeface="Arial" panose="020B0604020202020204" pitchFamily="34" charset="0"/>
            <a:cs typeface="Arial" panose="020B0604020202020204" pitchFamily="34" charset="0"/>
          </a:endParaRPr>
        </a:p>
      </dgm:t>
    </dgm:pt>
    <dgm:pt modelId="{E8F15DDF-8136-40BE-935F-7597AB74C8C0}" type="sibTrans" cxnId="{20FC1889-7E2E-42B8-9CBE-B814DAE3A38F}">
      <dgm:prSet/>
      <dgm:spPr/>
      <dgm:t>
        <a:bodyPr/>
        <a:lstStyle/>
        <a:p>
          <a:endParaRPr lang="en" sz="1400" noProof="0" dirty="0">
            <a:latin typeface="Arial" panose="020B0604020202020204" pitchFamily="34" charset="0"/>
            <a:cs typeface="Arial" panose="020B0604020202020204" pitchFamily="34" charset="0"/>
          </a:endParaRPr>
        </a:p>
      </dgm:t>
    </dgm:pt>
    <dgm:pt modelId="{D9B77A3C-1166-4706-849C-FB2398DBD623}">
      <dgm:prSet phldrT="[Texte]" custT="1"/>
      <dgm:spPr>
        <a:solidFill>
          <a:schemeClr val="accent4">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Infant: Provide with breasmilk substitutes</a:t>
          </a:r>
        </a:p>
      </dgm:t>
    </dgm:pt>
    <dgm:pt modelId="{9F5E556F-B56E-4AA8-ACD1-2B56292F4B83}" type="parTrans" cxnId="{7855F184-C6B9-45C4-BA45-4A735EC44E56}">
      <dgm:prSet custT="1"/>
      <dgm:spPr>
        <a:ln>
          <a:solidFill>
            <a:srgbClr val="99D7DF"/>
          </a:solidFill>
        </a:ln>
      </dgm:spPr>
      <dgm:t>
        <a:bodyPr/>
        <a:lstStyle/>
        <a:p>
          <a:endParaRPr lang="en" sz="1400" noProof="0" dirty="0">
            <a:latin typeface="Arial" panose="020B0604020202020204" pitchFamily="34" charset="0"/>
            <a:cs typeface="Arial" panose="020B0604020202020204" pitchFamily="34" charset="0"/>
          </a:endParaRPr>
        </a:p>
      </dgm:t>
    </dgm:pt>
    <dgm:pt modelId="{0F070F3A-00F1-4312-BA16-B1B1DC40253D}" type="sibTrans" cxnId="{7855F184-C6B9-45C4-BA45-4A735EC44E56}">
      <dgm:prSet/>
      <dgm:spPr/>
      <dgm:t>
        <a:bodyPr/>
        <a:lstStyle/>
        <a:p>
          <a:endParaRPr lang="en" sz="1400" noProof="0" dirty="0">
            <a:latin typeface="Arial" panose="020B0604020202020204" pitchFamily="34" charset="0"/>
            <a:cs typeface="Arial" panose="020B0604020202020204" pitchFamily="34" charset="0"/>
          </a:endParaRPr>
        </a:p>
      </dgm:t>
    </dgm:pt>
    <dgm:pt modelId="{90705256-60AC-4C96-A73C-4EC5220825CB}">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and child are both FVD positive</a:t>
          </a:r>
        </a:p>
      </dgm:t>
    </dgm:pt>
    <dgm:pt modelId="{1E1969BB-3FBB-42EA-8E53-A9FDEF733B46}" type="parTrans" cxnId="{42CFFCD0-5601-46BE-8EB2-066DD6F92649}">
      <dgm:prSet/>
      <dgm:spPr/>
      <dgm:t>
        <a:bodyPr/>
        <a:lstStyle/>
        <a:p>
          <a:endParaRPr lang="en" sz="1400" noProof="0" dirty="0">
            <a:latin typeface="Arial" panose="020B0604020202020204" pitchFamily="34" charset="0"/>
            <a:cs typeface="Arial" panose="020B0604020202020204" pitchFamily="34" charset="0"/>
          </a:endParaRPr>
        </a:p>
      </dgm:t>
    </dgm:pt>
    <dgm:pt modelId="{3BF7D0BE-8E8B-4933-9BDF-F49514E29B41}" type="sibTrans" cxnId="{42CFFCD0-5601-46BE-8EB2-066DD6F92649}">
      <dgm:prSet/>
      <dgm:spPr/>
      <dgm:t>
        <a:bodyPr/>
        <a:lstStyle/>
        <a:p>
          <a:endParaRPr lang="en" sz="1400" noProof="0" dirty="0">
            <a:latin typeface="Arial" panose="020B0604020202020204" pitchFamily="34" charset="0"/>
            <a:cs typeface="Arial" panose="020B0604020202020204" pitchFamily="34" charset="0"/>
          </a:endParaRPr>
        </a:p>
      </dgm:t>
    </dgm:pt>
    <dgm:pt modelId="{8B0302DB-5668-4DBB-90E8-FA6EFC8EA43C}">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Case-by-case decision (both admitted to Treatment centre)</a:t>
          </a:r>
        </a:p>
      </dgm:t>
    </dgm:pt>
    <dgm:pt modelId="{D8A4556B-E9BC-43B5-8A77-8F852B8A4590}" type="parTrans" cxnId="{B5E768B0-BF76-4F68-869A-7AB0520DF676}">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D5EC2D96-38E0-4685-A918-9E54E25140AB}" type="sibTrans" cxnId="{B5E768B0-BF76-4F68-869A-7AB0520DF676}">
      <dgm:prSet/>
      <dgm:spPr/>
      <dgm:t>
        <a:bodyPr/>
        <a:lstStyle/>
        <a:p>
          <a:endParaRPr lang="fr-FR" sz="1400">
            <a:latin typeface="Arial" panose="020B0604020202020204" pitchFamily="34" charset="0"/>
            <a:cs typeface="Arial" panose="020B0604020202020204" pitchFamily="34" charset="0"/>
          </a:endParaRPr>
        </a:p>
      </dgm:t>
    </dgm:pt>
    <dgm:pt modelId="{68CE82BC-52E6-4AD7-9604-4F828207069E}">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If no adequate alternative caregiver, or no safe and appropriate BMS available, consider </a:t>
          </a:r>
          <a:r>
            <a:rPr lang="en" sz="1400" b="1" u="sng" noProof="0" dirty="0">
              <a:solidFill>
                <a:schemeClr val="tx1"/>
              </a:solidFill>
              <a:latin typeface="Arial" panose="020B0604020202020204" pitchFamily="34" charset="0"/>
              <a:cs typeface="Arial" panose="020B0604020202020204" pitchFamily="34" charset="0"/>
            </a:rPr>
            <a:t>not </a:t>
          </a:r>
          <a:r>
            <a:rPr lang="en" sz="1400" noProof="0" dirty="0">
              <a:solidFill>
                <a:schemeClr val="tx1"/>
              </a:solidFill>
              <a:latin typeface="Arial" panose="020B0604020202020204" pitchFamily="34" charset="0"/>
              <a:cs typeface="Arial" panose="020B0604020202020204" pitchFamily="34" charset="0"/>
            </a:rPr>
            <a:t>separating</a:t>
          </a:r>
        </a:p>
      </dgm:t>
    </dgm:pt>
    <dgm:pt modelId="{9F8704CD-0A2D-4771-B0AA-FF995484A367}" type="parTrans" cxnId="{9B757D17-BA96-4FAC-9904-A7A4F2279290}">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3670D234-0371-489E-89AF-A5A121BB1D3D}" type="sibTrans" cxnId="{9B757D17-BA96-4FAC-9904-A7A4F2279290}">
      <dgm:prSet/>
      <dgm:spPr/>
      <dgm:t>
        <a:bodyPr/>
        <a:lstStyle/>
        <a:p>
          <a:endParaRPr lang="fr-FR" sz="1400">
            <a:latin typeface="Arial" panose="020B0604020202020204" pitchFamily="34" charset="0"/>
            <a:cs typeface="Arial" panose="020B0604020202020204" pitchFamily="34" charset="0"/>
          </a:endParaRPr>
        </a:p>
      </dgm:t>
    </dgm:pt>
    <dgm:pt modelId="{CC848B2C-07D9-474D-BCB9-F5BA27B55F3A}">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Decision to separate</a:t>
          </a:r>
        </a:p>
      </dgm:t>
    </dgm:pt>
    <dgm:pt modelId="{8270428C-F84E-4CF2-B024-7BB6C93CAF77}" type="parTrans" cxnId="{A070D1D9-2484-41C2-A57E-20C8F748305C}">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CFC0B9F5-88FA-4107-A9F2-DDE4B87723E9}" type="sibTrans" cxnId="{A070D1D9-2484-41C2-A57E-20C8F748305C}">
      <dgm:prSet/>
      <dgm:spPr/>
      <dgm:t>
        <a:bodyPr/>
        <a:lstStyle/>
        <a:p>
          <a:endParaRPr lang="fr-FR" sz="1400">
            <a:latin typeface="Arial" panose="020B0604020202020204" pitchFamily="34" charset="0"/>
            <a:cs typeface="Arial" panose="020B0604020202020204" pitchFamily="34" charset="0"/>
          </a:endParaRPr>
        </a:p>
      </dgm:t>
    </dgm:pt>
    <dgm:pt modelId="{52E6E237-9009-46FC-AF91-181A51690CA4}">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If lactating, suspend (express and discard) or stop</a:t>
          </a:r>
        </a:p>
      </dgm:t>
    </dgm:pt>
    <dgm:pt modelId="{237C5830-691F-4C9D-9087-4295121AAB6A}" type="parTrans" cxnId="{0845EDA3-90BA-4A74-9236-DEABEB5EBD2E}">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39953653-D03B-403B-B7CF-B9E83800222D}" type="sibTrans" cxnId="{0845EDA3-90BA-4A74-9236-DEABEB5EBD2E}">
      <dgm:prSet/>
      <dgm:spPr/>
      <dgm:t>
        <a:bodyPr/>
        <a:lstStyle/>
        <a:p>
          <a:endParaRPr lang="fr-FR" sz="1400">
            <a:latin typeface="Arial" panose="020B0604020202020204" pitchFamily="34" charset="0"/>
            <a:cs typeface="Arial" panose="020B0604020202020204" pitchFamily="34" charset="0"/>
          </a:endParaRPr>
        </a:p>
      </dgm:t>
    </dgm:pt>
    <dgm:pt modelId="{7D086015-F11D-4F54-A280-CB9903BBD3C4}">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Infant: Provide with BMS</a:t>
          </a:r>
        </a:p>
      </dgm:t>
    </dgm:pt>
    <dgm:pt modelId="{0B90DF3B-2867-47CB-B431-94BF15BBCE52}" type="parTrans" cxnId="{B9325D0E-05A8-41C8-B5F3-9C73AD725CCC}">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7C327FD6-9D97-4F17-AE74-592FC09516A9}" type="sibTrans" cxnId="{B9325D0E-05A8-41C8-B5F3-9C73AD725CCC}">
      <dgm:prSet/>
      <dgm:spPr/>
      <dgm:t>
        <a:bodyPr/>
        <a:lstStyle/>
        <a:p>
          <a:endParaRPr lang="fr-FR" sz="1400">
            <a:latin typeface="Arial" panose="020B0604020202020204" pitchFamily="34" charset="0"/>
            <a:cs typeface="Arial" panose="020B0604020202020204" pitchFamily="34" charset="0"/>
          </a:endParaRPr>
        </a:p>
      </dgm:t>
    </dgm:pt>
    <dgm:pt modelId="{AC88075B-97C5-4331-A7C5-1D7B428D1DBD}">
      <dgm:prSet phldrT="[Texte]" custT="1"/>
      <dgm:spPr>
        <a:solidFill>
          <a:schemeClr val="accent6">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is FVD positive  Infant is FVD negative</a:t>
          </a:r>
        </a:p>
      </dgm:t>
    </dgm:pt>
    <dgm:pt modelId="{9361C984-2588-49A3-BC44-BA0F03CB36D9}" type="parTrans" cxnId="{55B0ABA6-F208-435C-9D56-2E326A1E74DE}">
      <dgm:prSet/>
      <dgm:spPr/>
      <dgm:t>
        <a:bodyPr/>
        <a:lstStyle/>
        <a:p>
          <a:endParaRPr lang="fr-FR" sz="1400">
            <a:latin typeface="Arial" panose="020B0604020202020204" pitchFamily="34" charset="0"/>
            <a:cs typeface="Arial" panose="020B0604020202020204" pitchFamily="34" charset="0"/>
          </a:endParaRPr>
        </a:p>
      </dgm:t>
    </dgm:pt>
    <dgm:pt modelId="{5C8C53BD-957F-4011-B9FB-D395E3F8682C}" type="sibTrans" cxnId="{55B0ABA6-F208-435C-9D56-2E326A1E74DE}">
      <dgm:prSet/>
      <dgm:spPr/>
      <dgm:t>
        <a:bodyPr/>
        <a:lstStyle/>
        <a:p>
          <a:endParaRPr lang="fr-FR" sz="1400">
            <a:latin typeface="Arial" panose="020B0604020202020204" pitchFamily="34" charset="0"/>
            <a:cs typeface="Arial" panose="020B0604020202020204" pitchFamily="34" charset="0"/>
          </a:endParaRPr>
        </a:p>
      </dgm:t>
    </dgm:pt>
    <dgm:pt modelId="{1A89D6B9-EC94-4110-9AB8-217B0CE3753F}">
      <dgm:prSet phldrT="[Texte]" custT="1"/>
      <dgm:spPr>
        <a:solidFill>
          <a:schemeClr val="accent6">
            <a:lumMod val="20000"/>
            <a:lumOff val="80000"/>
          </a:schemeClr>
        </a:solidFill>
        <a:ln>
          <a:solidFill>
            <a:schemeClr val="bg1">
              <a:lumMod val="85000"/>
            </a:schemeClr>
          </a:solidFill>
        </a:ln>
      </dgm:spPr>
      <dgm:t>
        <a:bodyPr/>
        <a:lstStyle/>
        <a:p>
          <a:r>
            <a:rPr lang="fr-FR" sz="1400" noProof="0" dirty="0">
              <a:solidFill>
                <a:schemeClr val="tx1"/>
              </a:solidFill>
              <a:latin typeface="Arial" panose="020B0604020202020204" pitchFamily="34" charset="0"/>
              <a:cs typeface="Arial" panose="020B0604020202020204" pitchFamily="34" charset="0"/>
            </a:rPr>
            <a:t>S</a:t>
          </a:r>
          <a:r>
            <a:rPr lang="en" sz="1400" noProof="0" dirty="0">
              <a:solidFill>
                <a:schemeClr val="tx1"/>
              </a:solidFill>
              <a:latin typeface="Arial" panose="020B0604020202020204" pitchFamily="34" charset="0"/>
              <a:cs typeface="Arial" panose="020B0604020202020204" pitchFamily="34" charset="0"/>
            </a:rPr>
            <a:t>eparate (child not admitted to Treatment Centre)</a:t>
          </a:r>
        </a:p>
      </dgm:t>
    </dgm:pt>
    <dgm:pt modelId="{8F292A87-6501-433C-B7BF-4C5863E99DE2}" type="parTrans" cxnId="{D992449A-06DE-4435-8507-F6E0A7ABDEF5}">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C5CB0FDF-16AC-47A4-9C81-3CED7B79A43D}" type="sibTrans" cxnId="{D992449A-06DE-4435-8507-F6E0A7ABDEF5}">
      <dgm:prSet/>
      <dgm:spPr/>
      <dgm:t>
        <a:bodyPr/>
        <a:lstStyle/>
        <a:p>
          <a:endParaRPr lang="fr-FR" sz="1400">
            <a:latin typeface="Arial" panose="020B0604020202020204" pitchFamily="34" charset="0"/>
            <a:cs typeface="Arial" panose="020B0604020202020204" pitchFamily="34" charset="0"/>
          </a:endParaRPr>
        </a:p>
      </dgm:t>
    </dgm:pt>
    <dgm:pt modelId="{FD0049B4-7A29-4D39-B76D-BEA6EC4EAB25}">
      <dgm:prSet phldrT="[Texte]" custT="1"/>
      <dgm:spPr>
        <a:solidFill>
          <a:schemeClr val="accent6">
            <a:lumMod val="20000"/>
            <a:lumOff val="80000"/>
          </a:schemeClr>
        </a:solidFill>
        <a:ln>
          <a:solidFill>
            <a:schemeClr val="bg1">
              <a:lumMod val="85000"/>
            </a:schemeClr>
          </a:solidFill>
        </a:ln>
      </dgm:spPr>
      <dgm:t>
        <a:bodyPr/>
        <a:lstStyle/>
        <a:p>
          <a:pPr rtl="0"/>
          <a:r>
            <a:rPr lang="en" sz="1400" noProof="0" dirty="0">
              <a:solidFill>
                <a:schemeClr val="tx1"/>
              </a:solidFill>
              <a:latin typeface="Arial"/>
              <a:cs typeface="Arial"/>
            </a:rPr>
            <a:t>Infant: Provide BMS as an outpatient (+ followed as a contact)</a:t>
          </a:r>
        </a:p>
      </dgm:t>
    </dgm:pt>
    <dgm:pt modelId="{0B9D3245-576A-45B1-96BD-A790F14B8420}" type="parTrans" cxnId="{64F3A767-ADBB-49A3-BE13-93170D511835}">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13084107-82D7-4113-A9CE-EE87DA34A780}" type="sibTrans" cxnId="{64F3A767-ADBB-49A3-BE13-93170D511835}">
      <dgm:prSet/>
      <dgm:spPr/>
      <dgm:t>
        <a:bodyPr/>
        <a:lstStyle/>
        <a:p>
          <a:endParaRPr lang="fr-FR" sz="1400">
            <a:latin typeface="Arial" panose="020B0604020202020204" pitchFamily="34" charset="0"/>
            <a:cs typeface="Arial" panose="020B0604020202020204" pitchFamily="34" charset="0"/>
          </a:endParaRPr>
        </a:p>
      </dgm:t>
    </dgm:pt>
    <dgm:pt modelId="{F2B67145-A031-4DB7-A578-1E9275D963B0}">
      <dgm:prSet phldrT="[Texte]" custT="1"/>
      <dgm:spPr>
        <a:solidFill>
          <a:schemeClr val="accent6">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If lactating, suspend (express and discard) or stop</a:t>
          </a:r>
        </a:p>
      </dgm:t>
    </dgm:pt>
    <dgm:pt modelId="{AE6D6E65-7008-4DE6-8786-48FA10229C01}" type="parTrans" cxnId="{6DE9B98C-A56A-420C-A032-A4B4CEB88BE0}">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770BDF3D-2C9C-4A78-AA36-2205EFF64FE1}" type="sibTrans" cxnId="{6DE9B98C-A56A-420C-A032-A4B4CEB88BE0}">
      <dgm:prSet/>
      <dgm:spPr/>
      <dgm:t>
        <a:bodyPr/>
        <a:lstStyle/>
        <a:p>
          <a:endParaRPr lang="fr-FR" sz="1400">
            <a:latin typeface="Arial" panose="020B0604020202020204" pitchFamily="34" charset="0"/>
            <a:cs typeface="Arial" panose="020B0604020202020204" pitchFamily="34" charset="0"/>
          </a:endParaRPr>
        </a:p>
      </dgm:t>
    </dgm:pt>
    <dgm:pt modelId="{9B8D07FF-5874-4080-B5FE-D21ECAE5D90D}">
      <dgm:prSet phldrT="[Texte]" custT="1"/>
      <dgm:spPr>
        <a:solidFill>
          <a:schemeClr val="accent1">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is FVD negative Infant is FVD positive</a:t>
          </a:r>
        </a:p>
      </dgm:t>
    </dgm:pt>
    <dgm:pt modelId="{53DA5060-1EC8-413E-8CED-954BF38C6289}" type="parTrans" cxnId="{D624D648-84E7-4A65-BC38-1B3EE6AD7479}">
      <dgm:prSet/>
      <dgm:spPr/>
      <dgm:t>
        <a:bodyPr/>
        <a:lstStyle/>
        <a:p>
          <a:endParaRPr lang="fr-FR" sz="1400">
            <a:latin typeface="Arial" panose="020B0604020202020204" pitchFamily="34" charset="0"/>
            <a:cs typeface="Arial" panose="020B0604020202020204" pitchFamily="34" charset="0"/>
          </a:endParaRPr>
        </a:p>
      </dgm:t>
    </dgm:pt>
    <dgm:pt modelId="{FAE274D9-9157-4E33-A89B-D461AAB13869}" type="sibTrans" cxnId="{D624D648-84E7-4A65-BC38-1B3EE6AD7479}">
      <dgm:prSet/>
      <dgm:spPr/>
      <dgm:t>
        <a:bodyPr/>
        <a:lstStyle/>
        <a:p>
          <a:endParaRPr lang="fr-FR" sz="1400">
            <a:latin typeface="Arial" panose="020B0604020202020204" pitchFamily="34" charset="0"/>
            <a:cs typeface="Arial" panose="020B0604020202020204" pitchFamily="34" charset="0"/>
          </a:endParaRPr>
        </a:p>
      </dgm:t>
    </dgm:pt>
    <dgm:pt modelId="{E6445F97-F676-4C3B-999C-CEAE55BB7BCB}">
      <dgm:prSet phldrT="[Texte]" custT="1"/>
      <dgm:spPr>
        <a:solidFill>
          <a:schemeClr val="accent1">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Separate (mother not admitted to Treatment Centre)</a:t>
          </a:r>
        </a:p>
      </dgm:t>
    </dgm:pt>
    <dgm:pt modelId="{7B06A369-08C2-423A-BB69-AD740188A884}" type="parTrans" cxnId="{3687B679-9BE5-4CDE-9CBC-D1D78D1DB7A7}">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D234285D-44CC-4318-80C4-974B8E26BFC7}" type="sibTrans" cxnId="{3687B679-9BE5-4CDE-9CBC-D1D78D1DB7A7}">
      <dgm:prSet/>
      <dgm:spPr/>
      <dgm:t>
        <a:bodyPr/>
        <a:lstStyle/>
        <a:p>
          <a:endParaRPr lang="fr-FR" sz="1400">
            <a:latin typeface="Arial" panose="020B0604020202020204" pitchFamily="34" charset="0"/>
            <a:cs typeface="Arial" panose="020B0604020202020204" pitchFamily="34" charset="0"/>
          </a:endParaRPr>
        </a:p>
      </dgm:t>
    </dgm:pt>
    <dgm:pt modelId="{4953C314-8F10-4A6B-AEBA-2FF13AFAD051}">
      <dgm:prSet phldrT="[Texte]" custT="1"/>
      <dgm:spPr>
        <a:solidFill>
          <a:schemeClr val="accent1">
            <a:lumMod val="20000"/>
            <a:lumOff val="80000"/>
          </a:schemeClr>
        </a:solidFill>
        <a:ln>
          <a:solidFill>
            <a:schemeClr val="bg1">
              <a:lumMod val="85000"/>
            </a:schemeClr>
          </a:solidFill>
        </a:ln>
      </dgm:spPr>
      <dgm:t>
        <a:bodyPr/>
        <a:lstStyle/>
        <a:p>
          <a:pPr rtl="0"/>
          <a:r>
            <a:rPr lang="en" sz="1400" noProof="0" dirty="0">
              <a:solidFill>
                <a:schemeClr val="tx1"/>
              </a:solidFill>
              <a:latin typeface="Arial"/>
              <a:cs typeface="Arial"/>
            </a:rPr>
            <a:t>Mother: If lactating, express breatmilk if able and willing (+ followed as a contact)</a:t>
          </a:r>
        </a:p>
      </dgm:t>
    </dgm:pt>
    <dgm:pt modelId="{DF35D3E0-FDAF-48D4-9910-79BE23B71CB8}" type="parTrans" cxnId="{4EE096B9-819F-418A-8F98-0A39CA537560}">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6A4F86EC-E790-4C69-B106-F8273FCE41A3}" type="sibTrans" cxnId="{4EE096B9-819F-418A-8F98-0A39CA537560}">
      <dgm:prSet/>
      <dgm:spPr/>
      <dgm:t>
        <a:bodyPr/>
        <a:lstStyle/>
        <a:p>
          <a:endParaRPr lang="fr-FR" sz="1400">
            <a:latin typeface="Arial" panose="020B0604020202020204" pitchFamily="34" charset="0"/>
            <a:cs typeface="Arial" panose="020B0604020202020204" pitchFamily="34" charset="0"/>
          </a:endParaRPr>
        </a:p>
      </dgm:t>
    </dgm:pt>
    <dgm:pt modelId="{A825D497-6924-4C63-BC36-51C204AB5487}">
      <dgm:prSet phldrT="[Texte]" custT="1"/>
      <dgm:spPr>
        <a:solidFill>
          <a:schemeClr val="accent1">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Infant: Give expressed breastmilk if available or provide BMS</a:t>
          </a:r>
        </a:p>
      </dgm:t>
    </dgm:pt>
    <dgm:pt modelId="{FAEE79EC-874D-491A-982E-389984ED5465}" type="parTrans" cxnId="{2987BDA1-208D-4858-8146-F05755C04FDD}">
      <dgm:prSet custT="1"/>
      <dgm:spPr>
        <a:ln>
          <a:solidFill>
            <a:srgbClr val="99D7DF"/>
          </a:solidFill>
        </a:ln>
      </dgm:spPr>
      <dgm:t>
        <a:bodyPr/>
        <a:lstStyle/>
        <a:p>
          <a:endParaRPr lang="fr-FR" sz="1400">
            <a:latin typeface="Arial" panose="020B0604020202020204" pitchFamily="34" charset="0"/>
            <a:cs typeface="Arial" panose="020B0604020202020204" pitchFamily="34" charset="0"/>
          </a:endParaRPr>
        </a:p>
      </dgm:t>
    </dgm:pt>
    <dgm:pt modelId="{9CF59F93-092F-4C00-BB43-6A3989FCCEAB}" type="sibTrans" cxnId="{2987BDA1-208D-4858-8146-F05755C04FDD}">
      <dgm:prSet/>
      <dgm:spPr/>
      <dgm:t>
        <a:bodyPr/>
        <a:lstStyle/>
        <a:p>
          <a:endParaRPr lang="fr-FR" sz="1400">
            <a:latin typeface="Arial" panose="020B0604020202020204" pitchFamily="34" charset="0"/>
            <a:cs typeface="Arial" panose="020B0604020202020204" pitchFamily="34" charset="0"/>
          </a:endParaRPr>
        </a:p>
      </dgm:t>
    </dgm:pt>
    <dgm:pt modelId="{4F33D126-34F1-4015-B053-F28E89C5BC59}">
      <dgm:prSet phldrT="[Texte]" custT="1"/>
      <dgm:spPr>
        <a:solidFill>
          <a:schemeClr val="accent3">
            <a:lumMod val="20000"/>
            <a:lumOff val="80000"/>
          </a:schemeClr>
        </a:solidFill>
        <a:ln>
          <a:solidFill>
            <a:schemeClr val="bg1">
              <a:lumMod val="85000"/>
            </a:schemeClr>
          </a:solidFill>
        </a:ln>
      </dgm:spPr>
      <dgm:t>
        <a:bodyPr/>
        <a:lstStyle/>
        <a:p>
          <a:r>
            <a:rPr lang="en" sz="1400" noProof="0" dirty="0">
              <a:solidFill>
                <a:schemeClr val="tx1"/>
              </a:solidFill>
              <a:latin typeface="Arial" panose="020B0604020202020204" pitchFamily="34" charset="0"/>
              <a:cs typeface="Arial" panose="020B0604020202020204" pitchFamily="34" charset="0"/>
            </a:rPr>
            <a:t>Mother and infant: if breasfeeding, consider continuing or use BMS</a:t>
          </a:r>
        </a:p>
      </dgm:t>
    </dgm:pt>
    <dgm:pt modelId="{2E94D259-033A-49D1-83DE-FAF7BF635143}" type="parTrans" cxnId="{07678E4E-02FC-4B83-A54F-2241992A88AB}">
      <dgm:prSet/>
      <dgm:spPr>
        <a:ln>
          <a:solidFill>
            <a:srgbClr val="99D7DF"/>
          </a:solidFill>
        </a:ln>
      </dgm:spPr>
      <dgm:t>
        <a:bodyPr/>
        <a:lstStyle/>
        <a:p>
          <a:endParaRPr lang="fr-FR"/>
        </a:p>
      </dgm:t>
    </dgm:pt>
    <dgm:pt modelId="{CF398F31-5A48-4CC4-8312-3C14A06AF8DB}" type="sibTrans" cxnId="{07678E4E-02FC-4B83-A54F-2241992A88AB}">
      <dgm:prSet/>
      <dgm:spPr/>
      <dgm:t>
        <a:bodyPr/>
        <a:lstStyle/>
        <a:p>
          <a:endParaRPr lang="fr-FR"/>
        </a:p>
      </dgm:t>
    </dgm:pt>
    <dgm:pt modelId="{39AF553E-8388-4C72-9CC5-A072FEAFAA72}" type="pres">
      <dgm:prSet presAssocID="{144E31F3-2884-4FD7-8D26-26AF13FD2A6A}" presName="diagram" presStyleCnt="0">
        <dgm:presLayoutVars>
          <dgm:chPref val="1"/>
          <dgm:dir/>
          <dgm:animOne val="branch"/>
          <dgm:animLvl val="lvl"/>
          <dgm:resizeHandles val="exact"/>
        </dgm:presLayoutVars>
      </dgm:prSet>
      <dgm:spPr/>
    </dgm:pt>
    <dgm:pt modelId="{0EA24093-5F94-497D-9871-97835B44CE83}" type="pres">
      <dgm:prSet presAssocID="{43CBAF99-ED6A-4271-87F2-F1E28831DD63}" presName="root1" presStyleCnt="0"/>
      <dgm:spPr/>
    </dgm:pt>
    <dgm:pt modelId="{916425BA-88E3-4597-8D02-7F441EB5A459}" type="pres">
      <dgm:prSet presAssocID="{43CBAF99-ED6A-4271-87F2-F1E28831DD63}" presName="LevelOneTextNode" presStyleLbl="node0" presStyleIdx="0" presStyleCnt="4" custScaleX="313842" custScaleY="235795">
        <dgm:presLayoutVars>
          <dgm:chPref val="3"/>
        </dgm:presLayoutVars>
      </dgm:prSet>
      <dgm:spPr/>
    </dgm:pt>
    <dgm:pt modelId="{238B9562-2F88-45A7-BCB9-D8653F8B3B15}" type="pres">
      <dgm:prSet presAssocID="{43CBAF99-ED6A-4271-87F2-F1E28831DD63}" presName="level2hierChild" presStyleCnt="0"/>
      <dgm:spPr/>
    </dgm:pt>
    <dgm:pt modelId="{56904D54-EDF3-4FDE-8701-A9F0D2934C75}" type="pres">
      <dgm:prSet presAssocID="{81894EF3-0B5F-4F76-BE08-877EBE675E3C}" presName="conn2-1" presStyleLbl="parChTrans1D2" presStyleIdx="0" presStyleCnt="4"/>
      <dgm:spPr/>
    </dgm:pt>
    <dgm:pt modelId="{584812BC-6438-49F7-A053-50B3F6659686}" type="pres">
      <dgm:prSet presAssocID="{81894EF3-0B5F-4F76-BE08-877EBE675E3C}" presName="connTx" presStyleLbl="parChTrans1D2" presStyleIdx="0" presStyleCnt="4"/>
      <dgm:spPr/>
    </dgm:pt>
    <dgm:pt modelId="{70E27B88-ED0A-4BFB-B1D5-86E529A5ED99}" type="pres">
      <dgm:prSet presAssocID="{A624D964-AA8F-4360-9C75-D8DBD9C02E76}" presName="root2" presStyleCnt="0"/>
      <dgm:spPr/>
    </dgm:pt>
    <dgm:pt modelId="{BF2EFEE5-7705-4013-A953-6DBCA59C2CB7}" type="pres">
      <dgm:prSet presAssocID="{A624D964-AA8F-4360-9C75-D8DBD9C02E76}" presName="LevelTwoTextNode" presStyleLbl="node2" presStyleIdx="0" presStyleCnt="4" custScaleX="235795" custScaleY="161051">
        <dgm:presLayoutVars>
          <dgm:chPref val="3"/>
        </dgm:presLayoutVars>
      </dgm:prSet>
      <dgm:spPr/>
    </dgm:pt>
    <dgm:pt modelId="{A79FFE46-EEEE-4E63-A6DA-A3C71F28BD50}" type="pres">
      <dgm:prSet presAssocID="{A624D964-AA8F-4360-9C75-D8DBD9C02E76}" presName="level3hierChild" presStyleCnt="0"/>
      <dgm:spPr/>
    </dgm:pt>
    <dgm:pt modelId="{E065FB68-A051-4A01-A8CE-5B09469D0EDD}" type="pres">
      <dgm:prSet presAssocID="{F99C9D2E-4830-4ED9-891C-41D7E8B678E2}" presName="conn2-1" presStyleLbl="parChTrans1D3" presStyleIdx="0" presStyleCnt="8"/>
      <dgm:spPr/>
    </dgm:pt>
    <dgm:pt modelId="{111097E1-687F-473F-9DFD-0ECA9ADAF833}" type="pres">
      <dgm:prSet presAssocID="{F99C9D2E-4830-4ED9-891C-41D7E8B678E2}" presName="connTx" presStyleLbl="parChTrans1D3" presStyleIdx="0" presStyleCnt="8"/>
      <dgm:spPr/>
    </dgm:pt>
    <dgm:pt modelId="{140821E4-0A53-4522-909C-A6C8EF109F01}" type="pres">
      <dgm:prSet presAssocID="{860843A1-5CD8-4352-BC05-F7E9CF85681C}" presName="root2" presStyleCnt="0"/>
      <dgm:spPr/>
    </dgm:pt>
    <dgm:pt modelId="{51107EF9-CCEB-4BF7-8194-D244676AEB23}" type="pres">
      <dgm:prSet presAssocID="{860843A1-5CD8-4352-BC05-F7E9CF85681C}" presName="LevelTwoTextNode" presStyleLbl="node3" presStyleIdx="0" presStyleCnt="8" custScaleX="814026">
        <dgm:presLayoutVars>
          <dgm:chPref val="3"/>
        </dgm:presLayoutVars>
      </dgm:prSet>
      <dgm:spPr/>
    </dgm:pt>
    <dgm:pt modelId="{1BD0448A-3F7C-4EE0-A175-AAA5E26B4903}" type="pres">
      <dgm:prSet presAssocID="{860843A1-5CD8-4352-BC05-F7E9CF85681C}" presName="level3hierChild" presStyleCnt="0"/>
      <dgm:spPr/>
    </dgm:pt>
    <dgm:pt modelId="{CE8ADFBB-743E-4125-95FA-3017567BD81A}" type="pres">
      <dgm:prSet presAssocID="{9F5E556F-B56E-4AA8-ACD1-2B56292F4B83}" presName="conn2-1" presStyleLbl="parChTrans1D3" presStyleIdx="1" presStyleCnt="8"/>
      <dgm:spPr/>
    </dgm:pt>
    <dgm:pt modelId="{DA1A43E5-B528-46CC-A46F-EA6ED3C94897}" type="pres">
      <dgm:prSet presAssocID="{9F5E556F-B56E-4AA8-ACD1-2B56292F4B83}" presName="connTx" presStyleLbl="parChTrans1D3" presStyleIdx="1" presStyleCnt="8"/>
      <dgm:spPr/>
    </dgm:pt>
    <dgm:pt modelId="{F0276ADD-6D12-45B0-BF49-42522D715B49}" type="pres">
      <dgm:prSet presAssocID="{D9B77A3C-1166-4706-849C-FB2398DBD623}" presName="root2" presStyleCnt="0"/>
      <dgm:spPr/>
    </dgm:pt>
    <dgm:pt modelId="{46AFEFF1-6C90-4CA1-B5F1-26D60A850ECF}" type="pres">
      <dgm:prSet presAssocID="{D9B77A3C-1166-4706-849C-FB2398DBD623}" presName="LevelTwoTextNode" presStyleLbl="node3" presStyleIdx="1" presStyleCnt="8" custScaleX="814026">
        <dgm:presLayoutVars>
          <dgm:chPref val="3"/>
        </dgm:presLayoutVars>
      </dgm:prSet>
      <dgm:spPr/>
    </dgm:pt>
    <dgm:pt modelId="{7D796241-5629-4509-A26A-FB16176F7B16}" type="pres">
      <dgm:prSet presAssocID="{D9B77A3C-1166-4706-849C-FB2398DBD623}" presName="level3hierChild" presStyleCnt="0"/>
      <dgm:spPr/>
    </dgm:pt>
    <dgm:pt modelId="{42944676-25AA-4C32-BC2B-885FB9F3C5BA}" type="pres">
      <dgm:prSet presAssocID="{90705256-60AC-4C96-A73C-4EC5220825CB}" presName="root1" presStyleCnt="0"/>
      <dgm:spPr/>
    </dgm:pt>
    <dgm:pt modelId="{70D76363-B769-42C8-9F96-1387DDD4942E}" type="pres">
      <dgm:prSet presAssocID="{90705256-60AC-4C96-A73C-4EC5220825CB}" presName="LevelOneTextNode" presStyleLbl="node0" presStyleIdx="1" presStyleCnt="4" custScaleX="313842" custScaleY="214359">
        <dgm:presLayoutVars>
          <dgm:chPref val="3"/>
        </dgm:presLayoutVars>
      </dgm:prSet>
      <dgm:spPr/>
    </dgm:pt>
    <dgm:pt modelId="{B3BFF136-8CA0-42B0-887B-A300BBB59A7D}" type="pres">
      <dgm:prSet presAssocID="{90705256-60AC-4C96-A73C-4EC5220825CB}" presName="level2hierChild" presStyleCnt="0"/>
      <dgm:spPr/>
    </dgm:pt>
    <dgm:pt modelId="{C06FC0DA-45DE-4B67-8D61-28BF188F1586}" type="pres">
      <dgm:prSet presAssocID="{D8A4556B-E9BC-43B5-8A77-8F852B8A4590}" presName="conn2-1" presStyleLbl="parChTrans1D2" presStyleIdx="1" presStyleCnt="4"/>
      <dgm:spPr/>
    </dgm:pt>
    <dgm:pt modelId="{6164010A-232B-430D-987B-1732CBC58B92}" type="pres">
      <dgm:prSet presAssocID="{D8A4556B-E9BC-43B5-8A77-8F852B8A4590}" presName="connTx" presStyleLbl="parChTrans1D2" presStyleIdx="1" presStyleCnt="4"/>
      <dgm:spPr/>
    </dgm:pt>
    <dgm:pt modelId="{536C5712-1892-4A54-87BA-D3099D958DD8}" type="pres">
      <dgm:prSet presAssocID="{8B0302DB-5668-4DBB-90E8-FA6EFC8EA43C}" presName="root2" presStyleCnt="0"/>
      <dgm:spPr/>
    </dgm:pt>
    <dgm:pt modelId="{30F3BB63-30BF-4859-942C-507D3A97E6A5}" type="pres">
      <dgm:prSet presAssocID="{8B0302DB-5668-4DBB-90E8-FA6EFC8EA43C}" presName="LevelTwoTextNode" presStyleLbl="node2" presStyleIdx="1" presStyleCnt="4" custScaleX="235795" custScaleY="235795">
        <dgm:presLayoutVars>
          <dgm:chPref val="3"/>
        </dgm:presLayoutVars>
      </dgm:prSet>
      <dgm:spPr/>
    </dgm:pt>
    <dgm:pt modelId="{9DD19959-E952-4F79-ACAD-EC7220EF42C3}" type="pres">
      <dgm:prSet presAssocID="{8B0302DB-5668-4DBB-90E8-FA6EFC8EA43C}" presName="level3hierChild" presStyleCnt="0"/>
      <dgm:spPr/>
    </dgm:pt>
    <dgm:pt modelId="{BDB0958B-F959-427F-94CB-9EE897C41295}" type="pres">
      <dgm:prSet presAssocID="{9F8704CD-0A2D-4771-B0AA-FF995484A367}" presName="conn2-1" presStyleLbl="parChTrans1D3" presStyleIdx="2" presStyleCnt="8"/>
      <dgm:spPr/>
    </dgm:pt>
    <dgm:pt modelId="{7268AF92-5B00-492B-90B7-DBA63FB603CA}" type="pres">
      <dgm:prSet presAssocID="{9F8704CD-0A2D-4771-B0AA-FF995484A367}" presName="connTx" presStyleLbl="parChTrans1D3" presStyleIdx="2" presStyleCnt="8"/>
      <dgm:spPr/>
    </dgm:pt>
    <dgm:pt modelId="{10835CC4-39E9-40FA-B69E-03B51C3887E1}" type="pres">
      <dgm:prSet presAssocID="{68CE82BC-52E6-4AD7-9604-4F828207069E}" presName="root2" presStyleCnt="0"/>
      <dgm:spPr/>
    </dgm:pt>
    <dgm:pt modelId="{8926D984-C229-499C-9781-CD86E63A0959}" type="pres">
      <dgm:prSet presAssocID="{68CE82BC-52E6-4AD7-9604-4F828207069E}" presName="LevelTwoTextNode" presStyleLbl="node3" presStyleIdx="2" presStyleCnt="8" custScaleX="417724" custScaleY="214359">
        <dgm:presLayoutVars>
          <dgm:chPref val="3"/>
        </dgm:presLayoutVars>
      </dgm:prSet>
      <dgm:spPr/>
    </dgm:pt>
    <dgm:pt modelId="{7A6E7E2C-A297-4376-8D4A-5C41213A8CDC}" type="pres">
      <dgm:prSet presAssocID="{68CE82BC-52E6-4AD7-9604-4F828207069E}" presName="level3hierChild" presStyleCnt="0"/>
      <dgm:spPr/>
    </dgm:pt>
    <dgm:pt modelId="{2CB9315C-D9EF-432D-A59E-1BD08CEAF590}" type="pres">
      <dgm:prSet presAssocID="{2E94D259-033A-49D1-83DE-FAF7BF635143}" presName="conn2-1" presStyleLbl="parChTrans1D4" presStyleIdx="0" presStyleCnt="3"/>
      <dgm:spPr/>
    </dgm:pt>
    <dgm:pt modelId="{8B27ECFE-41A7-4918-A883-E4FCBA15F53D}" type="pres">
      <dgm:prSet presAssocID="{2E94D259-033A-49D1-83DE-FAF7BF635143}" presName="connTx" presStyleLbl="parChTrans1D4" presStyleIdx="0" presStyleCnt="3"/>
      <dgm:spPr/>
    </dgm:pt>
    <dgm:pt modelId="{88631987-86B1-4532-AEE5-344C0B1F4F4F}" type="pres">
      <dgm:prSet presAssocID="{4F33D126-34F1-4015-B053-F28E89C5BC59}" presName="root2" presStyleCnt="0"/>
      <dgm:spPr/>
    </dgm:pt>
    <dgm:pt modelId="{2753F14C-9F8F-40A2-81A6-A9639D892D51}" type="pres">
      <dgm:prSet presAssocID="{4F33D126-34F1-4015-B053-F28E89C5BC59}" presName="LevelTwoTextNode" presStyleLbl="node4" presStyleIdx="0" presStyleCnt="3" custScaleX="345226" custScaleY="177156" custLinFactNeighborX="1880">
        <dgm:presLayoutVars>
          <dgm:chPref val="3"/>
        </dgm:presLayoutVars>
      </dgm:prSet>
      <dgm:spPr/>
    </dgm:pt>
    <dgm:pt modelId="{A30A7F3F-D079-49B1-A63C-F0F7A37551DA}" type="pres">
      <dgm:prSet presAssocID="{4F33D126-34F1-4015-B053-F28E89C5BC59}" presName="level3hierChild" presStyleCnt="0"/>
      <dgm:spPr/>
    </dgm:pt>
    <dgm:pt modelId="{9BF7C1E3-1997-45F3-BFD9-01806FF4AE9C}" type="pres">
      <dgm:prSet presAssocID="{8270428C-F84E-4CF2-B024-7BB6C93CAF77}" presName="conn2-1" presStyleLbl="parChTrans1D3" presStyleIdx="3" presStyleCnt="8"/>
      <dgm:spPr/>
    </dgm:pt>
    <dgm:pt modelId="{D396D300-811E-4034-8001-CA1F676D2382}" type="pres">
      <dgm:prSet presAssocID="{8270428C-F84E-4CF2-B024-7BB6C93CAF77}" presName="connTx" presStyleLbl="parChTrans1D3" presStyleIdx="3" presStyleCnt="8"/>
      <dgm:spPr/>
    </dgm:pt>
    <dgm:pt modelId="{293325FE-4DF9-4199-AAB8-0F0E2F179504}" type="pres">
      <dgm:prSet presAssocID="{CC848B2C-07D9-474D-BCB9-F5BA27B55F3A}" presName="root2" presStyleCnt="0"/>
      <dgm:spPr/>
    </dgm:pt>
    <dgm:pt modelId="{0DE5C491-783F-450F-90A9-A1ED9224DB1F}" type="pres">
      <dgm:prSet presAssocID="{CC848B2C-07D9-474D-BCB9-F5BA27B55F3A}" presName="LevelTwoTextNode" presStyleLbl="node3" presStyleIdx="3" presStyleCnt="8" custScaleX="259374">
        <dgm:presLayoutVars>
          <dgm:chPref val="3"/>
        </dgm:presLayoutVars>
      </dgm:prSet>
      <dgm:spPr/>
    </dgm:pt>
    <dgm:pt modelId="{793F9EDD-119F-45BD-AFB1-953D623D9CF2}" type="pres">
      <dgm:prSet presAssocID="{CC848B2C-07D9-474D-BCB9-F5BA27B55F3A}" presName="level3hierChild" presStyleCnt="0"/>
      <dgm:spPr/>
    </dgm:pt>
    <dgm:pt modelId="{E16B0673-937B-456E-B74B-D1D9716FA1E0}" type="pres">
      <dgm:prSet presAssocID="{237C5830-691F-4C9D-9087-4295121AAB6A}" presName="conn2-1" presStyleLbl="parChTrans1D4" presStyleIdx="1" presStyleCnt="3"/>
      <dgm:spPr/>
    </dgm:pt>
    <dgm:pt modelId="{19C58D6A-DCEE-425E-95C1-B95F7CF58C7B}" type="pres">
      <dgm:prSet presAssocID="{237C5830-691F-4C9D-9087-4295121AAB6A}" presName="connTx" presStyleLbl="parChTrans1D4" presStyleIdx="1" presStyleCnt="3"/>
      <dgm:spPr/>
    </dgm:pt>
    <dgm:pt modelId="{6674FCFA-FDEE-4600-BBA3-0CE083166500}" type="pres">
      <dgm:prSet presAssocID="{52E6E237-9009-46FC-AF91-181A51690CA4}" presName="root2" presStyleCnt="0"/>
      <dgm:spPr/>
    </dgm:pt>
    <dgm:pt modelId="{5ADFF712-76E5-4D7E-B4FF-C3BBA63E6142}" type="pres">
      <dgm:prSet presAssocID="{52E6E237-9009-46FC-AF91-181A51690CA4}" presName="LevelTwoTextNode" presStyleLbl="node4" presStyleIdx="1" presStyleCnt="3" custScaleX="505446" custLinFactNeighborX="3760">
        <dgm:presLayoutVars>
          <dgm:chPref val="3"/>
        </dgm:presLayoutVars>
      </dgm:prSet>
      <dgm:spPr/>
    </dgm:pt>
    <dgm:pt modelId="{E636319F-FDDF-4411-9559-99E6B5F1269B}" type="pres">
      <dgm:prSet presAssocID="{52E6E237-9009-46FC-AF91-181A51690CA4}" presName="level3hierChild" presStyleCnt="0"/>
      <dgm:spPr/>
    </dgm:pt>
    <dgm:pt modelId="{F2E00257-C4FE-4CB8-B60A-D726EC4F9CD7}" type="pres">
      <dgm:prSet presAssocID="{0B90DF3B-2867-47CB-B431-94BF15BBCE52}" presName="conn2-1" presStyleLbl="parChTrans1D4" presStyleIdx="2" presStyleCnt="3"/>
      <dgm:spPr/>
    </dgm:pt>
    <dgm:pt modelId="{DF019EC7-4A34-40D5-A42D-F21C5C94A65F}" type="pres">
      <dgm:prSet presAssocID="{0B90DF3B-2867-47CB-B431-94BF15BBCE52}" presName="connTx" presStyleLbl="parChTrans1D4" presStyleIdx="2" presStyleCnt="3"/>
      <dgm:spPr/>
    </dgm:pt>
    <dgm:pt modelId="{B492E798-3840-407A-B02E-70DD375E75BD}" type="pres">
      <dgm:prSet presAssocID="{7D086015-F11D-4F54-A280-CB9903BBD3C4}" presName="root2" presStyleCnt="0"/>
      <dgm:spPr/>
    </dgm:pt>
    <dgm:pt modelId="{3CBABBE1-43AA-4390-9BE5-A80F646F5874}" type="pres">
      <dgm:prSet presAssocID="{7D086015-F11D-4F54-A280-CB9903BBD3C4}" presName="LevelTwoTextNode" presStyleLbl="node4" presStyleIdx="2" presStyleCnt="3" custScaleX="505446" custLinFactNeighborX="3760">
        <dgm:presLayoutVars>
          <dgm:chPref val="3"/>
        </dgm:presLayoutVars>
      </dgm:prSet>
      <dgm:spPr/>
    </dgm:pt>
    <dgm:pt modelId="{1F0F9610-D8BB-4184-98D7-30EC1B608883}" type="pres">
      <dgm:prSet presAssocID="{7D086015-F11D-4F54-A280-CB9903BBD3C4}" presName="level3hierChild" presStyleCnt="0"/>
      <dgm:spPr/>
    </dgm:pt>
    <dgm:pt modelId="{D087EB13-90C5-4C34-9F34-AC7B22EA2723}" type="pres">
      <dgm:prSet presAssocID="{AC88075B-97C5-4331-A7C5-1D7B428D1DBD}" presName="root1" presStyleCnt="0"/>
      <dgm:spPr/>
    </dgm:pt>
    <dgm:pt modelId="{F583F76D-6FC6-4A2A-8012-2CD1D87A2033}" type="pres">
      <dgm:prSet presAssocID="{AC88075B-97C5-4331-A7C5-1D7B428D1DBD}" presName="LevelOneTextNode" presStyleLbl="node0" presStyleIdx="2" presStyleCnt="4" custScaleX="313842" custScaleY="194872">
        <dgm:presLayoutVars>
          <dgm:chPref val="3"/>
        </dgm:presLayoutVars>
      </dgm:prSet>
      <dgm:spPr/>
    </dgm:pt>
    <dgm:pt modelId="{CDE03B94-152D-42AE-9BF5-928AC942D6D2}" type="pres">
      <dgm:prSet presAssocID="{AC88075B-97C5-4331-A7C5-1D7B428D1DBD}" presName="level2hierChild" presStyleCnt="0"/>
      <dgm:spPr/>
    </dgm:pt>
    <dgm:pt modelId="{13B9F3E0-55BA-40C9-AF83-5FFC6360E186}" type="pres">
      <dgm:prSet presAssocID="{8F292A87-6501-433C-B7BF-4C5863E99DE2}" presName="conn2-1" presStyleLbl="parChTrans1D2" presStyleIdx="2" presStyleCnt="4"/>
      <dgm:spPr/>
    </dgm:pt>
    <dgm:pt modelId="{D5285459-40D1-4964-A077-0CBC076EC692}" type="pres">
      <dgm:prSet presAssocID="{8F292A87-6501-433C-B7BF-4C5863E99DE2}" presName="connTx" presStyleLbl="parChTrans1D2" presStyleIdx="2" presStyleCnt="4"/>
      <dgm:spPr/>
    </dgm:pt>
    <dgm:pt modelId="{C63BC221-EB66-4D2B-9547-2731E5A48A62}" type="pres">
      <dgm:prSet presAssocID="{1A89D6B9-EC94-4110-9AB8-217B0CE3753F}" presName="root2" presStyleCnt="0"/>
      <dgm:spPr/>
    </dgm:pt>
    <dgm:pt modelId="{CA4A0D53-BAEC-4219-8636-87B8E0B495A4}" type="pres">
      <dgm:prSet presAssocID="{1A89D6B9-EC94-4110-9AB8-217B0CE3753F}" presName="LevelTwoTextNode" presStyleLbl="node2" presStyleIdx="2" presStyleCnt="4" custScaleX="235795" custScaleY="194872">
        <dgm:presLayoutVars>
          <dgm:chPref val="3"/>
        </dgm:presLayoutVars>
      </dgm:prSet>
      <dgm:spPr/>
    </dgm:pt>
    <dgm:pt modelId="{BFCEF8CE-9865-4F94-878C-82E0069906F4}" type="pres">
      <dgm:prSet presAssocID="{1A89D6B9-EC94-4110-9AB8-217B0CE3753F}" presName="level3hierChild" presStyleCnt="0"/>
      <dgm:spPr/>
    </dgm:pt>
    <dgm:pt modelId="{7C2BD76D-A90A-4756-A33D-ADC872DE98C8}" type="pres">
      <dgm:prSet presAssocID="{AE6D6E65-7008-4DE6-8786-48FA10229C01}" presName="conn2-1" presStyleLbl="parChTrans1D3" presStyleIdx="4" presStyleCnt="8"/>
      <dgm:spPr/>
    </dgm:pt>
    <dgm:pt modelId="{52E7F398-877E-4A90-9127-8B1959D23892}" type="pres">
      <dgm:prSet presAssocID="{AE6D6E65-7008-4DE6-8786-48FA10229C01}" presName="connTx" presStyleLbl="parChTrans1D3" presStyleIdx="4" presStyleCnt="8"/>
      <dgm:spPr/>
    </dgm:pt>
    <dgm:pt modelId="{017EB087-028D-49CA-BDF9-C865D5464EE3}" type="pres">
      <dgm:prSet presAssocID="{F2B67145-A031-4DB7-A578-1E9275D963B0}" presName="root2" presStyleCnt="0"/>
      <dgm:spPr/>
    </dgm:pt>
    <dgm:pt modelId="{6D731490-B82A-486E-AD1D-4864D3F3AEA8}" type="pres">
      <dgm:prSet presAssocID="{F2B67145-A031-4DB7-A578-1E9275D963B0}" presName="LevelTwoTextNode" presStyleLbl="node3" presStyleIdx="4" presStyleCnt="8" custScaleX="814026">
        <dgm:presLayoutVars>
          <dgm:chPref val="3"/>
        </dgm:presLayoutVars>
      </dgm:prSet>
      <dgm:spPr/>
    </dgm:pt>
    <dgm:pt modelId="{7BBE72DD-52E6-47D0-BB46-31455477FDC1}" type="pres">
      <dgm:prSet presAssocID="{F2B67145-A031-4DB7-A578-1E9275D963B0}" presName="level3hierChild" presStyleCnt="0"/>
      <dgm:spPr/>
    </dgm:pt>
    <dgm:pt modelId="{5B12B355-4B43-47AD-B757-35A5982A42E5}" type="pres">
      <dgm:prSet presAssocID="{0B9D3245-576A-45B1-96BD-A790F14B8420}" presName="conn2-1" presStyleLbl="parChTrans1D3" presStyleIdx="5" presStyleCnt="8"/>
      <dgm:spPr/>
    </dgm:pt>
    <dgm:pt modelId="{86E622CB-95DF-4603-8684-2039CA91FA70}" type="pres">
      <dgm:prSet presAssocID="{0B9D3245-576A-45B1-96BD-A790F14B8420}" presName="connTx" presStyleLbl="parChTrans1D3" presStyleIdx="5" presStyleCnt="8"/>
      <dgm:spPr/>
    </dgm:pt>
    <dgm:pt modelId="{CD7B1981-2928-4D4D-A4BB-3EB8D4E10517}" type="pres">
      <dgm:prSet presAssocID="{FD0049B4-7A29-4D39-B76D-BEA6EC4EAB25}" presName="root2" presStyleCnt="0"/>
      <dgm:spPr/>
    </dgm:pt>
    <dgm:pt modelId="{43C1BE03-08C9-4FDC-A4A0-49BE8CFDFC8B}" type="pres">
      <dgm:prSet presAssocID="{FD0049B4-7A29-4D39-B76D-BEA6EC4EAB25}" presName="LevelTwoTextNode" presStyleLbl="node3" presStyleIdx="5" presStyleCnt="8" custScaleX="814026">
        <dgm:presLayoutVars>
          <dgm:chPref val="3"/>
        </dgm:presLayoutVars>
      </dgm:prSet>
      <dgm:spPr/>
    </dgm:pt>
    <dgm:pt modelId="{999533DE-E312-4A19-B5BB-8402580D757C}" type="pres">
      <dgm:prSet presAssocID="{FD0049B4-7A29-4D39-B76D-BEA6EC4EAB25}" presName="level3hierChild" presStyleCnt="0"/>
      <dgm:spPr/>
    </dgm:pt>
    <dgm:pt modelId="{AF9DF87A-79F2-4389-9529-BD07603351A4}" type="pres">
      <dgm:prSet presAssocID="{9B8D07FF-5874-4080-B5FE-D21ECAE5D90D}" presName="root1" presStyleCnt="0"/>
      <dgm:spPr/>
    </dgm:pt>
    <dgm:pt modelId="{C824D389-093A-4EBE-81C0-537CD867E9CD}" type="pres">
      <dgm:prSet presAssocID="{9B8D07FF-5874-4080-B5FE-D21ECAE5D90D}" presName="LevelOneTextNode" presStyleLbl="node0" presStyleIdx="3" presStyleCnt="4" custScaleX="313842" custScaleY="177156">
        <dgm:presLayoutVars>
          <dgm:chPref val="3"/>
        </dgm:presLayoutVars>
      </dgm:prSet>
      <dgm:spPr/>
    </dgm:pt>
    <dgm:pt modelId="{36D38199-C9FE-4A41-B2A3-B03E9008192B}" type="pres">
      <dgm:prSet presAssocID="{9B8D07FF-5874-4080-B5FE-D21ECAE5D90D}" presName="level2hierChild" presStyleCnt="0"/>
      <dgm:spPr/>
    </dgm:pt>
    <dgm:pt modelId="{6D4F7727-1A89-48FA-BFB3-C65B92737975}" type="pres">
      <dgm:prSet presAssocID="{7B06A369-08C2-423A-BB69-AD740188A884}" presName="conn2-1" presStyleLbl="parChTrans1D2" presStyleIdx="3" presStyleCnt="4"/>
      <dgm:spPr/>
    </dgm:pt>
    <dgm:pt modelId="{6D1A2320-C3F5-4B4E-AD5D-87B3089852A2}" type="pres">
      <dgm:prSet presAssocID="{7B06A369-08C2-423A-BB69-AD740188A884}" presName="connTx" presStyleLbl="parChTrans1D2" presStyleIdx="3" presStyleCnt="4"/>
      <dgm:spPr/>
    </dgm:pt>
    <dgm:pt modelId="{B8324D47-AF6F-4504-845B-BA126BCC61A8}" type="pres">
      <dgm:prSet presAssocID="{E6445F97-F676-4C3B-999C-CEAE55BB7BCB}" presName="root2" presStyleCnt="0"/>
      <dgm:spPr/>
    </dgm:pt>
    <dgm:pt modelId="{CA051F2B-01DE-4E88-BC94-98D61CE88BCC}" type="pres">
      <dgm:prSet presAssocID="{E6445F97-F676-4C3B-999C-CEAE55BB7BCB}" presName="LevelTwoTextNode" presStyleLbl="node2" presStyleIdx="3" presStyleCnt="4" custScaleX="235795" custScaleY="194872">
        <dgm:presLayoutVars>
          <dgm:chPref val="3"/>
        </dgm:presLayoutVars>
      </dgm:prSet>
      <dgm:spPr/>
    </dgm:pt>
    <dgm:pt modelId="{CF57BA9B-0185-4A82-AD55-126B0DBF9EEC}" type="pres">
      <dgm:prSet presAssocID="{E6445F97-F676-4C3B-999C-CEAE55BB7BCB}" presName="level3hierChild" presStyleCnt="0"/>
      <dgm:spPr/>
    </dgm:pt>
    <dgm:pt modelId="{AD2767F1-894E-43D6-88DC-D79898ACAF27}" type="pres">
      <dgm:prSet presAssocID="{DF35D3E0-FDAF-48D4-9910-79BE23B71CB8}" presName="conn2-1" presStyleLbl="parChTrans1D3" presStyleIdx="6" presStyleCnt="8"/>
      <dgm:spPr/>
    </dgm:pt>
    <dgm:pt modelId="{A194B817-EDE4-46C1-A591-61FCB02DA124}" type="pres">
      <dgm:prSet presAssocID="{DF35D3E0-FDAF-48D4-9910-79BE23B71CB8}" presName="connTx" presStyleLbl="parChTrans1D3" presStyleIdx="6" presStyleCnt="8"/>
      <dgm:spPr/>
    </dgm:pt>
    <dgm:pt modelId="{269A8630-8049-434F-826D-1D13135FAB32}" type="pres">
      <dgm:prSet presAssocID="{4953C314-8F10-4A6B-AEBA-2FF13AFAD051}" presName="root2" presStyleCnt="0"/>
      <dgm:spPr/>
    </dgm:pt>
    <dgm:pt modelId="{763AA2D2-F0B1-40A0-AFFA-93AE8B70AC3E}" type="pres">
      <dgm:prSet presAssocID="{4953C314-8F10-4A6B-AEBA-2FF13AFAD051}" presName="LevelTwoTextNode" presStyleLbl="node3" presStyleIdx="6" presStyleCnt="8" custScaleX="814026">
        <dgm:presLayoutVars>
          <dgm:chPref val="3"/>
        </dgm:presLayoutVars>
      </dgm:prSet>
      <dgm:spPr/>
    </dgm:pt>
    <dgm:pt modelId="{3EB03B28-6E81-45EB-8AB1-EFE3E0F45524}" type="pres">
      <dgm:prSet presAssocID="{4953C314-8F10-4A6B-AEBA-2FF13AFAD051}" presName="level3hierChild" presStyleCnt="0"/>
      <dgm:spPr/>
    </dgm:pt>
    <dgm:pt modelId="{4B43A2DA-03CD-4FE3-AB12-BB5704A5278C}" type="pres">
      <dgm:prSet presAssocID="{FAEE79EC-874D-491A-982E-389984ED5465}" presName="conn2-1" presStyleLbl="parChTrans1D3" presStyleIdx="7" presStyleCnt="8"/>
      <dgm:spPr/>
    </dgm:pt>
    <dgm:pt modelId="{7C2CBA3B-243A-4624-AD7C-D7139768E6E7}" type="pres">
      <dgm:prSet presAssocID="{FAEE79EC-874D-491A-982E-389984ED5465}" presName="connTx" presStyleLbl="parChTrans1D3" presStyleIdx="7" presStyleCnt="8"/>
      <dgm:spPr/>
    </dgm:pt>
    <dgm:pt modelId="{EFB9A6FC-D6B8-496C-AA0F-9C07C2F1AA76}" type="pres">
      <dgm:prSet presAssocID="{A825D497-6924-4C63-BC36-51C204AB5487}" presName="root2" presStyleCnt="0"/>
      <dgm:spPr/>
    </dgm:pt>
    <dgm:pt modelId="{F8483AE2-64AD-4CAC-9C0B-F9826EF14E00}" type="pres">
      <dgm:prSet presAssocID="{A825D497-6924-4C63-BC36-51C204AB5487}" presName="LevelTwoTextNode" presStyleLbl="node3" presStyleIdx="7" presStyleCnt="8" custScaleX="814026">
        <dgm:presLayoutVars>
          <dgm:chPref val="3"/>
        </dgm:presLayoutVars>
      </dgm:prSet>
      <dgm:spPr/>
    </dgm:pt>
    <dgm:pt modelId="{B7046BE8-211B-4353-8356-5952A55A405A}" type="pres">
      <dgm:prSet presAssocID="{A825D497-6924-4C63-BC36-51C204AB5487}" presName="level3hierChild" presStyleCnt="0"/>
      <dgm:spPr/>
    </dgm:pt>
  </dgm:ptLst>
  <dgm:cxnLst>
    <dgm:cxn modelId="{01A42008-FF24-4A5C-B03F-D2D42D1F14B0}" type="presOf" srcId="{FAEE79EC-874D-491A-982E-389984ED5465}" destId="{4B43A2DA-03CD-4FE3-AB12-BB5704A5278C}" srcOrd="0" destOrd="0" presId="urn:microsoft.com/office/officeart/2005/8/layout/hierarchy2"/>
    <dgm:cxn modelId="{ECAA850A-0AB1-4204-BA5D-BCB3E6951797}" type="presOf" srcId="{0B9D3245-576A-45B1-96BD-A790F14B8420}" destId="{86E622CB-95DF-4603-8684-2039CA91FA70}" srcOrd="1" destOrd="0" presId="urn:microsoft.com/office/officeart/2005/8/layout/hierarchy2"/>
    <dgm:cxn modelId="{B9325D0E-05A8-41C8-B5F3-9C73AD725CCC}" srcId="{CC848B2C-07D9-474D-BCB9-F5BA27B55F3A}" destId="{7D086015-F11D-4F54-A280-CB9903BBD3C4}" srcOrd="1" destOrd="0" parTransId="{0B90DF3B-2867-47CB-B431-94BF15BBCE52}" sibTransId="{7C327FD6-9D97-4F17-AE74-592FC09516A9}"/>
    <dgm:cxn modelId="{9B757D17-BA96-4FAC-9904-A7A4F2279290}" srcId="{8B0302DB-5668-4DBB-90E8-FA6EFC8EA43C}" destId="{68CE82BC-52E6-4AD7-9604-4F828207069E}" srcOrd="0" destOrd="0" parTransId="{9F8704CD-0A2D-4771-B0AA-FF995484A367}" sibTransId="{3670D234-0371-489E-89AF-A5A121BB1D3D}"/>
    <dgm:cxn modelId="{8572331C-C925-4822-B1C3-E50B311FCACC}" srcId="{144E31F3-2884-4FD7-8D26-26AF13FD2A6A}" destId="{43CBAF99-ED6A-4271-87F2-F1E28831DD63}" srcOrd="0" destOrd="0" parTransId="{9CEAB3BA-4759-4DE9-88BE-4849DBF284DC}" sibTransId="{F075CA87-84EF-41E9-B57B-6699288443A1}"/>
    <dgm:cxn modelId="{4359F728-643D-4692-A3F0-A0D578E83F4D}" type="presOf" srcId="{68CE82BC-52E6-4AD7-9604-4F828207069E}" destId="{8926D984-C229-499C-9781-CD86E63A0959}" srcOrd="0" destOrd="0" presId="urn:microsoft.com/office/officeart/2005/8/layout/hierarchy2"/>
    <dgm:cxn modelId="{725D5733-EE9A-46CA-BB2F-D0976DAFFF04}" type="presOf" srcId="{FAEE79EC-874D-491A-982E-389984ED5465}" destId="{7C2CBA3B-243A-4624-AD7C-D7139768E6E7}" srcOrd="1" destOrd="0" presId="urn:microsoft.com/office/officeart/2005/8/layout/hierarchy2"/>
    <dgm:cxn modelId="{8D769139-7C5D-40A4-A414-2E8078482BA6}" type="presOf" srcId="{52E6E237-9009-46FC-AF91-181A51690CA4}" destId="{5ADFF712-76E5-4D7E-B4FF-C3BBA63E6142}" srcOrd="0" destOrd="0" presId="urn:microsoft.com/office/officeart/2005/8/layout/hierarchy2"/>
    <dgm:cxn modelId="{65567C3A-4C50-4D7A-96C4-D07085FEE588}" type="presOf" srcId="{860843A1-5CD8-4352-BC05-F7E9CF85681C}" destId="{51107EF9-CCEB-4BF7-8194-D244676AEB23}" srcOrd="0" destOrd="0" presId="urn:microsoft.com/office/officeart/2005/8/layout/hierarchy2"/>
    <dgm:cxn modelId="{5FB9F35E-69ED-4C5D-ADA5-8FD7B5CF6945}" type="presOf" srcId="{A624D964-AA8F-4360-9C75-D8DBD9C02E76}" destId="{BF2EFEE5-7705-4013-A953-6DBCA59C2CB7}" srcOrd="0" destOrd="0" presId="urn:microsoft.com/office/officeart/2005/8/layout/hierarchy2"/>
    <dgm:cxn modelId="{11806A62-994E-430D-8580-DAA842DA0975}" type="presOf" srcId="{DF35D3E0-FDAF-48D4-9910-79BE23B71CB8}" destId="{AD2767F1-894E-43D6-88DC-D79898ACAF27}" srcOrd="0" destOrd="0" presId="urn:microsoft.com/office/officeart/2005/8/layout/hierarchy2"/>
    <dgm:cxn modelId="{C9444363-10B8-41AD-AD48-8F65B515EF51}" type="presOf" srcId="{AC88075B-97C5-4331-A7C5-1D7B428D1DBD}" destId="{F583F76D-6FC6-4A2A-8012-2CD1D87A2033}" srcOrd="0" destOrd="0" presId="urn:microsoft.com/office/officeart/2005/8/layout/hierarchy2"/>
    <dgm:cxn modelId="{7927EB45-A2E2-4157-B506-6CC81951C146}" type="presOf" srcId="{8270428C-F84E-4CF2-B024-7BB6C93CAF77}" destId="{D396D300-811E-4034-8001-CA1F676D2382}" srcOrd="1" destOrd="0" presId="urn:microsoft.com/office/officeart/2005/8/layout/hierarchy2"/>
    <dgm:cxn modelId="{64F3A767-ADBB-49A3-BE13-93170D511835}" srcId="{1A89D6B9-EC94-4110-9AB8-217B0CE3753F}" destId="{FD0049B4-7A29-4D39-B76D-BEA6EC4EAB25}" srcOrd="1" destOrd="0" parTransId="{0B9D3245-576A-45B1-96BD-A790F14B8420}" sibTransId="{13084107-82D7-4113-A9CE-EE87DA34A780}"/>
    <dgm:cxn modelId="{D624D648-84E7-4A65-BC38-1B3EE6AD7479}" srcId="{144E31F3-2884-4FD7-8D26-26AF13FD2A6A}" destId="{9B8D07FF-5874-4080-B5FE-D21ECAE5D90D}" srcOrd="3" destOrd="0" parTransId="{53DA5060-1EC8-413E-8CED-954BF38C6289}" sibTransId="{FAE274D9-9157-4E33-A89B-D461AAB13869}"/>
    <dgm:cxn modelId="{380B166C-BB27-4534-B533-0012C68BE943}" type="presOf" srcId="{9F5E556F-B56E-4AA8-ACD1-2B56292F4B83}" destId="{DA1A43E5-B528-46CC-A46F-EA6ED3C94897}" srcOrd="1" destOrd="0" presId="urn:microsoft.com/office/officeart/2005/8/layout/hierarchy2"/>
    <dgm:cxn modelId="{DB8AAD4C-9AB5-4D81-8413-E961CCB43671}" type="presOf" srcId="{CC848B2C-07D9-474D-BCB9-F5BA27B55F3A}" destId="{0DE5C491-783F-450F-90A9-A1ED9224DB1F}" srcOrd="0" destOrd="0" presId="urn:microsoft.com/office/officeart/2005/8/layout/hierarchy2"/>
    <dgm:cxn modelId="{D7AB4B6D-46D3-4069-8074-C051C5209286}" type="presOf" srcId="{E6445F97-F676-4C3B-999C-CEAE55BB7BCB}" destId="{CA051F2B-01DE-4E88-BC94-98D61CE88BCC}" srcOrd="0" destOrd="0" presId="urn:microsoft.com/office/officeart/2005/8/layout/hierarchy2"/>
    <dgm:cxn modelId="{07678E4E-02FC-4B83-A54F-2241992A88AB}" srcId="{68CE82BC-52E6-4AD7-9604-4F828207069E}" destId="{4F33D126-34F1-4015-B053-F28E89C5BC59}" srcOrd="0" destOrd="0" parTransId="{2E94D259-033A-49D1-83DE-FAF7BF635143}" sibTransId="{CF398F31-5A48-4CC4-8312-3C14A06AF8DB}"/>
    <dgm:cxn modelId="{51D56A50-53A2-4228-AC67-BF9EAB68FB21}" type="presOf" srcId="{7D086015-F11D-4F54-A280-CB9903BBD3C4}" destId="{3CBABBE1-43AA-4390-9BE5-A80F646F5874}" srcOrd="0" destOrd="0" presId="urn:microsoft.com/office/officeart/2005/8/layout/hierarchy2"/>
    <dgm:cxn modelId="{846CEB70-A33B-4925-939B-59D1B740777D}" type="presOf" srcId="{F99C9D2E-4830-4ED9-891C-41D7E8B678E2}" destId="{111097E1-687F-473F-9DFD-0ECA9ADAF833}" srcOrd="1" destOrd="0" presId="urn:microsoft.com/office/officeart/2005/8/layout/hierarchy2"/>
    <dgm:cxn modelId="{82CFE071-6AF0-4F25-B376-64CD495A2021}" type="presOf" srcId="{237C5830-691F-4C9D-9087-4295121AAB6A}" destId="{E16B0673-937B-456E-B74B-D1D9716FA1E0}" srcOrd="0" destOrd="0" presId="urn:microsoft.com/office/officeart/2005/8/layout/hierarchy2"/>
    <dgm:cxn modelId="{0FFC9855-D495-4C88-AEBF-D58D33E65A19}" type="presOf" srcId="{AE6D6E65-7008-4DE6-8786-48FA10229C01}" destId="{52E7F398-877E-4A90-9127-8B1959D23892}" srcOrd="1" destOrd="0" presId="urn:microsoft.com/office/officeart/2005/8/layout/hierarchy2"/>
    <dgm:cxn modelId="{CC7DAA78-56EC-45C5-91A9-AA62C7AB664B}" type="presOf" srcId="{237C5830-691F-4C9D-9087-4295121AAB6A}" destId="{19C58D6A-DCEE-425E-95C1-B95F7CF58C7B}" srcOrd="1" destOrd="0" presId="urn:microsoft.com/office/officeart/2005/8/layout/hierarchy2"/>
    <dgm:cxn modelId="{763D6579-3272-4CEF-BFAB-44A3928B0719}" type="presOf" srcId="{8270428C-F84E-4CF2-B024-7BB6C93CAF77}" destId="{9BF7C1E3-1997-45F3-BFD9-01806FF4AE9C}" srcOrd="0" destOrd="0" presId="urn:microsoft.com/office/officeart/2005/8/layout/hierarchy2"/>
    <dgm:cxn modelId="{3687B679-9BE5-4CDE-9CBC-D1D78D1DB7A7}" srcId="{9B8D07FF-5874-4080-B5FE-D21ECAE5D90D}" destId="{E6445F97-F676-4C3B-999C-CEAE55BB7BCB}" srcOrd="0" destOrd="0" parTransId="{7B06A369-08C2-423A-BB69-AD740188A884}" sibTransId="{D234285D-44CC-4318-80C4-974B8E26BFC7}"/>
    <dgm:cxn modelId="{7B34E57D-F864-4F9F-BDFB-DECC21650AB9}" type="presOf" srcId="{0B9D3245-576A-45B1-96BD-A790F14B8420}" destId="{5B12B355-4B43-47AD-B757-35A5982A42E5}" srcOrd="0" destOrd="0" presId="urn:microsoft.com/office/officeart/2005/8/layout/hierarchy2"/>
    <dgm:cxn modelId="{A4C9B97F-BDC0-45C9-8478-89B0FACC12B7}" type="presOf" srcId="{81894EF3-0B5F-4F76-BE08-877EBE675E3C}" destId="{584812BC-6438-49F7-A053-50B3F6659686}" srcOrd="1" destOrd="0" presId="urn:microsoft.com/office/officeart/2005/8/layout/hierarchy2"/>
    <dgm:cxn modelId="{6E696E83-9F8A-48D4-8908-9456A182D639}" type="presOf" srcId="{81894EF3-0B5F-4F76-BE08-877EBE675E3C}" destId="{56904D54-EDF3-4FDE-8701-A9F0D2934C75}" srcOrd="0" destOrd="0" presId="urn:microsoft.com/office/officeart/2005/8/layout/hierarchy2"/>
    <dgm:cxn modelId="{7855F184-C6B9-45C4-BA45-4A735EC44E56}" srcId="{A624D964-AA8F-4360-9C75-D8DBD9C02E76}" destId="{D9B77A3C-1166-4706-849C-FB2398DBD623}" srcOrd="1" destOrd="0" parTransId="{9F5E556F-B56E-4AA8-ACD1-2B56292F4B83}" sibTransId="{0F070F3A-00F1-4312-BA16-B1B1DC40253D}"/>
    <dgm:cxn modelId="{E34FEE87-0468-40A0-B58D-F3C7F63AB19C}" type="presOf" srcId="{A825D497-6924-4C63-BC36-51C204AB5487}" destId="{F8483AE2-64AD-4CAC-9C0B-F9826EF14E00}" srcOrd="0" destOrd="0" presId="urn:microsoft.com/office/officeart/2005/8/layout/hierarchy2"/>
    <dgm:cxn modelId="{20FC1889-7E2E-42B8-9CBE-B814DAE3A38F}" srcId="{A624D964-AA8F-4360-9C75-D8DBD9C02E76}" destId="{860843A1-5CD8-4352-BC05-F7E9CF85681C}" srcOrd="0" destOrd="0" parTransId="{F99C9D2E-4830-4ED9-891C-41D7E8B678E2}" sibTransId="{E8F15DDF-8136-40BE-935F-7597AB74C8C0}"/>
    <dgm:cxn modelId="{44FDBB89-5E6B-434E-99E0-DC9D3950553C}" type="presOf" srcId="{90705256-60AC-4C96-A73C-4EC5220825CB}" destId="{70D76363-B769-42C8-9F96-1387DDD4942E}" srcOrd="0" destOrd="0" presId="urn:microsoft.com/office/officeart/2005/8/layout/hierarchy2"/>
    <dgm:cxn modelId="{D0D0A08B-76A6-4F48-8CFB-BBED0642202B}" type="presOf" srcId="{D8A4556B-E9BC-43B5-8A77-8F852B8A4590}" destId="{6164010A-232B-430D-987B-1732CBC58B92}" srcOrd="1" destOrd="0" presId="urn:microsoft.com/office/officeart/2005/8/layout/hierarchy2"/>
    <dgm:cxn modelId="{6DE9B98C-A56A-420C-A032-A4B4CEB88BE0}" srcId="{1A89D6B9-EC94-4110-9AB8-217B0CE3753F}" destId="{F2B67145-A031-4DB7-A578-1E9275D963B0}" srcOrd="0" destOrd="0" parTransId="{AE6D6E65-7008-4DE6-8786-48FA10229C01}" sibTransId="{770BDF3D-2C9C-4A78-AA36-2205EFF64FE1}"/>
    <dgm:cxn modelId="{67AAE98C-6B35-4AF7-A6D8-12B221A32999}" type="presOf" srcId="{144E31F3-2884-4FD7-8D26-26AF13FD2A6A}" destId="{39AF553E-8388-4C72-9CC5-A072FEAFAA72}" srcOrd="0" destOrd="0" presId="urn:microsoft.com/office/officeart/2005/8/layout/hierarchy2"/>
    <dgm:cxn modelId="{19DFD58F-11A1-482F-AE71-620CF1249BF8}" type="presOf" srcId="{DF35D3E0-FDAF-48D4-9910-79BE23B71CB8}" destId="{A194B817-EDE4-46C1-A591-61FCB02DA124}" srcOrd="1" destOrd="0" presId="urn:microsoft.com/office/officeart/2005/8/layout/hierarchy2"/>
    <dgm:cxn modelId="{C99A1793-2D90-43BE-A7F0-3298E63C0C80}" type="presOf" srcId="{1A89D6B9-EC94-4110-9AB8-217B0CE3753F}" destId="{CA4A0D53-BAEC-4219-8636-87B8E0B495A4}" srcOrd="0" destOrd="0" presId="urn:microsoft.com/office/officeart/2005/8/layout/hierarchy2"/>
    <dgm:cxn modelId="{D992449A-06DE-4435-8507-F6E0A7ABDEF5}" srcId="{AC88075B-97C5-4331-A7C5-1D7B428D1DBD}" destId="{1A89D6B9-EC94-4110-9AB8-217B0CE3753F}" srcOrd="0" destOrd="0" parTransId="{8F292A87-6501-433C-B7BF-4C5863E99DE2}" sibTransId="{C5CB0FDF-16AC-47A4-9C81-3CED7B79A43D}"/>
    <dgm:cxn modelId="{D058159C-4E98-475C-ACB2-21B7DD28E3FE}" type="presOf" srcId="{9F5E556F-B56E-4AA8-ACD1-2B56292F4B83}" destId="{CE8ADFBB-743E-4125-95FA-3017567BD81A}" srcOrd="0" destOrd="0" presId="urn:microsoft.com/office/officeart/2005/8/layout/hierarchy2"/>
    <dgm:cxn modelId="{9D5B129F-3F79-4C71-AD15-D4E47619D98A}" type="presOf" srcId="{0B90DF3B-2867-47CB-B431-94BF15BBCE52}" destId="{DF019EC7-4A34-40D5-A42D-F21C5C94A65F}" srcOrd="1" destOrd="0" presId="urn:microsoft.com/office/officeart/2005/8/layout/hierarchy2"/>
    <dgm:cxn modelId="{DF2902A1-7492-4245-9387-35F9707033B4}" type="presOf" srcId="{0B90DF3B-2867-47CB-B431-94BF15BBCE52}" destId="{F2E00257-C4FE-4CB8-B60A-D726EC4F9CD7}" srcOrd="0" destOrd="0" presId="urn:microsoft.com/office/officeart/2005/8/layout/hierarchy2"/>
    <dgm:cxn modelId="{2987BDA1-208D-4858-8146-F05755C04FDD}" srcId="{E6445F97-F676-4C3B-999C-CEAE55BB7BCB}" destId="{A825D497-6924-4C63-BC36-51C204AB5487}" srcOrd="1" destOrd="0" parTransId="{FAEE79EC-874D-491A-982E-389984ED5465}" sibTransId="{9CF59F93-092F-4C00-BB43-6A3989FCCEAB}"/>
    <dgm:cxn modelId="{0845EDA3-90BA-4A74-9236-DEABEB5EBD2E}" srcId="{CC848B2C-07D9-474D-BCB9-F5BA27B55F3A}" destId="{52E6E237-9009-46FC-AF91-181A51690CA4}" srcOrd="0" destOrd="0" parTransId="{237C5830-691F-4C9D-9087-4295121AAB6A}" sibTransId="{39953653-D03B-403B-B7CF-B9E83800222D}"/>
    <dgm:cxn modelId="{55B0ABA6-F208-435C-9D56-2E326A1E74DE}" srcId="{144E31F3-2884-4FD7-8D26-26AF13FD2A6A}" destId="{AC88075B-97C5-4331-A7C5-1D7B428D1DBD}" srcOrd="2" destOrd="0" parTransId="{9361C984-2588-49A3-BC44-BA0F03CB36D9}" sibTransId="{5C8C53BD-957F-4011-B9FB-D395E3F8682C}"/>
    <dgm:cxn modelId="{D999DFA7-568C-4D8A-8528-E97A2106377B}" type="presOf" srcId="{9B8D07FF-5874-4080-B5FE-D21ECAE5D90D}" destId="{C824D389-093A-4EBE-81C0-537CD867E9CD}" srcOrd="0" destOrd="0" presId="urn:microsoft.com/office/officeart/2005/8/layout/hierarchy2"/>
    <dgm:cxn modelId="{61C116A8-B1A5-4695-84B6-638001FDAD12}" type="presOf" srcId="{8B0302DB-5668-4DBB-90E8-FA6EFC8EA43C}" destId="{30F3BB63-30BF-4859-942C-507D3A97E6A5}" srcOrd="0" destOrd="0" presId="urn:microsoft.com/office/officeart/2005/8/layout/hierarchy2"/>
    <dgm:cxn modelId="{B5E768B0-BF76-4F68-869A-7AB0520DF676}" srcId="{90705256-60AC-4C96-A73C-4EC5220825CB}" destId="{8B0302DB-5668-4DBB-90E8-FA6EFC8EA43C}" srcOrd="0" destOrd="0" parTransId="{D8A4556B-E9BC-43B5-8A77-8F852B8A4590}" sibTransId="{D5EC2D96-38E0-4685-A918-9E54E25140AB}"/>
    <dgm:cxn modelId="{55B3EAB6-481E-4FB1-841D-D222BE206C8E}" type="presOf" srcId="{D8A4556B-E9BC-43B5-8A77-8F852B8A4590}" destId="{C06FC0DA-45DE-4B67-8D61-28BF188F1586}" srcOrd="0" destOrd="0" presId="urn:microsoft.com/office/officeart/2005/8/layout/hierarchy2"/>
    <dgm:cxn modelId="{E88770B9-0B69-4299-BB83-2444FDC46951}" type="presOf" srcId="{AE6D6E65-7008-4DE6-8786-48FA10229C01}" destId="{7C2BD76D-A90A-4756-A33D-ADC872DE98C8}" srcOrd="0" destOrd="0" presId="urn:microsoft.com/office/officeart/2005/8/layout/hierarchy2"/>
    <dgm:cxn modelId="{4EE096B9-819F-418A-8F98-0A39CA537560}" srcId="{E6445F97-F676-4C3B-999C-CEAE55BB7BCB}" destId="{4953C314-8F10-4A6B-AEBA-2FF13AFAD051}" srcOrd="0" destOrd="0" parTransId="{DF35D3E0-FDAF-48D4-9910-79BE23B71CB8}" sibTransId="{6A4F86EC-E790-4C69-B106-F8273FCE41A3}"/>
    <dgm:cxn modelId="{264B0ABE-8EBD-420C-BF67-D8D8AC984F90}" type="presOf" srcId="{F2B67145-A031-4DB7-A578-1E9275D963B0}" destId="{6D731490-B82A-486E-AD1D-4864D3F3AEA8}" srcOrd="0" destOrd="0" presId="urn:microsoft.com/office/officeart/2005/8/layout/hierarchy2"/>
    <dgm:cxn modelId="{98A197C0-FB24-4594-9157-002BF65D2674}" type="presOf" srcId="{8F292A87-6501-433C-B7BF-4C5863E99DE2}" destId="{13B9F3E0-55BA-40C9-AF83-5FFC6360E186}" srcOrd="0" destOrd="0" presId="urn:microsoft.com/office/officeart/2005/8/layout/hierarchy2"/>
    <dgm:cxn modelId="{06892AC1-26E1-421D-887F-6100F5BE7B9D}" type="presOf" srcId="{9F8704CD-0A2D-4771-B0AA-FF995484A367}" destId="{7268AF92-5B00-492B-90B7-DBA63FB603CA}" srcOrd="1" destOrd="0" presId="urn:microsoft.com/office/officeart/2005/8/layout/hierarchy2"/>
    <dgm:cxn modelId="{3F2BE9C2-EC51-46E6-8B19-E95F010337F6}" type="presOf" srcId="{2E94D259-033A-49D1-83DE-FAF7BF635143}" destId="{8B27ECFE-41A7-4918-A883-E4FCBA15F53D}" srcOrd="1" destOrd="0" presId="urn:microsoft.com/office/officeart/2005/8/layout/hierarchy2"/>
    <dgm:cxn modelId="{7A2843C9-6F7B-468F-9E55-D28C7767FEAF}" type="presOf" srcId="{8F292A87-6501-433C-B7BF-4C5863E99DE2}" destId="{D5285459-40D1-4964-A077-0CBC076EC692}" srcOrd="1" destOrd="0" presId="urn:microsoft.com/office/officeart/2005/8/layout/hierarchy2"/>
    <dgm:cxn modelId="{42CFFCD0-5601-46BE-8EB2-066DD6F92649}" srcId="{144E31F3-2884-4FD7-8D26-26AF13FD2A6A}" destId="{90705256-60AC-4C96-A73C-4EC5220825CB}" srcOrd="1" destOrd="0" parTransId="{1E1969BB-3FBB-42EA-8E53-A9FDEF733B46}" sibTransId="{3BF7D0BE-8E8B-4933-9BDF-F49514E29B41}"/>
    <dgm:cxn modelId="{223DC5D3-8486-4ACF-B625-E43877A110FB}" type="presOf" srcId="{4F33D126-34F1-4015-B053-F28E89C5BC59}" destId="{2753F14C-9F8F-40A2-81A6-A9639D892D51}" srcOrd="0" destOrd="0" presId="urn:microsoft.com/office/officeart/2005/8/layout/hierarchy2"/>
    <dgm:cxn modelId="{0E6C3AD5-D30D-4D86-AC4F-44113EA24B13}" type="presOf" srcId="{9F8704CD-0A2D-4771-B0AA-FF995484A367}" destId="{BDB0958B-F959-427F-94CB-9EE897C41295}" srcOrd="0" destOrd="0" presId="urn:microsoft.com/office/officeart/2005/8/layout/hierarchy2"/>
    <dgm:cxn modelId="{C58804D7-348F-47E1-A484-8D5B2AD64C18}" type="presOf" srcId="{FD0049B4-7A29-4D39-B76D-BEA6EC4EAB25}" destId="{43C1BE03-08C9-4FDC-A4A0-49BE8CFDFC8B}" srcOrd="0" destOrd="0" presId="urn:microsoft.com/office/officeart/2005/8/layout/hierarchy2"/>
    <dgm:cxn modelId="{A070D1D9-2484-41C2-A57E-20C8F748305C}" srcId="{8B0302DB-5668-4DBB-90E8-FA6EFC8EA43C}" destId="{CC848B2C-07D9-474D-BCB9-F5BA27B55F3A}" srcOrd="1" destOrd="0" parTransId="{8270428C-F84E-4CF2-B024-7BB6C93CAF77}" sibTransId="{CFC0B9F5-88FA-4107-A9F2-DDE4B87723E9}"/>
    <dgm:cxn modelId="{2CD6A6DA-E104-4FF3-BB12-A40CEBA36FE5}" type="presOf" srcId="{7B06A369-08C2-423A-BB69-AD740188A884}" destId="{6D1A2320-C3F5-4B4E-AD5D-87B3089852A2}" srcOrd="1" destOrd="0" presId="urn:microsoft.com/office/officeart/2005/8/layout/hierarchy2"/>
    <dgm:cxn modelId="{C0A30FDF-6495-49FC-A05B-978FDAEEEE44}" type="presOf" srcId="{43CBAF99-ED6A-4271-87F2-F1E28831DD63}" destId="{916425BA-88E3-4597-8D02-7F441EB5A459}" srcOrd="0" destOrd="0" presId="urn:microsoft.com/office/officeart/2005/8/layout/hierarchy2"/>
    <dgm:cxn modelId="{562257E1-A4E1-495D-B1AA-565AE13D7FB6}" srcId="{43CBAF99-ED6A-4271-87F2-F1E28831DD63}" destId="{A624D964-AA8F-4360-9C75-D8DBD9C02E76}" srcOrd="0" destOrd="0" parTransId="{81894EF3-0B5F-4F76-BE08-877EBE675E3C}" sibTransId="{FC8C2CB2-EB4B-4886-BC56-F929871E16BC}"/>
    <dgm:cxn modelId="{671BEAE4-4981-4A1E-95C7-80439B13792A}" type="presOf" srcId="{7B06A369-08C2-423A-BB69-AD740188A884}" destId="{6D4F7727-1A89-48FA-BFB3-C65B92737975}" srcOrd="0" destOrd="0" presId="urn:microsoft.com/office/officeart/2005/8/layout/hierarchy2"/>
    <dgm:cxn modelId="{C10ACAEA-10A9-45D1-B5E3-6A27C18E013C}" type="presOf" srcId="{2E94D259-033A-49D1-83DE-FAF7BF635143}" destId="{2CB9315C-D9EF-432D-A59E-1BD08CEAF590}" srcOrd="0" destOrd="0" presId="urn:microsoft.com/office/officeart/2005/8/layout/hierarchy2"/>
    <dgm:cxn modelId="{3341F6EC-3F24-4D08-9701-4D3C07E4C979}" type="presOf" srcId="{F99C9D2E-4830-4ED9-891C-41D7E8B678E2}" destId="{E065FB68-A051-4A01-A8CE-5B09469D0EDD}" srcOrd="0" destOrd="0" presId="urn:microsoft.com/office/officeart/2005/8/layout/hierarchy2"/>
    <dgm:cxn modelId="{6C263BF6-C333-49D6-A683-A158BA9F0A5F}" type="presOf" srcId="{4953C314-8F10-4A6B-AEBA-2FF13AFAD051}" destId="{763AA2D2-F0B1-40A0-AFFA-93AE8B70AC3E}" srcOrd="0" destOrd="0" presId="urn:microsoft.com/office/officeart/2005/8/layout/hierarchy2"/>
    <dgm:cxn modelId="{2EC480FB-B124-4E62-AE71-E340E679B8D5}" type="presOf" srcId="{D9B77A3C-1166-4706-849C-FB2398DBD623}" destId="{46AFEFF1-6C90-4CA1-B5F1-26D60A850ECF}" srcOrd="0" destOrd="0" presId="urn:microsoft.com/office/officeart/2005/8/layout/hierarchy2"/>
    <dgm:cxn modelId="{6B3983C0-0671-43A6-A392-B8D932DB86CD}" type="presParOf" srcId="{39AF553E-8388-4C72-9CC5-A072FEAFAA72}" destId="{0EA24093-5F94-497D-9871-97835B44CE83}" srcOrd="0" destOrd="0" presId="urn:microsoft.com/office/officeart/2005/8/layout/hierarchy2"/>
    <dgm:cxn modelId="{D6EBAB52-D03C-4283-B064-22E6CD9E3217}" type="presParOf" srcId="{0EA24093-5F94-497D-9871-97835B44CE83}" destId="{916425BA-88E3-4597-8D02-7F441EB5A459}" srcOrd="0" destOrd="0" presId="urn:microsoft.com/office/officeart/2005/8/layout/hierarchy2"/>
    <dgm:cxn modelId="{D151EF69-A8CD-40AC-A556-CC643AA7F4AC}" type="presParOf" srcId="{0EA24093-5F94-497D-9871-97835B44CE83}" destId="{238B9562-2F88-45A7-BCB9-D8653F8B3B15}" srcOrd="1" destOrd="0" presId="urn:microsoft.com/office/officeart/2005/8/layout/hierarchy2"/>
    <dgm:cxn modelId="{AAED0F7F-0532-414C-BD34-90D5D022045A}" type="presParOf" srcId="{238B9562-2F88-45A7-BCB9-D8653F8B3B15}" destId="{56904D54-EDF3-4FDE-8701-A9F0D2934C75}" srcOrd="0" destOrd="0" presId="urn:microsoft.com/office/officeart/2005/8/layout/hierarchy2"/>
    <dgm:cxn modelId="{7DBC84CD-7CED-46A1-BBDE-EEC666834C46}" type="presParOf" srcId="{56904D54-EDF3-4FDE-8701-A9F0D2934C75}" destId="{584812BC-6438-49F7-A053-50B3F6659686}" srcOrd="0" destOrd="0" presId="urn:microsoft.com/office/officeart/2005/8/layout/hierarchy2"/>
    <dgm:cxn modelId="{A8464E66-F776-44F2-BD0A-9EE8B82B6421}" type="presParOf" srcId="{238B9562-2F88-45A7-BCB9-D8653F8B3B15}" destId="{70E27B88-ED0A-4BFB-B1D5-86E529A5ED99}" srcOrd="1" destOrd="0" presId="urn:microsoft.com/office/officeart/2005/8/layout/hierarchy2"/>
    <dgm:cxn modelId="{1E1012F7-5C90-48CE-A897-284AD0B04E61}" type="presParOf" srcId="{70E27B88-ED0A-4BFB-B1D5-86E529A5ED99}" destId="{BF2EFEE5-7705-4013-A953-6DBCA59C2CB7}" srcOrd="0" destOrd="0" presId="urn:microsoft.com/office/officeart/2005/8/layout/hierarchy2"/>
    <dgm:cxn modelId="{98CF6BA6-34ED-4412-B595-9B0D715B2B94}" type="presParOf" srcId="{70E27B88-ED0A-4BFB-B1D5-86E529A5ED99}" destId="{A79FFE46-EEEE-4E63-A6DA-A3C71F28BD50}" srcOrd="1" destOrd="0" presId="urn:microsoft.com/office/officeart/2005/8/layout/hierarchy2"/>
    <dgm:cxn modelId="{27D0258D-8711-4D59-8E3D-90302326C91E}" type="presParOf" srcId="{A79FFE46-EEEE-4E63-A6DA-A3C71F28BD50}" destId="{E065FB68-A051-4A01-A8CE-5B09469D0EDD}" srcOrd="0" destOrd="0" presId="urn:microsoft.com/office/officeart/2005/8/layout/hierarchy2"/>
    <dgm:cxn modelId="{0AD6A4E2-B085-43DD-A5FC-0E6CF9C5D75C}" type="presParOf" srcId="{E065FB68-A051-4A01-A8CE-5B09469D0EDD}" destId="{111097E1-687F-473F-9DFD-0ECA9ADAF833}" srcOrd="0" destOrd="0" presId="urn:microsoft.com/office/officeart/2005/8/layout/hierarchy2"/>
    <dgm:cxn modelId="{1478DC80-3483-4921-BB89-64C14A349BEB}" type="presParOf" srcId="{A79FFE46-EEEE-4E63-A6DA-A3C71F28BD50}" destId="{140821E4-0A53-4522-909C-A6C8EF109F01}" srcOrd="1" destOrd="0" presId="urn:microsoft.com/office/officeart/2005/8/layout/hierarchy2"/>
    <dgm:cxn modelId="{55F48FC2-E939-4DFB-8BD6-36D295A64503}" type="presParOf" srcId="{140821E4-0A53-4522-909C-A6C8EF109F01}" destId="{51107EF9-CCEB-4BF7-8194-D244676AEB23}" srcOrd="0" destOrd="0" presId="urn:microsoft.com/office/officeart/2005/8/layout/hierarchy2"/>
    <dgm:cxn modelId="{1387B69F-A1C6-44CC-B1E3-9B6981EFD2AA}" type="presParOf" srcId="{140821E4-0A53-4522-909C-A6C8EF109F01}" destId="{1BD0448A-3F7C-4EE0-A175-AAA5E26B4903}" srcOrd="1" destOrd="0" presId="urn:microsoft.com/office/officeart/2005/8/layout/hierarchy2"/>
    <dgm:cxn modelId="{5FAFB274-F9E8-4F6D-9627-7B166695CEFC}" type="presParOf" srcId="{A79FFE46-EEEE-4E63-A6DA-A3C71F28BD50}" destId="{CE8ADFBB-743E-4125-95FA-3017567BD81A}" srcOrd="2" destOrd="0" presId="urn:microsoft.com/office/officeart/2005/8/layout/hierarchy2"/>
    <dgm:cxn modelId="{3FC0DD3E-C56A-4510-8E5D-9F633F7AC949}" type="presParOf" srcId="{CE8ADFBB-743E-4125-95FA-3017567BD81A}" destId="{DA1A43E5-B528-46CC-A46F-EA6ED3C94897}" srcOrd="0" destOrd="0" presId="urn:microsoft.com/office/officeart/2005/8/layout/hierarchy2"/>
    <dgm:cxn modelId="{A6638287-D308-48F6-86F8-4871A0E146E2}" type="presParOf" srcId="{A79FFE46-EEEE-4E63-A6DA-A3C71F28BD50}" destId="{F0276ADD-6D12-45B0-BF49-42522D715B49}" srcOrd="3" destOrd="0" presId="urn:microsoft.com/office/officeart/2005/8/layout/hierarchy2"/>
    <dgm:cxn modelId="{991A518B-55FD-4113-BEED-8F33B45F9E71}" type="presParOf" srcId="{F0276ADD-6D12-45B0-BF49-42522D715B49}" destId="{46AFEFF1-6C90-4CA1-B5F1-26D60A850ECF}" srcOrd="0" destOrd="0" presId="urn:microsoft.com/office/officeart/2005/8/layout/hierarchy2"/>
    <dgm:cxn modelId="{1EAFFAC2-283D-4032-AA92-656F98F5E1E1}" type="presParOf" srcId="{F0276ADD-6D12-45B0-BF49-42522D715B49}" destId="{7D796241-5629-4509-A26A-FB16176F7B16}" srcOrd="1" destOrd="0" presId="urn:microsoft.com/office/officeart/2005/8/layout/hierarchy2"/>
    <dgm:cxn modelId="{5C77B66E-CBB0-4CB0-BD75-BB84B5B80222}" type="presParOf" srcId="{39AF553E-8388-4C72-9CC5-A072FEAFAA72}" destId="{42944676-25AA-4C32-BC2B-885FB9F3C5BA}" srcOrd="1" destOrd="0" presId="urn:microsoft.com/office/officeart/2005/8/layout/hierarchy2"/>
    <dgm:cxn modelId="{66EE50E5-689D-46DD-9865-BE4DCB8385AA}" type="presParOf" srcId="{42944676-25AA-4C32-BC2B-885FB9F3C5BA}" destId="{70D76363-B769-42C8-9F96-1387DDD4942E}" srcOrd="0" destOrd="0" presId="urn:microsoft.com/office/officeart/2005/8/layout/hierarchy2"/>
    <dgm:cxn modelId="{1A8D165F-CC00-473D-AB07-2D4C7616AF10}" type="presParOf" srcId="{42944676-25AA-4C32-BC2B-885FB9F3C5BA}" destId="{B3BFF136-8CA0-42B0-887B-A300BBB59A7D}" srcOrd="1" destOrd="0" presId="urn:microsoft.com/office/officeart/2005/8/layout/hierarchy2"/>
    <dgm:cxn modelId="{9334C65E-0DD5-4D38-9453-6D74F47D3DDF}" type="presParOf" srcId="{B3BFF136-8CA0-42B0-887B-A300BBB59A7D}" destId="{C06FC0DA-45DE-4B67-8D61-28BF188F1586}" srcOrd="0" destOrd="0" presId="urn:microsoft.com/office/officeart/2005/8/layout/hierarchy2"/>
    <dgm:cxn modelId="{02C9CAF4-A181-4737-9CA7-A3E9E325DAB5}" type="presParOf" srcId="{C06FC0DA-45DE-4B67-8D61-28BF188F1586}" destId="{6164010A-232B-430D-987B-1732CBC58B92}" srcOrd="0" destOrd="0" presId="urn:microsoft.com/office/officeart/2005/8/layout/hierarchy2"/>
    <dgm:cxn modelId="{57C62735-9964-4DC9-ADC8-A7C6900E72C6}" type="presParOf" srcId="{B3BFF136-8CA0-42B0-887B-A300BBB59A7D}" destId="{536C5712-1892-4A54-87BA-D3099D958DD8}" srcOrd="1" destOrd="0" presId="urn:microsoft.com/office/officeart/2005/8/layout/hierarchy2"/>
    <dgm:cxn modelId="{32C0A7E7-15B6-418E-83D3-FB0BC61F384F}" type="presParOf" srcId="{536C5712-1892-4A54-87BA-D3099D958DD8}" destId="{30F3BB63-30BF-4859-942C-507D3A97E6A5}" srcOrd="0" destOrd="0" presId="urn:microsoft.com/office/officeart/2005/8/layout/hierarchy2"/>
    <dgm:cxn modelId="{B4E704D8-14FF-48CC-AB30-21D472A61879}" type="presParOf" srcId="{536C5712-1892-4A54-87BA-D3099D958DD8}" destId="{9DD19959-E952-4F79-ACAD-EC7220EF42C3}" srcOrd="1" destOrd="0" presId="urn:microsoft.com/office/officeart/2005/8/layout/hierarchy2"/>
    <dgm:cxn modelId="{F6C1F3A1-DFAB-4242-96CD-48881AB2D4E8}" type="presParOf" srcId="{9DD19959-E952-4F79-ACAD-EC7220EF42C3}" destId="{BDB0958B-F959-427F-94CB-9EE897C41295}" srcOrd="0" destOrd="0" presId="urn:microsoft.com/office/officeart/2005/8/layout/hierarchy2"/>
    <dgm:cxn modelId="{5FA74048-24D2-4A48-BF0E-03AFA4F6F05A}" type="presParOf" srcId="{BDB0958B-F959-427F-94CB-9EE897C41295}" destId="{7268AF92-5B00-492B-90B7-DBA63FB603CA}" srcOrd="0" destOrd="0" presId="urn:microsoft.com/office/officeart/2005/8/layout/hierarchy2"/>
    <dgm:cxn modelId="{24DC9196-F65D-4B04-8DC9-2C556445469E}" type="presParOf" srcId="{9DD19959-E952-4F79-ACAD-EC7220EF42C3}" destId="{10835CC4-39E9-40FA-B69E-03B51C3887E1}" srcOrd="1" destOrd="0" presId="urn:microsoft.com/office/officeart/2005/8/layout/hierarchy2"/>
    <dgm:cxn modelId="{938D3137-69CB-409B-91DA-1152B2349350}" type="presParOf" srcId="{10835CC4-39E9-40FA-B69E-03B51C3887E1}" destId="{8926D984-C229-499C-9781-CD86E63A0959}" srcOrd="0" destOrd="0" presId="urn:microsoft.com/office/officeart/2005/8/layout/hierarchy2"/>
    <dgm:cxn modelId="{C351F0DC-D932-415D-9A66-1676A24F3ADF}" type="presParOf" srcId="{10835CC4-39E9-40FA-B69E-03B51C3887E1}" destId="{7A6E7E2C-A297-4376-8D4A-5C41213A8CDC}" srcOrd="1" destOrd="0" presId="urn:microsoft.com/office/officeart/2005/8/layout/hierarchy2"/>
    <dgm:cxn modelId="{B28C2ED2-CDE6-47DC-8B79-2B7AED37AA8D}" type="presParOf" srcId="{7A6E7E2C-A297-4376-8D4A-5C41213A8CDC}" destId="{2CB9315C-D9EF-432D-A59E-1BD08CEAF590}" srcOrd="0" destOrd="0" presId="urn:microsoft.com/office/officeart/2005/8/layout/hierarchy2"/>
    <dgm:cxn modelId="{94F21FC5-71DD-455F-B33D-54EA93514B45}" type="presParOf" srcId="{2CB9315C-D9EF-432D-A59E-1BD08CEAF590}" destId="{8B27ECFE-41A7-4918-A883-E4FCBA15F53D}" srcOrd="0" destOrd="0" presId="urn:microsoft.com/office/officeart/2005/8/layout/hierarchy2"/>
    <dgm:cxn modelId="{07AC0923-9C59-48F0-B958-6D27C1BAF5ED}" type="presParOf" srcId="{7A6E7E2C-A297-4376-8D4A-5C41213A8CDC}" destId="{88631987-86B1-4532-AEE5-344C0B1F4F4F}" srcOrd="1" destOrd="0" presId="urn:microsoft.com/office/officeart/2005/8/layout/hierarchy2"/>
    <dgm:cxn modelId="{CCAB843D-2A7A-4D70-B651-2E2E9117A11D}" type="presParOf" srcId="{88631987-86B1-4532-AEE5-344C0B1F4F4F}" destId="{2753F14C-9F8F-40A2-81A6-A9639D892D51}" srcOrd="0" destOrd="0" presId="urn:microsoft.com/office/officeart/2005/8/layout/hierarchy2"/>
    <dgm:cxn modelId="{1AA11DCD-FCFA-406F-B6DE-24EECE4726CC}" type="presParOf" srcId="{88631987-86B1-4532-AEE5-344C0B1F4F4F}" destId="{A30A7F3F-D079-49B1-A63C-F0F7A37551DA}" srcOrd="1" destOrd="0" presId="urn:microsoft.com/office/officeart/2005/8/layout/hierarchy2"/>
    <dgm:cxn modelId="{B1DF0108-1C56-4329-A301-35D0DFFF87ED}" type="presParOf" srcId="{9DD19959-E952-4F79-ACAD-EC7220EF42C3}" destId="{9BF7C1E3-1997-45F3-BFD9-01806FF4AE9C}" srcOrd="2" destOrd="0" presId="urn:microsoft.com/office/officeart/2005/8/layout/hierarchy2"/>
    <dgm:cxn modelId="{EC1F5A79-BEE5-4EB0-85F8-B136DDB9EDC1}" type="presParOf" srcId="{9BF7C1E3-1997-45F3-BFD9-01806FF4AE9C}" destId="{D396D300-811E-4034-8001-CA1F676D2382}" srcOrd="0" destOrd="0" presId="urn:microsoft.com/office/officeart/2005/8/layout/hierarchy2"/>
    <dgm:cxn modelId="{211EFC23-959B-427E-8111-1329DC2D9AA0}" type="presParOf" srcId="{9DD19959-E952-4F79-ACAD-EC7220EF42C3}" destId="{293325FE-4DF9-4199-AAB8-0F0E2F179504}" srcOrd="3" destOrd="0" presId="urn:microsoft.com/office/officeart/2005/8/layout/hierarchy2"/>
    <dgm:cxn modelId="{DB21D6E9-CA81-43CE-A10A-522D2031D7EC}" type="presParOf" srcId="{293325FE-4DF9-4199-AAB8-0F0E2F179504}" destId="{0DE5C491-783F-450F-90A9-A1ED9224DB1F}" srcOrd="0" destOrd="0" presId="urn:microsoft.com/office/officeart/2005/8/layout/hierarchy2"/>
    <dgm:cxn modelId="{394D385E-7A69-41FE-ABA8-4CD340D2B361}" type="presParOf" srcId="{293325FE-4DF9-4199-AAB8-0F0E2F179504}" destId="{793F9EDD-119F-45BD-AFB1-953D623D9CF2}" srcOrd="1" destOrd="0" presId="urn:microsoft.com/office/officeart/2005/8/layout/hierarchy2"/>
    <dgm:cxn modelId="{1089A5E3-FFE9-4AE8-9948-F9AC4311F3C1}" type="presParOf" srcId="{793F9EDD-119F-45BD-AFB1-953D623D9CF2}" destId="{E16B0673-937B-456E-B74B-D1D9716FA1E0}" srcOrd="0" destOrd="0" presId="urn:microsoft.com/office/officeart/2005/8/layout/hierarchy2"/>
    <dgm:cxn modelId="{1DE75681-EE56-459D-9782-071A700B6833}" type="presParOf" srcId="{E16B0673-937B-456E-B74B-D1D9716FA1E0}" destId="{19C58D6A-DCEE-425E-95C1-B95F7CF58C7B}" srcOrd="0" destOrd="0" presId="urn:microsoft.com/office/officeart/2005/8/layout/hierarchy2"/>
    <dgm:cxn modelId="{209196D1-C8E9-40D8-895C-587EE2D8EDB4}" type="presParOf" srcId="{793F9EDD-119F-45BD-AFB1-953D623D9CF2}" destId="{6674FCFA-FDEE-4600-BBA3-0CE083166500}" srcOrd="1" destOrd="0" presId="urn:microsoft.com/office/officeart/2005/8/layout/hierarchy2"/>
    <dgm:cxn modelId="{8EFA734C-0C26-4408-9EFD-826CEADA1A10}" type="presParOf" srcId="{6674FCFA-FDEE-4600-BBA3-0CE083166500}" destId="{5ADFF712-76E5-4D7E-B4FF-C3BBA63E6142}" srcOrd="0" destOrd="0" presId="urn:microsoft.com/office/officeart/2005/8/layout/hierarchy2"/>
    <dgm:cxn modelId="{DC46F202-D198-4009-8807-6C7C8EEEE636}" type="presParOf" srcId="{6674FCFA-FDEE-4600-BBA3-0CE083166500}" destId="{E636319F-FDDF-4411-9559-99E6B5F1269B}" srcOrd="1" destOrd="0" presId="urn:microsoft.com/office/officeart/2005/8/layout/hierarchy2"/>
    <dgm:cxn modelId="{D6ED16DA-0FD2-4C1E-8ECE-05C48284BC70}" type="presParOf" srcId="{793F9EDD-119F-45BD-AFB1-953D623D9CF2}" destId="{F2E00257-C4FE-4CB8-B60A-D726EC4F9CD7}" srcOrd="2" destOrd="0" presId="urn:microsoft.com/office/officeart/2005/8/layout/hierarchy2"/>
    <dgm:cxn modelId="{F21ACD36-A7F9-4F4F-BE54-CFFFAD398251}" type="presParOf" srcId="{F2E00257-C4FE-4CB8-B60A-D726EC4F9CD7}" destId="{DF019EC7-4A34-40D5-A42D-F21C5C94A65F}" srcOrd="0" destOrd="0" presId="urn:microsoft.com/office/officeart/2005/8/layout/hierarchy2"/>
    <dgm:cxn modelId="{543A454C-5B27-4AE0-954B-2FCABD6EE55F}" type="presParOf" srcId="{793F9EDD-119F-45BD-AFB1-953D623D9CF2}" destId="{B492E798-3840-407A-B02E-70DD375E75BD}" srcOrd="3" destOrd="0" presId="urn:microsoft.com/office/officeart/2005/8/layout/hierarchy2"/>
    <dgm:cxn modelId="{839BF542-5F28-45F8-84F1-7CC0E9094389}" type="presParOf" srcId="{B492E798-3840-407A-B02E-70DD375E75BD}" destId="{3CBABBE1-43AA-4390-9BE5-A80F646F5874}" srcOrd="0" destOrd="0" presId="urn:microsoft.com/office/officeart/2005/8/layout/hierarchy2"/>
    <dgm:cxn modelId="{D7C0D2E1-5BE2-477D-A5B8-AFE6A882D8D5}" type="presParOf" srcId="{B492E798-3840-407A-B02E-70DD375E75BD}" destId="{1F0F9610-D8BB-4184-98D7-30EC1B608883}" srcOrd="1" destOrd="0" presId="urn:microsoft.com/office/officeart/2005/8/layout/hierarchy2"/>
    <dgm:cxn modelId="{C846B74C-BD79-4BD4-80D9-264BD3BE27E5}" type="presParOf" srcId="{39AF553E-8388-4C72-9CC5-A072FEAFAA72}" destId="{D087EB13-90C5-4C34-9F34-AC7B22EA2723}" srcOrd="2" destOrd="0" presId="urn:microsoft.com/office/officeart/2005/8/layout/hierarchy2"/>
    <dgm:cxn modelId="{1F2B88DF-D75C-40B0-9DA1-FE4179CC1017}" type="presParOf" srcId="{D087EB13-90C5-4C34-9F34-AC7B22EA2723}" destId="{F583F76D-6FC6-4A2A-8012-2CD1D87A2033}" srcOrd="0" destOrd="0" presId="urn:microsoft.com/office/officeart/2005/8/layout/hierarchy2"/>
    <dgm:cxn modelId="{5044C75A-DA75-4C2D-B931-E6B211E9AEBA}" type="presParOf" srcId="{D087EB13-90C5-4C34-9F34-AC7B22EA2723}" destId="{CDE03B94-152D-42AE-9BF5-928AC942D6D2}" srcOrd="1" destOrd="0" presId="urn:microsoft.com/office/officeart/2005/8/layout/hierarchy2"/>
    <dgm:cxn modelId="{7D4810D1-1539-421C-9F63-4CEFF2C8E495}" type="presParOf" srcId="{CDE03B94-152D-42AE-9BF5-928AC942D6D2}" destId="{13B9F3E0-55BA-40C9-AF83-5FFC6360E186}" srcOrd="0" destOrd="0" presId="urn:microsoft.com/office/officeart/2005/8/layout/hierarchy2"/>
    <dgm:cxn modelId="{B0BF5B4E-D64C-4631-9433-3CDD73A06B7E}" type="presParOf" srcId="{13B9F3E0-55BA-40C9-AF83-5FFC6360E186}" destId="{D5285459-40D1-4964-A077-0CBC076EC692}" srcOrd="0" destOrd="0" presId="urn:microsoft.com/office/officeart/2005/8/layout/hierarchy2"/>
    <dgm:cxn modelId="{12AC7351-DD2F-4B0E-9B9D-3DF6E66E4E6F}" type="presParOf" srcId="{CDE03B94-152D-42AE-9BF5-928AC942D6D2}" destId="{C63BC221-EB66-4D2B-9547-2731E5A48A62}" srcOrd="1" destOrd="0" presId="urn:microsoft.com/office/officeart/2005/8/layout/hierarchy2"/>
    <dgm:cxn modelId="{D2C3F85B-699A-4C20-A722-937DA7852BD8}" type="presParOf" srcId="{C63BC221-EB66-4D2B-9547-2731E5A48A62}" destId="{CA4A0D53-BAEC-4219-8636-87B8E0B495A4}" srcOrd="0" destOrd="0" presId="urn:microsoft.com/office/officeart/2005/8/layout/hierarchy2"/>
    <dgm:cxn modelId="{82C5E787-3D0C-4950-A1E5-169418FEA650}" type="presParOf" srcId="{C63BC221-EB66-4D2B-9547-2731E5A48A62}" destId="{BFCEF8CE-9865-4F94-878C-82E0069906F4}" srcOrd="1" destOrd="0" presId="urn:microsoft.com/office/officeart/2005/8/layout/hierarchy2"/>
    <dgm:cxn modelId="{F60A80D8-600F-4F4C-9962-43722835B910}" type="presParOf" srcId="{BFCEF8CE-9865-4F94-878C-82E0069906F4}" destId="{7C2BD76D-A90A-4756-A33D-ADC872DE98C8}" srcOrd="0" destOrd="0" presId="urn:microsoft.com/office/officeart/2005/8/layout/hierarchy2"/>
    <dgm:cxn modelId="{30C013F2-B5C0-4C98-A33F-20776C65A023}" type="presParOf" srcId="{7C2BD76D-A90A-4756-A33D-ADC872DE98C8}" destId="{52E7F398-877E-4A90-9127-8B1959D23892}" srcOrd="0" destOrd="0" presId="urn:microsoft.com/office/officeart/2005/8/layout/hierarchy2"/>
    <dgm:cxn modelId="{AD720B6B-CA92-4104-B676-7462E558B8EB}" type="presParOf" srcId="{BFCEF8CE-9865-4F94-878C-82E0069906F4}" destId="{017EB087-028D-49CA-BDF9-C865D5464EE3}" srcOrd="1" destOrd="0" presId="urn:microsoft.com/office/officeart/2005/8/layout/hierarchy2"/>
    <dgm:cxn modelId="{981A42EB-DCE3-4715-A933-7F6BD1CC3E44}" type="presParOf" srcId="{017EB087-028D-49CA-BDF9-C865D5464EE3}" destId="{6D731490-B82A-486E-AD1D-4864D3F3AEA8}" srcOrd="0" destOrd="0" presId="urn:microsoft.com/office/officeart/2005/8/layout/hierarchy2"/>
    <dgm:cxn modelId="{887D10EB-6C3E-4E94-B038-D8F7359F9D29}" type="presParOf" srcId="{017EB087-028D-49CA-BDF9-C865D5464EE3}" destId="{7BBE72DD-52E6-47D0-BB46-31455477FDC1}" srcOrd="1" destOrd="0" presId="urn:microsoft.com/office/officeart/2005/8/layout/hierarchy2"/>
    <dgm:cxn modelId="{FD045F7B-099E-4E65-A3B6-C54ACC5EE89B}" type="presParOf" srcId="{BFCEF8CE-9865-4F94-878C-82E0069906F4}" destId="{5B12B355-4B43-47AD-B757-35A5982A42E5}" srcOrd="2" destOrd="0" presId="urn:microsoft.com/office/officeart/2005/8/layout/hierarchy2"/>
    <dgm:cxn modelId="{9CC81452-CB92-42CA-98D2-2FF1CF29E421}" type="presParOf" srcId="{5B12B355-4B43-47AD-B757-35A5982A42E5}" destId="{86E622CB-95DF-4603-8684-2039CA91FA70}" srcOrd="0" destOrd="0" presId="urn:microsoft.com/office/officeart/2005/8/layout/hierarchy2"/>
    <dgm:cxn modelId="{09AD01DD-EC8C-41F7-B951-4C2A04FE5750}" type="presParOf" srcId="{BFCEF8CE-9865-4F94-878C-82E0069906F4}" destId="{CD7B1981-2928-4D4D-A4BB-3EB8D4E10517}" srcOrd="3" destOrd="0" presId="urn:microsoft.com/office/officeart/2005/8/layout/hierarchy2"/>
    <dgm:cxn modelId="{975C7906-361B-4D2A-8DCC-B139825F1B32}" type="presParOf" srcId="{CD7B1981-2928-4D4D-A4BB-3EB8D4E10517}" destId="{43C1BE03-08C9-4FDC-A4A0-49BE8CFDFC8B}" srcOrd="0" destOrd="0" presId="urn:microsoft.com/office/officeart/2005/8/layout/hierarchy2"/>
    <dgm:cxn modelId="{6354AE0E-991C-4FA6-9974-D364E7E34317}" type="presParOf" srcId="{CD7B1981-2928-4D4D-A4BB-3EB8D4E10517}" destId="{999533DE-E312-4A19-B5BB-8402580D757C}" srcOrd="1" destOrd="0" presId="urn:microsoft.com/office/officeart/2005/8/layout/hierarchy2"/>
    <dgm:cxn modelId="{E6EEECC1-5FD9-4390-A51F-1196A98D3767}" type="presParOf" srcId="{39AF553E-8388-4C72-9CC5-A072FEAFAA72}" destId="{AF9DF87A-79F2-4389-9529-BD07603351A4}" srcOrd="3" destOrd="0" presId="urn:microsoft.com/office/officeart/2005/8/layout/hierarchy2"/>
    <dgm:cxn modelId="{9FA7B4F6-8E84-41F3-A61C-5BAB508CE7B0}" type="presParOf" srcId="{AF9DF87A-79F2-4389-9529-BD07603351A4}" destId="{C824D389-093A-4EBE-81C0-537CD867E9CD}" srcOrd="0" destOrd="0" presId="urn:microsoft.com/office/officeart/2005/8/layout/hierarchy2"/>
    <dgm:cxn modelId="{4394E36D-0CAA-43B4-83AA-BDAD8386A5A5}" type="presParOf" srcId="{AF9DF87A-79F2-4389-9529-BD07603351A4}" destId="{36D38199-C9FE-4A41-B2A3-B03E9008192B}" srcOrd="1" destOrd="0" presId="urn:microsoft.com/office/officeart/2005/8/layout/hierarchy2"/>
    <dgm:cxn modelId="{C30FE331-A4E5-4AC4-A177-4190562EB855}" type="presParOf" srcId="{36D38199-C9FE-4A41-B2A3-B03E9008192B}" destId="{6D4F7727-1A89-48FA-BFB3-C65B92737975}" srcOrd="0" destOrd="0" presId="urn:microsoft.com/office/officeart/2005/8/layout/hierarchy2"/>
    <dgm:cxn modelId="{E9EDCC40-D066-4F5E-9D55-277C3926F911}" type="presParOf" srcId="{6D4F7727-1A89-48FA-BFB3-C65B92737975}" destId="{6D1A2320-C3F5-4B4E-AD5D-87B3089852A2}" srcOrd="0" destOrd="0" presId="urn:microsoft.com/office/officeart/2005/8/layout/hierarchy2"/>
    <dgm:cxn modelId="{98974CD2-41F4-474B-B3D8-5E5BC4BF92AA}" type="presParOf" srcId="{36D38199-C9FE-4A41-B2A3-B03E9008192B}" destId="{B8324D47-AF6F-4504-845B-BA126BCC61A8}" srcOrd="1" destOrd="0" presId="urn:microsoft.com/office/officeart/2005/8/layout/hierarchy2"/>
    <dgm:cxn modelId="{0D3F0511-A44C-4D61-8FEE-AECBC9F599D0}" type="presParOf" srcId="{B8324D47-AF6F-4504-845B-BA126BCC61A8}" destId="{CA051F2B-01DE-4E88-BC94-98D61CE88BCC}" srcOrd="0" destOrd="0" presId="urn:microsoft.com/office/officeart/2005/8/layout/hierarchy2"/>
    <dgm:cxn modelId="{8463143F-8C41-4B69-86BD-6010238B51E1}" type="presParOf" srcId="{B8324D47-AF6F-4504-845B-BA126BCC61A8}" destId="{CF57BA9B-0185-4A82-AD55-126B0DBF9EEC}" srcOrd="1" destOrd="0" presId="urn:microsoft.com/office/officeart/2005/8/layout/hierarchy2"/>
    <dgm:cxn modelId="{53799F48-95DD-4044-8E47-1CDD470348A5}" type="presParOf" srcId="{CF57BA9B-0185-4A82-AD55-126B0DBF9EEC}" destId="{AD2767F1-894E-43D6-88DC-D79898ACAF27}" srcOrd="0" destOrd="0" presId="urn:microsoft.com/office/officeart/2005/8/layout/hierarchy2"/>
    <dgm:cxn modelId="{5CE8B72D-6DFE-4698-B89B-E79641C853BA}" type="presParOf" srcId="{AD2767F1-894E-43D6-88DC-D79898ACAF27}" destId="{A194B817-EDE4-46C1-A591-61FCB02DA124}" srcOrd="0" destOrd="0" presId="urn:microsoft.com/office/officeart/2005/8/layout/hierarchy2"/>
    <dgm:cxn modelId="{C2775FE5-7246-47DA-AAB5-3F2341373347}" type="presParOf" srcId="{CF57BA9B-0185-4A82-AD55-126B0DBF9EEC}" destId="{269A8630-8049-434F-826D-1D13135FAB32}" srcOrd="1" destOrd="0" presId="urn:microsoft.com/office/officeart/2005/8/layout/hierarchy2"/>
    <dgm:cxn modelId="{BF97F452-2644-47C7-921B-107A1BB024A6}" type="presParOf" srcId="{269A8630-8049-434F-826D-1D13135FAB32}" destId="{763AA2D2-F0B1-40A0-AFFA-93AE8B70AC3E}" srcOrd="0" destOrd="0" presId="urn:microsoft.com/office/officeart/2005/8/layout/hierarchy2"/>
    <dgm:cxn modelId="{3854FF22-0701-496C-8DCD-A729D184999E}" type="presParOf" srcId="{269A8630-8049-434F-826D-1D13135FAB32}" destId="{3EB03B28-6E81-45EB-8AB1-EFE3E0F45524}" srcOrd="1" destOrd="0" presId="urn:microsoft.com/office/officeart/2005/8/layout/hierarchy2"/>
    <dgm:cxn modelId="{D66D7607-55DA-4B68-B8AD-18D87018902D}" type="presParOf" srcId="{CF57BA9B-0185-4A82-AD55-126B0DBF9EEC}" destId="{4B43A2DA-03CD-4FE3-AB12-BB5704A5278C}" srcOrd="2" destOrd="0" presId="urn:microsoft.com/office/officeart/2005/8/layout/hierarchy2"/>
    <dgm:cxn modelId="{25F745EA-64B4-405F-BA80-ED30AEBFEE81}" type="presParOf" srcId="{4B43A2DA-03CD-4FE3-AB12-BB5704A5278C}" destId="{7C2CBA3B-243A-4624-AD7C-D7139768E6E7}" srcOrd="0" destOrd="0" presId="urn:microsoft.com/office/officeart/2005/8/layout/hierarchy2"/>
    <dgm:cxn modelId="{247E78BC-A64A-4670-B5C8-20C240C9D2E0}" type="presParOf" srcId="{CF57BA9B-0185-4A82-AD55-126B0DBF9EEC}" destId="{EFB9A6FC-D6B8-496C-AA0F-9C07C2F1AA76}" srcOrd="3" destOrd="0" presId="urn:microsoft.com/office/officeart/2005/8/layout/hierarchy2"/>
    <dgm:cxn modelId="{EDEC0910-599C-42AD-BD06-A9A2F7C9863C}" type="presParOf" srcId="{EFB9A6FC-D6B8-496C-AA0F-9C07C2F1AA76}" destId="{F8483AE2-64AD-4CAC-9C0B-F9826EF14E00}" srcOrd="0" destOrd="0" presId="urn:microsoft.com/office/officeart/2005/8/layout/hierarchy2"/>
    <dgm:cxn modelId="{5C0503A1-9D20-4580-B42E-4B0DECE20F10}" type="presParOf" srcId="{EFB9A6FC-D6B8-496C-AA0F-9C07C2F1AA76}" destId="{B7046BE8-211B-4353-8356-5952A55A405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C378E-02A8-4B30-B5AD-57894D2A3BC9}">
      <dsp:nvSpPr>
        <dsp:cNvPr id="0" name=""/>
        <dsp:cNvSpPr/>
      </dsp:nvSpPr>
      <dsp:spPr>
        <a:xfrm rot="5400000">
          <a:off x="344716" y="2466258"/>
          <a:ext cx="1035703" cy="1723386"/>
        </a:xfrm>
        <a:prstGeom prst="corner">
          <a:avLst>
            <a:gd name="adj1" fmla="val 16120"/>
            <a:gd name="adj2" fmla="val 1611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907C77-3DDB-4905-A0FB-72BDE279653B}">
      <dsp:nvSpPr>
        <dsp:cNvPr id="0" name=""/>
        <dsp:cNvSpPr/>
      </dsp:nvSpPr>
      <dsp:spPr>
        <a:xfrm>
          <a:off x="171832" y="2981179"/>
          <a:ext cx="1555883"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 sz="1600" kern="1200" dirty="0">
              <a:solidFill>
                <a:srgbClr val="00205C"/>
              </a:solidFill>
              <a:latin typeface="Arial"/>
              <a:ea typeface="MS PGothic"/>
              <a:cs typeface="Arial"/>
            </a:rPr>
            <a:t>Quick screening (Case definition)</a:t>
          </a:r>
          <a:r>
            <a:rPr lang="en" sz="1600" kern="1200" dirty="0">
              <a:latin typeface="Arial"/>
              <a:ea typeface="MS PGothic"/>
              <a:cs typeface="Arial"/>
            </a:rPr>
            <a:t> + assess pregnancy status of all women of child-bearing age</a:t>
          </a:r>
          <a:endParaRPr lang="fr-FR" sz="1600" kern="1200" dirty="0"/>
        </a:p>
      </dsp:txBody>
      <dsp:txXfrm>
        <a:off x="171832" y="2981179"/>
        <a:ext cx="1555883" cy="1363822"/>
      </dsp:txXfrm>
    </dsp:sp>
    <dsp:sp modelId="{DCD7289D-3925-46F9-8D67-B0E453F87215}">
      <dsp:nvSpPr>
        <dsp:cNvPr id="0" name=""/>
        <dsp:cNvSpPr/>
      </dsp:nvSpPr>
      <dsp:spPr>
        <a:xfrm>
          <a:off x="1434152" y="2339380"/>
          <a:ext cx="293562" cy="293562"/>
        </a:xfrm>
        <a:prstGeom prst="triangle">
          <a:avLst>
            <a:gd name="adj" fmla="val 10000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C5B7EB-105C-4A25-9357-A26117904A17}">
      <dsp:nvSpPr>
        <dsp:cNvPr id="0" name=""/>
        <dsp:cNvSpPr/>
      </dsp:nvSpPr>
      <dsp:spPr>
        <a:xfrm rot="5400000">
          <a:off x="2249421" y="1994937"/>
          <a:ext cx="1035703" cy="1723386"/>
        </a:xfrm>
        <a:prstGeom prst="corner">
          <a:avLst>
            <a:gd name="adj1" fmla="val 16120"/>
            <a:gd name="adj2" fmla="val 16110"/>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D77861-0CA6-48BB-9DCC-7C82775061D2}">
      <dsp:nvSpPr>
        <dsp:cNvPr id="0" name=""/>
        <dsp:cNvSpPr/>
      </dsp:nvSpPr>
      <dsp:spPr>
        <a:xfrm>
          <a:off x="2076537" y="2509858"/>
          <a:ext cx="1555883"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 sz="1600" kern="1200" dirty="0">
              <a:solidFill>
                <a:srgbClr val="00205C"/>
              </a:solidFill>
              <a:latin typeface="Arial" panose="020B0604020202020204" pitchFamily="34" charset="0"/>
              <a:ea typeface="MS PGothic"/>
              <a:cs typeface="Arial" panose="020B0604020202020204" pitchFamily="34" charset="0"/>
            </a:rPr>
            <a:t>Triage using standardized tool. Recognize emergency signs and initiate management </a:t>
          </a:r>
          <a:endParaRPr lang="fr-FR" sz="1600" kern="1200" dirty="0"/>
        </a:p>
      </dsp:txBody>
      <dsp:txXfrm>
        <a:off x="2076537" y="2509858"/>
        <a:ext cx="1555883" cy="1363822"/>
      </dsp:txXfrm>
    </dsp:sp>
    <dsp:sp modelId="{B4EA5193-0D63-4086-BF48-F419BDF2964B}">
      <dsp:nvSpPr>
        <dsp:cNvPr id="0" name=""/>
        <dsp:cNvSpPr/>
      </dsp:nvSpPr>
      <dsp:spPr>
        <a:xfrm>
          <a:off x="3338857" y="1868059"/>
          <a:ext cx="293562" cy="293562"/>
        </a:xfrm>
        <a:prstGeom prst="triangle">
          <a:avLst>
            <a:gd name="adj" fmla="val 10000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B4DF7C-D984-4723-9093-71E5799073D0}">
      <dsp:nvSpPr>
        <dsp:cNvPr id="0" name=""/>
        <dsp:cNvSpPr/>
      </dsp:nvSpPr>
      <dsp:spPr>
        <a:xfrm rot="5400000">
          <a:off x="4154126" y="1523616"/>
          <a:ext cx="1035703" cy="1723386"/>
        </a:xfrm>
        <a:prstGeom prst="corner">
          <a:avLst>
            <a:gd name="adj1" fmla="val 16120"/>
            <a:gd name="adj2" fmla="val 1611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36ECF-FF4F-4784-9CE0-635458288CF0}">
      <dsp:nvSpPr>
        <dsp:cNvPr id="0" name=""/>
        <dsp:cNvSpPr/>
      </dsp:nvSpPr>
      <dsp:spPr>
        <a:xfrm>
          <a:off x="3981242" y="2038537"/>
          <a:ext cx="1555883"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 sz="1600" kern="1200" dirty="0">
              <a:solidFill>
                <a:srgbClr val="00205C"/>
              </a:solidFill>
              <a:latin typeface="Arial" panose="020B0604020202020204" pitchFamily="34" charset="0"/>
              <a:ea typeface="MS PGothic"/>
              <a:cs typeface="Arial" panose="020B0604020202020204" pitchFamily="34" charset="0"/>
            </a:rPr>
            <a:t>Quickly organize admission as an emergency case.</a:t>
          </a:r>
        </a:p>
      </dsp:txBody>
      <dsp:txXfrm>
        <a:off x="3981242" y="2038537"/>
        <a:ext cx="1555883" cy="1363822"/>
      </dsp:txXfrm>
    </dsp:sp>
    <dsp:sp modelId="{C207CC46-C521-48D9-9A4B-751690CD0DA8}">
      <dsp:nvSpPr>
        <dsp:cNvPr id="0" name=""/>
        <dsp:cNvSpPr/>
      </dsp:nvSpPr>
      <dsp:spPr>
        <a:xfrm>
          <a:off x="5243562" y="1396738"/>
          <a:ext cx="293562" cy="293562"/>
        </a:xfrm>
        <a:prstGeom prst="triangle">
          <a:avLst>
            <a:gd name="adj" fmla="val 10000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0F21EE-102E-4D7F-9672-FC523717796E}">
      <dsp:nvSpPr>
        <dsp:cNvPr id="0" name=""/>
        <dsp:cNvSpPr/>
      </dsp:nvSpPr>
      <dsp:spPr>
        <a:xfrm rot="5400000">
          <a:off x="6058831" y="1052294"/>
          <a:ext cx="1035703" cy="1723386"/>
        </a:xfrm>
        <a:prstGeom prst="corner">
          <a:avLst>
            <a:gd name="adj1" fmla="val 16120"/>
            <a:gd name="adj2" fmla="val 1611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98FC0B-8CEC-422C-A4A7-63804127FFEC}">
      <dsp:nvSpPr>
        <dsp:cNvPr id="0" name=""/>
        <dsp:cNvSpPr/>
      </dsp:nvSpPr>
      <dsp:spPr>
        <a:xfrm>
          <a:off x="5832906" y="1567216"/>
          <a:ext cx="1882618"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 sz="1600" kern="1200" dirty="0">
              <a:solidFill>
                <a:srgbClr val="00205C"/>
              </a:solidFill>
              <a:latin typeface="Arial" panose="020B0604020202020204" pitchFamily="34" charset="0"/>
              <a:ea typeface="MS PGothic"/>
              <a:cs typeface="Arial" panose="020B0604020202020204" pitchFamily="34" charset="0"/>
            </a:rPr>
            <a:t>Obtain consultation with skilled staff to support the clinical  assessment, include fetal status and make care plans</a:t>
          </a:r>
          <a:endParaRPr lang="fr-FR" sz="1600" kern="1200" dirty="0"/>
        </a:p>
      </dsp:txBody>
      <dsp:txXfrm>
        <a:off x="5832906" y="1567216"/>
        <a:ext cx="1882618" cy="1363822"/>
      </dsp:txXfrm>
    </dsp:sp>
    <dsp:sp modelId="{1D65C5C7-AA93-481E-80FA-F1D2C881A5EA}">
      <dsp:nvSpPr>
        <dsp:cNvPr id="0" name=""/>
        <dsp:cNvSpPr/>
      </dsp:nvSpPr>
      <dsp:spPr>
        <a:xfrm>
          <a:off x="7148267" y="925417"/>
          <a:ext cx="293562" cy="293562"/>
        </a:xfrm>
        <a:prstGeom prst="triangle">
          <a:avLst>
            <a:gd name="adj" fmla="val 10000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C8A76F-C458-4C3A-B89F-F1931C7227FD}">
      <dsp:nvSpPr>
        <dsp:cNvPr id="0" name=""/>
        <dsp:cNvSpPr/>
      </dsp:nvSpPr>
      <dsp:spPr>
        <a:xfrm rot="5400000">
          <a:off x="7963536" y="580973"/>
          <a:ext cx="1035703" cy="1723386"/>
        </a:xfrm>
        <a:prstGeom prst="corner">
          <a:avLst>
            <a:gd name="adj1" fmla="val 16120"/>
            <a:gd name="adj2" fmla="val 1611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9A4F00-2B95-4627-98F1-46C184F50749}">
      <dsp:nvSpPr>
        <dsp:cNvPr id="0" name=""/>
        <dsp:cNvSpPr/>
      </dsp:nvSpPr>
      <dsp:spPr>
        <a:xfrm>
          <a:off x="7790651" y="1095895"/>
          <a:ext cx="1555883"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 sz="1600" kern="1200" dirty="0">
              <a:solidFill>
                <a:srgbClr val="00205C"/>
              </a:solidFill>
              <a:latin typeface="Arial" panose="020B0604020202020204" pitchFamily="34" charset="0"/>
              <a:ea typeface="MS PGothic"/>
              <a:cs typeface="Arial" panose="020B0604020202020204" pitchFamily="34" charset="0"/>
            </a:rPr>
            <a:t>Treat obstetric emergencies. Give optimized supportive care</a:t>
          </a:r>
          <a:endParaRPr lang="fr-FR" sz="1600" kern="1200" dirty="0"/>
        </a:p>
      </dsp:txBody>
      <dsp:txXfrm>
        <a:off x="7790651" y="1095895"/>
        <a:ext cx="1555883" cy="1363822"/>
      </dsp:txXfrm>
    </dsp:sp>
    <dsp:sp modelId="{A3C3CE16-D6F2-4B30-AFAF-071C1FB89210}">
      <dsp:nvSpPr>
        <dsp:cNvPr id="0" name=""/>
        <dsp:cNvSpPr/>
      </dsp:nvSpPr>
      <dsp:spPr>
        <a:xfrm>
          <a:off x="9052972" y="454096"/>
          <a:ext cx="293562" cy="293562"/>
        </a:xfrm>
        <a:prstGeom prst="triangle">
          <a:avLst>
            <a:gd name="adj" fmla="val 10000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A739D-4C1B-4AEA-B1EF-C13B15A3DF31}">
      <dsp:nvSpPr>
        <dsp:cNvPr id="0" name=""/>
        <dsp:cNvSpPr/>
      </dsp:nvSpPr>
      <dsp:spPr>
        <a:xfrm rot="5400000">
          <a:off x="9868241" y="109652"/>
          <a:ext cx="1035703" cy="1723386"/>
        </a:xfrm>
        <a:prstGeom prst="corner">
          <a:avLst>
            <a:gd name="adj1" fmla="val 16120"/>
            <a:gd name="adj2" fmla="val 16110"/>
          </a:avLst>
        </a:prstGeom>
        <a:solidFill>
          <a:srgbClr val="99D7D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026A39-71CD-428A-9ADC-0F2DA87E1B0A}">
      <dsp:nvSpPr>
        <dsp:cNvPr id="0" name=""/>
        <dsp:cNvSpPr/>
      </dsp:nvSpPr>
      <dsp:spPr>
        <a:xfrm>
          <a:off x="9695356" y="624574"/>
          <a:ext cx="1555883" cy="1363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 sz="1600" kern="1200" dirty="0">
              <a:solidFill>
                <a:srgbClr val="00205C"/>
              </a:solidFill>
              <a:latin typeface="Arial" panose="020B0604020202020204" pitchFamily="34" charset="0"/>
              <a:ea typeface="MS PGothic"/>
              <a:cs typeface="Arial" panose="020B0604020202020204" pitchFamily="34" charset="0"/>
            </a:rPr>
            <a:t>Specific treatment, once </a:t>
          </a:r>
          <a:r>
            <a:rPr lang="en-US" sz="1600" kern="1200" dirty="0">
              <a:solidFill>
                <a:srgbClr val="00205C"/>
              </a:solidFill>
              <a:latin typeface="Arial" panose="020B0604020202020204" pitchFamily="34" charset="0"/>
              <a:ea typeface="MS PGothic"/>
              <a:cs typeface="Arial" panose="020B0604020202020204" pitchFamily="34" charset="0"/>
            </a:rPr>
            <a:t>FVD</a:t>
          </a:r>
          <a:r>
            <a:rPr lang="en" sz="1600" kern="1200" dirty="0">
              <a:solidFill>
                <a:srgbClr val="00205C"/>
              </a:solidFill>
              <a:latin typeface="Arial" panose="020B0604020202020204" pitchFamily="34" charset="0"/>
              <a:ea typeface="MS PGothic"/>
              <a:cs typeface="Arial" panose="020B0604020202020204" pitchFamily="34" charset="0"/>
            </a:rPr>
            <a:t> is confirmed</a:t>
          </a:r>
          <a:endParaRPr lang="fr-FR" sz="1600" kern="1200" dirty="0"/>
        </a:p>
      </dsp:txBody>
      <dsp:txXfrm>
        <a:off x="9695356" y="624574"/>
        <a:ext cx="1555883" cy="1363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425BA-88E3-4597-8D02-7F441EB5A459}">
      <dsp:nvSpPr>
        <dsp:cNvPr id="0" name=""/>
        <dsp:cNvSpPr/>
      </dsp:nvSpPr>
      <dsp:spPr>
        <a:xfrm>
          <a:off x="697804" y="3924"/>
          <a:ext cx="2348310" cy="882163"/>
        </a:xfrm>
        <a:prstGeom prst="roundRect">
          <a:avLst>
            <a:gd name="adj" fmla="val 10000"/>
          </a:avLst>
        </a:prstGeom>
        <a:solidFill>
          <a:schemeClr val="accent4">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 sz="1400" kern="1200" noProof="0" dirty="0">
              <a:solidFill>
                <a:schemeClr val="tx1"/>
              </a:solidFill>
              <a:latin typeface="Arial"/>
              <a:cs typeface="Arial"/>
            </a:rPr>
            <a:t>Mother and child suspected of FVD </a:t>
          </a:r>
        </a:p>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(awaiting the confirmation)</a:t>
          </a:r>
        </a:p>
      </dsp:txBody>
      <dsp:txXfrm>
        <a:off x="723642" y="29762"/>
        <a:ext cx="2296634" cy="830487"/>
      </dsp:txXfrm>
    </dsp:sp>
    <dsp:sp modelId="{56904D54-EDF3-4FDE-8701-A9F0D2934C75}">
      <dsp:nvSpPr>
        <dsp:cNvPr id="0" name=""/>
        <dsp:cNvSpPr/>
      </dsp:nvSpPr>
      <dsp:spPr>
        <a:xfrm>
          <a:off x="3046115" y="437158"/>
          <a:ext cx="299298" cy="15695"/>
        </a:xfrm>
        <a:custGeom>
          <a:avLst/>
          <a:gdLst/>
          <a:ahLst/>
          <a:cxnLst/>
          <a:rect l="0" t="0" r="0" b="0"/>
          <a:pathLst>
            <a:path>
              <a:moveTo>
                <a:pt x="0" y="7847"/>
              </a:moveTo>
              <a:lnTo>
                <a:pt x="299298"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 sz="1400" kern="1200" noProof="0" dirty="0">
            <a:latin typeface="Arial" panose="020B0604020202020204" pitchFamily="34" charset="0"/>
            <a:cs typeface="Arial" panose="020B0604020202020204" pitchFamily="34" charset="0"/>
          </a:endParaRPr>
        </a:p>
      </dsp:txBody>
      <dsp:txXfrm>
        <a:off x="3188281" y="437523"/>
        <a:ext cx="14964" cy="14964"/>
      </dsp:txXfrm>
    </dsp:sp>
    <dsp:sp modelId="{BF2EFEE5-7705-4013-A953-6DBCA59C2CB7}">
      <dsp:nvSpPr>
        <dsp:cNvPr id="0" name=""/>
        <dsp:cNvSpPr/>
      </dsp:nvSpPr>
      <dsp:spPr>
        <a:xfrm>
          <a:off x="3345413" y="143741"/>
          <a:ext cx="1764326" cy="602528"/>
        </a:xfrm>
        <a:prstGeom prst="roundRect">
          <a:avLst>
            <a:gd name="adj" fmla="val 10000"/>
          </a:avLst>
        </a:prstGeom>
        <a:solidFill>
          <a:schemeClr val="accent4">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Separate while awaiting results</a:t>
          </a:r>
        </a:p>
      </dsp:txBody>
      <dsp:txXfrm>
        <a:off x="3363060" y="161388"/>
        <a:ext cx="1729032" cy="567234"/>
      </dsp:txXfrm>
    </dsp:sp>
    <dsp:sp modelId="{E065FB68-A051-4A01-A8CE-5B09469D0EDD}">
      <dsp:nvSpPr>
        <dsp:cNvPr id="0" name=""/>
        <dsp:cNvSpPr/>
      </dsp:nvSpPr>
      <dsp:spPr>
        <a:xfrm rot="19457599">
          <a:off x="5075095" y="329597"/>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 sz="1400" kern="1200" noProof="0" dirty="0">
            <a:latin typeface="Arial" panose="020B0604020202020204" pitchFamily="34" charset="0"/>
            <a:cs typeface="Arial" panose="020B0604020202020204" pitchFamily="34" charset="0"/>
          </a:endParaRPr>
        </a:p>
      </dsp:txBody>
      <dsp:txXfrm>
        <a:off x="5250174" y="328230"/>
        <a:ext cx="18429" cy="18429"/>
      </dsp:txXfrm>
    </dsp:sp>
    <dsp:sp modelId="{51107EF9-CCEB-4BF7-8194-D244676AEB23}">
      <dsp:nvSpPr>
        <dsp:cNvPr id="0" name=""/>
        <dsp:cNvSpPr/>
      </dsp:nvSpPr>
      <dsp:spPr>
        <a:xfrm>
          <a:off x="5409038" y="42823"/>
          <a:ext cx="6090917" cy="374123"/>
        </a:xfrm>
        <a:prstGeom prst="roundRect">
          <a:avLst>
            <a:gd name="adj" fmla="val 10000"/>
          </a:avLst>
        </a:prstGeom>
        <a:solidFill>
          <a:schemeClr val="accent4">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If lacting, suspendd breasfeeding, express and discard</a:t>
          </a:r>
        </a:p>
      </dsp:txBody>
      <dsp:txXfrm>
        <a:off x="5419996" y="53781"/>
        <a:ext cx="6069001" cy="352207"/>
      </dsp:txXfrm>
    </dsp:sp>
    <dsp:sp modelId="{CE8ADFBB-743E-4125-95FA-3017567BD81A}">
      <dsp:nvSpPr>
        <dsp:cNvPr id="0" name=""/>
        <dsp:cNvSpPr/>
      </dsp:nvSpPr>
      <dsp:spPr>
        <a:xfrm rot="2142401">
          <a:off x="5075095" y="544718"/>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 sz="1400" kern="1200" noProof="0" dirty="0">
            <a:latin typeface="Arial" panose="020B0604020202020204" pitchFamily="34" charset="0"/>
            <a:cs typeface="Arial" panose="020B0604020202020204" pitchFamily="34" charset="0"/>
          </a:endParaRPr>
        </a:p>
      </dsp:txBody>
      <dsp:txXfrm>
        <a:off x="5250174" y="543351"/>
        <a:ext cx="18429" cy="18429"/>
      </dsp:txXfrm>
    </dsp:sp>
    <dsp:sp modelId="{46AFEFF1-6C90-4CA1-B5F1-26D60A850ECF}">
      <dsp:nvSpPr>
        <dsp:cNvPr id="0" name=""/>
        <dsp:cNvSpPr/>
      </dsp:nvSpPr>
      <dsp:spPr>
        <a:xfrm>
          <a:off x="5409038" y="473065"/>
          <a:ext cx="6090917" cy="374123"/>
        </a:xfrm>
        <a:prstGeom prst="roundRect">
          <a:avLst>
            <a:gd name="adj" fmla="val 10000"/>
          </a:avLst>
        </a:prstGeom>
        <a:solidFill>
          <a:schemeClr val="accent4">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Infant: Provide with breasmilk substitutes</a:t>
          </a:r>
        </a:p>
      </dsp:txBody>
      <dsp:txXfrm>
        <a:off x="5419996" y="484023"/>
        <a:ext cx="6069001" cy="352207"/>
      </dsp:txXfrm>
    </dsp:sp>
    <dsp:sp modelId="{70D76363-B769-42C8-9F96-1387DDD4942E}">
      <dsp:nvSpPr>
        <dsp:cNvPr id="0" name=""/>
        <dsp:cNvSpPr/>
      </dsp:nvSpPr>
      <dsp:spPr>
        <a:xfrm>
          <a:off x="697804" y="1225987"/>
          <a:ext cx="2348310" cy="801966"/>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and child are both FVD positive</a:t>
          </a:r>
        </a:p>
      </dsp:txBody>
      <dsp:txXfrm>
        <a:off x="721293" y="1249476"/>
        <a:ext cx="2301332" cy="754988"/>
      </dsp:txXfrm>
    </dsp:sp>
    <dsp:sp modelId="{C06FC0DA-45DE-4B67-8D61-28BF188F1586}">
      <dsp:nvSpPr>
        <dsp:cNvPr id="0" name=""/>
        <dsp:cNvSpPr/>
      </dsp:nvSpPr>
      <dsp:spPr>
        <a:xfrm>
          <a:off x="3046115" y="1619123"/>
          <a:ext cx="299298" cy="15695"/>
        </a:xfrm>
        <a:custGeom>
          <a:avLst/>
          <a:gdLst/>
          <a:ahLst/>
          <a:cxnLst/>
          <a:rect l="0" t="0" r="0" b="0"/>
          <a:pathLst>
            <a:path>
              <a:moveTo>
                <a:pt x="0" y="7847"/>
              </a:moveTo>
              <a:lnTo>
                <a:pt x="299298"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3188281" y="1619488"/>
        <a:ext cx="14964" cy="14964"/>
      </dsp:txXfrm>
    </dsp:sp>
    <dsp:sp modelId="{30F3BB63-30BF-4859-942C-507D3A97E6A5}">
      <dsp:nvSpPr>
        <dsp:cNvPr id="0" name=""/>
        <dsp:cNvSpPr/>
      </dsp:nvSpPr>
      <dsp:spPr>
        <a:xfrm>
          <a:off x="3345413" y="1185889"/>
          <a:ext cx="1764326" cy="882163"/>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Case-by-case decision (both admitted to Treatment centre)</a:t>
          </a:r>
        </a:p>
      </dsp:txBody>
      <dsp:txXfrm>
        <a:off x="3371251" y="1211727"/>
        <a:ext cx="1712650" cy="830487"/>
      </dsp:txXfrm>
    </dsp:sp>
    <dsp:sp modelId="{BDB0958B-F959-427F-94CB-9EE897C41295}">
      <dsp:nvSpPr>
        <dsp:cNvPr id="0" name=""/>
        <dsp:cNvSpPr/>
      </dsp:nvSpPr>
      <dsp:spPr>
        <a:xfrm rot="18770822">
          <a:off x="5039331" y="1457782"/>
          <a:ext cx="440116" cy="15695"/>
        </a:xfrm>
        <a:custGeom>
          <a:avLst/>
          <a:gdLst/>
          <a:ahLst/>
          <a:cxnLst/>
          <a:rect l="0" t="0" r="0" b="0"/>
          <a:pathLst>
            <a:path>
              <a:moveTo>
                <a:pt x="0" y="7847"/>
              </a:moveTo>
              <a:lnTo>
                <a:pt x="440116"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48386" y="1454627"/>
        <a:ext cx="22005" cy="22005"/>
      </dsp:txXfrm>
    </dsp:sp>
    <dsp:sp modelId="{8926D984-C229-499C-9781-CD86E63A0959}">
      <dsp:nvSpPr>
        <dsp:cNvPr id="0" name=""/>
        <dsp:cNvSpPr/>
      </dsp:nvSpPr>
      <dsp:spPr>
        <a:xfrm>
          <a:off x="5409038" y="903306"/>
          <a:ext cx="3125603" cy="801966"/>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If no adequate alternative caregiver, or no safe and appropriate BMS available, consider </a:t>
          </a:r>
          <a:r>
            <a:rPr lang="en" sz="1400" b="1" u="sng" kern="1200" noProof="0" dirty="0">
              <a:solidFill>
                <a:schemeClr val="tx1"/>
              </a:solidFill>
              <a:latin typeface="Arial" panose="020B0604020202020204" pitchFamily="34" charset="0"/>
              <a:cs typeface="Arial" panose="020B0604020202020204" pitchFamily="34" charset="0"/>
            </a:rPr>
            <a:t>not </a:t>
          </a:r>
          <a:r>
            <a:rPr lang="en" sz="1400" kern="1200" noProof="0" dirty="0">
              <a:solidFill>
                <a:schemeClr val="tx1"/>
              </a:solidFill>
              <a:latin typeface="Arial" panose="020B0604020202020204" pitchFamily="34" charset="0"/>
              <a:cs typeface="Arial" panose="020B0604020202020204" pitchFamily="34" charset="0"/>
            </a:rPr>
            <a:t>separating</a:t>
          </a:r>
        </a:p>
      </dsp:txBody>
      <dsp:txXfrm>
        <a:off x="5432527" y="926795"/>
        <a:ext cx="3078625" cy="754988"/>
      </dsp:txXfrm>
    </dsp:sp>
    <dsp:sp modelId="{2CB9315C-D9EF-432D-A59E-1BD08CEAF590}">
      <dsp:nvSpPr>
        <dsp:cNvPr id="0" name=""/>
        <dsp:cNvSpPr/>
      </dsp:nvSpPr>
      <dsp:spPr>
        <a:xfrm>
          <a:off x="8534642" y="1296442"/>
          <a:ext cx="313365" cy="15695"/>
        </a:xfrm>
        <a:custGeom>
          <a:avLst/>
          <a:gdLst/>
          <a:ahLst/>
          <a:cxnLst/>
          <a:rect l="0" t="0" r="0" b="0"/>
          <a:pathLst>
            <a:path>
              <a:moveTo>
                <a:pt x="0" y="7847"/>
              </a:moveTo>
              <a:lnTo>
                <a:pt x="313365"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8683490" y="1296455"/>
        <a:ext cx="15668" cy="15668"/>
      </dsp:txXfrm>
    </dsp:sp>
    <dsp:sp modelId="{2753F14C-9F8F-40A2-81A6-A9639D892D51}">
      <dsp:nvSpPr>
        <dsp:cNvPr id="0" name=""/>
        <dsp:cNvSpPr/>
      </dsp:nvSpPr>
      <dsp:spPr>
        <a:xfrm>
          <a:off x="8848007" y="972899"/>
          <a:ext cx="2583140" cy="662781"/>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and infant: if breasfeeding, consider continuing or use BMS</a:t>
          </a:r>
        </a:p>
      </dsp:txBody>
      <dsp:txXfrm>
        <a:off x="8867419" y="992311"/>
        <a:ext cx="2544316" cy="623957"/>
      </dsp:txXfrm>
    </dsp:sp>
    <dsp:sp modelId="{9BF7C1E3-1997-45F3-BFD9-01806FF4AE9C}">
      <dsp:nvSpPr>
        <dsp:cNvPr id="0" name=""/>
        <dsp:cNvSpPr/>
      </dsp:nvSpPr>
      <dsp:spPr>
        <a:xfrm rot="3650924">
          <a:off x="4952175" y="1887424"/>
          <a:ext cx="614428" cy="15695"/>
        </a:xfrm>
        <a:custGeom>
          <a:avLst/>
          <a:gdLst/>
          <a:ahLst/>
          <a:cxnLst/>
          <a:rect l="0" t="0" r="0" b="0"/>
          <a:pathLst>
            <a:path>
              <a:moveTo>
                <a:pt x="0" y="7847"/>
              </a:moveTo>
              <a:lnTo>
                <a:pt x="614428"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44028" y="1879911"/>
        <a:ext cx="30721" cy="30721"/>
      </dsp:txXfrm>
    </dsp:sp>
    <dsp:sp modelId="{0DE5C491-783F-450F-90A9-A1ED9224DB1F}">
      <dsp:nvSpPr>
        <dsp:cNvPr id="0" name=""/>
        <dsp:cNvSpPr/>
      </dsp:nvSpPr>
      <dsp:spPr>
        <a:xfrm>
          <a:off x="5409038" y="1976512"/>
          <a:ext cx="1940755" cy="374123"/>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Decision to separate</a:t>
          </a:r>
        </a:p>
      </dsp:txBody>
      <dsp:txXfrm>
        <a:off x="5419996" y="1987470"/>
        <a:ext cx="1918839" cy="352207"/>
      </dsp:txXfrm>
    </dsp:sp>
    <dsp:sp modelId="{E16B0673-937B-456E-B74B-D1D9716FA1E0}">
      <dsp:nvSpPr>
        <dsp:cNvPr id="0" name=""/>
        <dsp:cNvSpPr/>
      </dsp:nvSpPr>
      <dsp:spPr>
        <a:xfrm rot="19601723">
          <a:off x="7317622" y="2048165"/>
          <a:ext cx="391776" cy="15695"/>
        </a:xfrm>
        <a:custGeom>
          <a:avLst/>
          <a:gdLst/>
          <a:ahLst/>
          <a:cxnLst/>
          <a:rect l="0" t="0" r="0" b="0"/>
          <a:pathLst>
            <a:path>
              <a:moveTo>
                <a:pt x="0" y="7847"/>
              </a:moveTo>
              <a:lnTo>
                <a:pt x="391776"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7503716" y="2046218"/>
        <a:ext cx="19588" cy="19588"/>
      </dsp:txXfrm>
    </dsp:sp>
    <dsp:sp modelId="{5ADFF712-76E5-4D7E-B4FF-C3BBA63E6142}">
      <dsp:nvSpPr>
        <dsp:cNvPr id="0" name=""/>
        <dsp:cNvSpPr/>
      </dsp:nvSpPr>
      <dsp:spPr>
        <a:xfrm>
          <a:off x="7677227" y="1761391"/>
          <a:ext cx="3781979" cy="374123"/>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If lactating, suspend (express and discard) or stop</a:t>
          </a:r>
        </a:p>
      </dsp:txBody>
      <dsp:txXfrm>
        <a:off x="7688185" y="1772349"/>
        <a:ext cx="3760063" cy="352207"/>
      </dsp:txXfrm>
    </dsp:sp>
    <dsp:sp modelId="{F2E00257-C4FE-4CB8-B60A-D726EC4F9CD7}">
      <dsp:nvSpPr>
        <dsp:cNvPr id="0" name=""/>
        <dsp:cNvSpPr/>
      </dsp:nvSpPr>
      <dsp:spPr>
        <a:xfrm rot="1998277">
          <a:off x="7317622" y="2263286"/>
          <a:ext cx="391776" cy="15695"/>
        </a:xfrm>
        <a:custGeom>
          <a:avLst/>
          <a:gdLst/>
          <a:ahLst/>
          <a:cxnLst/>
          <a:rect l="0" t="0" r="0" b="0"/>
          <a:pathLst>
            <a:path>
              <a:moveTo>
                <a:pt x="0" y="7847"/>
              </a:moveTo>
              <a:lnTo>
                <a:pt x="391776"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7503716" y="2261339"/>
        <a:ext cx="19588" cy="19588"/>
      </dsp:txXfrm>
    </dsp:sp>
    <dsp:sp modelId="{3CBABBE1-43AA-4390-9BE5-A80F646F5874}">
      <dsp:nvSpPr>
        <dsp:cNvPr id="0" name=""/>
        <dsp:cNvSpPr/>
      </dsp:nvSpPr>
      <dsp:spPr>
        <a:xfrm>
          <a:off x="7677227" y="2191632"/>
          <a:ext cx="3781979" cy="374123"/>
        </a:xfrm>
        <a:prstGeom prst="roundRect">
          <a:avLst>
            <a:gd name="adj" fmla="val 10000"/>
          </a:avLst>
        </a:prstGeom>
        <a:solidFill>
          <a:schemeClr val="accent3">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Infant: Provide with BMS</a:t>
          </a:r>
        </a:p>
      </dsp:txBody>
      <dsp:txXfrm>
        <a:off x="7688185" y="2202590"/>
        <a:ext cx="3760063" cy="352207"/>
      </dsp:txXfrm>
    </dsp:sp>
    <dsp:sp modelId="{F583F76D-6FC6-4A2A-8012-2CD1D87A2033}">
      <dsp:nvSpPr>
        <dsp:cNvPr id="0" name=""/>
        <dsp:cNvSpPr/>
      </dsp:nvSpPr>
      <dsp:spPr>
        <a:xfrm>
          <a:off x="697804" y="2659526"/>
          <a:ext cx="2348310" cy="729061"/>
        </a:xfrm>
        <a:prstGeom prst="roundRect">
          <a:avLst>
            <a:gd name="adj" fmla="val 10000"/>
          </a:avLst>
        </a:prstGeom>
        <a:solidFill>
          <a:schemeClr val="accent6">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is FVD positive  Infant is FVD negative</a:t>
          </a:r>
        </a:p>
      </dsp:txBody>
      <dsp:txXfrm>
        <a:off x="719157" y="2680879"/>
        <a:ext cx="2305604" cy="686355"/>
      </dsp:txXfrm>
    </dsp:sp>
    <dsp:sp modelId="{13B9F3E0-55BA-40C9-AF83-5FFC6360E186}">
      <dsp:nvSpPr>
        <dsp:cNvPr id="0" name=""/>
        <dsp:cNvSpPr/>
      </dsp:nvSpPr>
      <dsp:spPr>
        <a:xfrm>
          <a:off x="3046115" y="3016209"/>
          <a:ext cx="299298" cy="15695"/>
        </a:xfrm>
        <a:custGeom>
          <a:avLst/>
          <a:gdLst/>
          <a:ahLst/>
          <a:cxnLst/>
          <a:rect l="0" t="0" r="0" b="0"/>
          <a:pathLst>
            <a:path>
              <a:moveTo>
                <a:pt x="0" y="7847"/>
              </a:moveTo>
              <a:lnTo>
                <a:pt x="299298"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3188281" y="3016574"/>
        <a:ext cx="14964" cy="14964"/>
      </dsp:txXfrm>
    </dsp:sp>
    <dsp:sp modelId="{CA4A0D53-BAEC-4219-8636-87B8E0B495A4}">
      <dsp:nvSpPr>
        <dsp:cNvPr id="0" name=""/>
        <dsp:cNvSpPr/>
      </dsp:nvSpPr>
      <dsp:spPr>
        <a:xfrm>
          <a:off x="3345413" y="2659526"/>
          <a:ext cx="1764326" cy="729061"/>
        </a:xfrm>
        <a:prstGeom prst="roundRect">
          <a:avLst>
            <a:gd name="adj" fmla="val 10000"/>
          </a:avLst>
        </a:prstGeom>
        <a:solidFill>
          <a:schemeClr val="accent6">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latin typeface="Arial" panose="020B0604020202020204" pitchFamily="34" charset="0"/>
              <a:cs typeface="Arial" panose="020B0604020202020204" pitchFamily="34" charset="0"/>
            </a:rPr>
            <a:t>S</a:t>
          </a:r>
          <a:r>
            <a:rPr lang="en" sz="1400" kern="1200" noProof="0" dirty="0">
              <a:solidFill>
                <a:schemeClr val="tx1"/>
              </a:solidFill>
              <a:latin typeface="Arial" panose="020B0604020202020204" pitchFamily="34" charset="0"/>
              <a:cs typeface="Arial" panose="020B0604020202020204" pitchFamily="34" charset="0"/>
            </a:rPr>
            <a:t>eparate (child not admitted to Treatment Centre)</a:t>
          </a:r>
        </a:p>
      </dsp:txBody>
      <dsp:txXfrm>
        <a:off x="3366766" y="2680879"/>
        <a:ext cx="1721620" cy="686355"/>
      </dsp:txXfrm>
    </dsp:sp>
    <dsp:sp modelId="{7C2BD76D-A90A-4756-A33D-ADC872DE98C8}">
      <dsp:nvSpPr>
        <dsp:cNvPr id="0" name=""/>
        <dsp:cNvSpPr/>
      </dsp:nvSpPr>
      <dsp:spPr>
        <a:xfrm rot="19457599">
          <a:off x="5075095" y="2908648"/>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50174" y="2907281"/>
        <a:ext cx="18429" cy="18429"/>
      </dsp:txXfrm>
    </dsp:sp>
    <dsp:sp modelId="{6D731490-B82A-486E-AD1D-4864D3F3AEA8}">
      <dsp:nvSpPr>
        <dsp:cNvPr id="0" name=""/>
        <dsp:cNvSpPr/>
      </dsp:nvSpPr>
      <dsp:spPr>
        <a:xfrm>
          <a:off x="5409038" y="2621874"/>
          <a:ext cx="6090917" cy="374123"/>
        </a:xfrm>
        <a:prstGeom prst="roundRect">
          <a:avLst>
            <a:gd name="adj" fmla="val 10000"/>
          </a:avLst>
        </a:prstGeom>
        <a:solidFill>
          <a:schemeClr val="accent6">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If lactating, suspend (express and discard) or stop</a:t>
          </a:r>
        </a:p>
      </dsp:txBody>
      <dsp:txXfrm>
        <a:off x="5419996" y="2632832"/>
        <a:ext cx="6069001" cy="352207"/>
      </dsp:txXfrm>
    </dsp:sp>
    <dsp:sp modelId="{5B12B355-4B43-47AD-B757-35A5982A42E5}">
      <dsp:nvSpPr>
        <dsp:cNvPr id="0" name=""/>
        <dsp:cNvSpPr/>
      </dsp:nvSpPr>
      <dsp:spPr>
        <a:xfrm rot="2142401">
          <a:off x="5075095" y="3123769"/>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50174" y="3122402"/>
        <a:ext cx="18429" cy="18429"/>
      </dsp:txXfrm>
    </dsp:sp>
    <dsp:sp modelId="{43C1BE03-08C9-4FDC-A4A0-49BE8CFDFC8B}">
      <dsp:nvSpPr>
        <dsp:cNvPr id="0" name=""/>
        <dsp:cNvSpPr/>
      </dsp:nvSpPr>
      <dsp:spPr>
        <a:xfrm>
          <a:off x="5409038" y="3052115"/>
          <a:ext cx="6090917" cy="374123"/>
        </a:xfrm>
        <a:prstGeom prst="roundRect">
          <a:avLst>
            <a:gd name="adj" fmla="val 10000"/>
          </a:avLst>
        </a:prstGeom>
        <a:solidFill>
          <a:schemeClr val="accent6">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 sz="1400" kern="1200" noProof="0" dirty="0">
              <a:solidFill>
                <a:schemeClr val="tx1"/>
              </a:solidFill>
              <a:latin typeface="Arial"/>
              <a:cs typeface="Arial"/>
            </a:rPr>
            <a:t>Infant: Provide BMS as an outpatient (+ followed as a contact)</a:t>
          </a:r>
        </a:p>
      </dsp:txBody>
      <dsp:txXfrm>
        <a:off x="5419996" y="3063073"/>
        <a:ext cx="6069001" cy="352207"/>
      </dsp:txXfrm>
    </dsp:sp>
    <dsp:sp modelId="{C824D389-093A-4EBE-81C0-537CD867E9CD}">
      <dsp:nvSpPr>
        <dsp:cNvPr id="0" name=""/>
        <dsp:cNvSpPr/>
      </dsp:nvSpPr>
      <dsp:spPr>
        <a:xfrm>
          <a:off x="697804" y="3553148"/>
          <a:ext cx="2348310" cy="662781"/>
        </a:xfrm>
        <a:prstGeom prst="roundRect">
          <a:avLst>
            <a:gd name="adj" fmla="val 10000"/>
          </a:avLst>
        </a:prstGeom>
        <a:solidFill>
          <a:schemeClr val="accent1">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Mother is FVD negative Infant is FVD positive</a:t>
          </a:r>
        </a:p>
      </dsp:txBody>
      <dsp:txXfrm>
        <a:off x="717216" y="3572560"/>
        <a:ext cx="2309486" cy="623957"/>
      </dsp:txXfrm>
    </dsp:sp>
    <dsp:sp modelId="{6D4F7727-1A89-48FA-BFB3-C65B92737975}">
      <dsp:nvSpPr>
        <dsp:cNvPr id="0" name=""/>
        <dsp:cNvSpPr/>
      </dsp:nvSpPr>
      <dsp:spPr>
        <a:xfrm>
          <a:off x="3046115" y="3876692"/>
          <a:ext cx="299298" cy="15695"/>
        </a:xfrm>
        <a:custGeom>
          <a:avLst/>
          <a:gdLst/>
          <a:ahLst/>
          <a:cxnLst/>
          <a:rect l="0" t="0" r="0" b="0"/>
          <a:pathLst>
            <a:path>
              <a:moveTo>
                <a:pt x="0" y="7847"/>
              </a:moveTo>
              <a:lnTo>
                <a:pt x="299298"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3188281" y="3877057"/>
        <a:ext cx="14964" cy="14964"/>
      </dsp:txXfrm>
    </dsp:sp>
    <dsp:sp modelId="{CA051F2B-01DE-4E88-BC94-98D61CE88BCC}">
      <dsp:nvSpPr>
        <dsp:cNvPr id="0" name=""/>
        <dsp:cNvSpPr/>
      </dsp:nvSpPr>
      <dsp:spPr>
        <a:xfrm>
          <a:off x="3345413" y="3520009"/>
          <a:ext cx="1764326" cy="729061"/>
        </a:xfrm>
        <a:prstGeom prst="roundRect">
          <a:avLst>
            <a:gd name="adj" fmla="val 10000"/>
          </a:avLst>
        </a:prstGeom>
        <a:solidFill>
          <a:schemeClr val="accent1">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Separate (mother not admitted to Treatment Centre)</a:t>
          </a:r>
        </a:p>
      </dsp:txBody>
      <dsp:txXfrm>
        <a:off x="3366766" y="3541362"/>
        <a:ext cx="1721620" cy="686355"/>
      </dsp:txXfrm>
    </dsp:sp>
    <dsp:sp modelId="{AD2767F1-894E-43D6-88DC-D79898ACAF27}">
      <dsp:nvSpPr>
        <dsp:cNvPr id="0" name=""/>
        <dsp:cNvSpPr/>
      </dsp:nvSpPr>
      <dsp:spPr>
        <a:xfrm rot="19457599">
          <a:off x="5075095" y="3769131"/>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50174" y="3767764"/>
        <a:ext cx="18429" cy="18429"/>
      </dsp:txXfrm>
    </dsp:sp>
    <dsp:sp modelId="{763AA2D2-F0B1-40A0-AFFA-93AE8B70AC3E}">
      <dsp:nvSpPr>
        <dsp:cNvPr id="0" name=""/>
        <dsp:cNvSpPr/>
      </dsp:nvSpPr>
      <dsp:spPr>
        <a:xfrm>
          <a:off x="5409038" y="3482357"/>
          <a:ext cx="6090917" cy="374123"/>
        </a:xfrm>
        <a:prstGeom prst="roundRect">
          <a:avLst>
            <a:gd name="adj" fmla="val 10000"/>
          </a:avLst>
        </a:prstGeom>
        <a:solidFill>
          <a:schemeClr val="accent1">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 sz="1400" kern="1200" noProof="0" dirty="0">
              <a:solidFill>
                <a:schemeClr val="tx1"/>
              </a:solidFill>
              <a:latin typeface="Arial"/>
              <a:cs typeface="Arial"/>
            </a:rPr>
            <a:t>Mother: If lactating, express breatmilk if able and willing (+ followed as a contact)</a:t>
          </a:r>
        </a:p>
      </dsp:txBody>
      <dsp:txXfrm>
        <a:off x="5419996" y="3493315"/>
        <a:ext cx="6069001" cy="352207"/>
      </dsp:txXfrm>
    </dsp:sp>
    <dsp:sp modelId="{4B43A2DA-03CD-4FE3-AB12-BB5704A5278C}">
      <dsp:nvSpPr>
        <dsp:cNvPr id="0" name=""/>
        <dsp:cNvSpPr/>
      </dsp:nvSpPr>
      <dsp:spPr>
        <a:xfrm rot="2142401">
          <a:off x="5075095" y="3984252"/>
          <a:ext cx="368587" cy="15695"/>
        </a:xfrm>
        <a:custGeom>
          <a:avLst/>
          <a:gdLst/>
          <a:ahLst/>
          <a:cxnLst/>
          <a:rect l="0" t="0" r="0" b="0"/>
          <a:pathLst>
            <a:path>
              <a:moveTo>
                <a:pt x="0" y="7847"/>
              </a:moveTo>
              <a:lnTo>
                <a:pt x="368587" y="7847"/>
              </a:lnTo>
            </a:path>
          </a:pathLst>
        </a:custGeom>
        <a:noFill/>
        <a:ln w="12700" cap="flat" cmpd="sng" algn="ctr">
          <a:solidFill>
            <a:srgbClr val="99D7D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fr-FR" sz="1400" kern="1200">
            <a:latin typeface="Arial" panose="020B0604020202020204" pitchFamily="34" charset="0"/>
            <a:cs typeface="Arial" panose="020B0604020202020204" pitchFamily="34" charset="0"/>
          </a:endParaRPr>
        </a:p>
      </dsp:txBody>
      <dsp:txXfrm>
        <a:off x="5250174" y="3982885"/>
        <a:ext cx="18429" cy="18429"/>
      </dsp:txXfrm>
    </dsp:sp>
    <dsp:sp modelId="{F8483AE2-64AD-4CAC-9C0B-F9826EF14E00}">
      <dsp:nvSpPr>
        <dsp:cNvPr id="0" name=""/>
        <dsp:cNvSpPr/>
      </dsp:nvSpPr>
      <dsp:spPr>
        <a:xfrm>
          <a:off x="5409038" y="3912598"/>
          <a:ext cx="6090917" cy="374123"/>
        </a:xfrm>
        <a:prstGeom prst="roundRect">
          <a:avLst>
            <a:gd name="adj" fmla="val 10000"/>
          </a:avLst>
        </a:prstGeom>
        <a:solidFill>
          <a:schemeClr val="accent1">
            <a:lumMod val="20000"/>
            <a:lumOff val="80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 sz="1400" kern="1200" noProof="0" dirty="0">
              <a:solidFill>
                <a:schemeClr val="tx1"/>
              </a:solidFill>
              <a:latin typeface="Arial" panose="020B0604020202020204" pitchFamily="34" charset="0"/>
              <a:cs typeface="Arial" panose="020B0604020202020204" pitchFamily="34" charset="0"/>
            </a:rPr>
            <a:t>Infant: Give expressed breastmilk if available or provide BMS</a:t>
          </a:r>
        </a:p>
      </dsp:txBody>
      <dsp:txXfrm>
        <a:off x="5419996" y="3923556"/>
        <a:ext cx="6069001" cy="35220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7B25686-C135-714D-ADAE-A031C4BC0204}" type="datetimeFigureOut">
              <a:rPr lang="en-US" smtClean="0"/>
              <a:pPr/>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2385B747-18E9-E746-A276-B387773C2AC8}" type="slidenum">
              <a:rPr lang="en-US" smtClean="0"/>
              <a:pPr/>
              <a:t>‹#›</a:t>
            </a:fld>
            <a:endParaRPr lang="en-US"/>
          </a:p>
        </p:txBody>
      </p:sp>
    </p:spTree>
    <p:extLst>
      <p:ext uri="{BB962C8B-B14F-4D97-AF65-F5344CB8AC3E}">
        <p14:creationId xmlns:p14="http://schemas.microsoft.com/office/powerpoint/2010/main" val="193377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DD62D978-1343-8041-8A8E-721480692BBD}" type="slidenum">
              <a:rPr lang="en-US" smtClean="0"/>
              <a:t>1</a:t>
            </a:fld>
            <a:endParaRPr lang="en-US"/>
          </a:p>
        </p:txBody>
      </p:sp>
    </p:spTree>
    <p:extLst>
      <p:ext uri="{BB962C8B-B14F-4D97-AF65-F5344CB8AC3E}">
        <p14:creationId xmlns:p14="http://schemas.microsoft.com/office/powerpoint/2010/main" val="242194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F84E6A9-2290-4A38-9FBA-6DCB53A8D1A5}" type="slidenum">
              <a:rPr lang="fr-FR" altLang="da-DK" smtClean="0"/>
              <a:pPr/>
              <a:t>6</a:t>
            </a:fld>
            <a:endParaRPr lang="fr-FR" altLang="da-DK"/>
          </a:p>
        </p:txBody>
      </p:sp>
    </p:spTree>
    <p:extLst>
      <p:ext uri="{BB962C8B-B14F-4D97-AF65-F5344CB8AC3E}">
        <p14:creationId xmlns:p14="http://schemas.microsoft.com/office/powerpoint/2010/main" val="40640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5F84E6A9-2290-4A38-9FBA-6DCB53A8D1A5}" type="slidenum">
              <a:rPr lang="fr-FR" altLang="da-DK" smtClean="0"/>
              <a:pPr/>
              <a:t>8</a:t>
            </a:fld>
            <a:endParaRPr lang="fr-FR" altLang="da-DK"/>
          </a:p>
        </p:txBody>
      </p:sp>
    </p:spTree>
    <p:extLst>
      <p:ext uri="{BB962C8B-B14F-4D97-AF65-F5344CB8AC3E}">
        <p14:creationId xmlns:p14="http://schemas.microsoft.com/office/powerpoint/2010/main" val="6003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85B747-18E9-E746-A276-B387773C2AC8}" type="slidenum">
              <a:rPr lang="en-US" smtClean="0"/>
              <a:pPr/>
              <a:t>11</a:t>
            </a:fld>
            <a:endParaRPr lang="en-US"/>
          </a:p>
        </p:txBody>
      </p:sp>
    </p:spTree>
    <p:extLst>
      <p:ext uri="{BB962C8B-B14F-4D97-AF65-F5344CB8AC3E}">
        <p14:creationId xmlns:p14="http://schemas.microsoft.com/office/powerpoint/2010/main" val="38855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85B747-18E9-E746-A276-B387773C2AC8}" type="slidenum">
              <a:rPr lang="en-US" smtClean="0"/>
              <a:pPr/>
              <a:t>12</a:t>
            </a:fld>
            <a:endParaRPr lang="en-US"/>
          </a:p>
        </p:txBody>
      </p:sp>
    </p:spTree>
    <p:extLst>
      <p:ext uri="{BB962C8B-B14F-4D97-AF65-F5344CB8AC3E}">
        <p14:creationId xmlns:p14="http://schemas.microsoft.com/office/powerpoint/2010/main" val="65404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85B747-18E9-E746-A276-B387773C2AC8}" type="slidenum">
              <a:rPr lang="en-US" smtClean="0"/>
              <a:pPr/>
              <a:t>13</a:t>
            </a:fld>
            <a:endParaRPr lang="en-US"/>
          </a:p>
        </p:txBody>
      </p:sp>
    </p:spTree>
    <p:extLst>
      <p:ext uri="{BB962C8B-B14F-4D97-AF65-F5344CB8AC3E}">
        <p14:creationId xmlns:p14="http://schemas.microsoft.com/office/powerpoint/2010/main" val="341877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85B747-18E9-E746-A276-B387773C2AC8}" type="slidenum">
              <a:rPr lang="en-US" smtClean="0"/>
              <a:pPr/>
              <a:t>16</a:t>
            </a:fld>
            <a:endParaRPr lang="en-US"/>
          </a:p>
        </p:txBody>
      </p:sp>
    </p:spTree>
    <p:extLst>
      <p:ext uri="{BB962C8B-B14F-4D97-AF65-F5344CB8AC3E}">
        <p14:creationId xmlns:p14="http://schemas.microsoft.com/office/powerpoint/2010/main" val="54638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 suggestion</a:t>
            </a:r>
          </a:p>
        </p:txBody>
      </p:sp>
      <p:sp>
        <p:nvSpPr>
          <p:cNvPr id="4" name="Slide Number Placeholder 3"/>
          <p:cNvSpPr>
            <a:spLocks noGrp="1"/>
          </p:cNvSpPr>
          <p:nvPr>
            <p:ph type="sldNum" sz="quarter" idx="5"/>
          </p:nvPr>
        </p:nvSpPr>
        <p:spPr/>
        <p:txBody>
          <a:bodyPr/>
          <a:lstStyle/>
          <a:p>
            <a:fld id="{2385B747-18E9-E746-A276-B387773C2AC8}" type="slidenum">
              <a:rPr lang="en-US" smtClean="0"/>
              <a:pPr/>
              <a:t>17</a:t>
            </a:fld>
            <a:endParaRPr lang="en-US"/>
          </a:p>
        </p:txBody>
      </p:sp>
    </p:spTree>
    <p:extLst>
      <p:ext uri="{BB962C8B-B14F-4D97-AF65-F5344CB8AC3E}">
        <p14:creationId xmlns:p14="http://schemas.microsoft.com/office/powerpoint/2010/main" val="102217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81914" y="1371603"/>
            <a:ext cx="5638800" cy="2170975"/>
          </a:xfrm>
        </p:spPr>
        <p:txBody>
          <a:bodyPr anchor="b"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81914" y="366996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4" name="Google Shape;16;p20">
            <a:extLst>
              <a:ext uri="{FF2B5EF4-FFF2-40B4-BE49-F238E27FC236}">
                <a16:creationId xmlns:a16="http://schemas.microsoft.com/office/drawing/2014/main" id="{DC694ABE-754E-6A85-B64B-032784B02AFE}"/>
              </a:ext>
            </a:extLst>
          </p:cNvPr>
          <p:cNvSpPr txBox="1">
            <a:spLocks noGrp="1"/>
          </p:cNvSpPr>
          <p:nvPr>
            <p:ph type="sldNum" idx="4"/>
          </p:nvPr>
        </p:nvSpPr>
        <p:spPr>
          <a:xfrm>
            <a:off x="11461496" y="6246281"/>
            <a:ext cx="471038" cy="276959"/>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2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cxnSp>
        <p:nvCxnSpPr>
          <p:cNvPr id="5" name="Straight Connector 4">
            <a:extLst>
              <a:ext uri="{FF2B5EF4-FFF2-40B4-BE49-F238E27FC236}">
                <a16:creationId xmlns:a16="http://schemas.microsoft.com/office/drawing/2014/main" id="{94B31B52-257A-FF0E-677A-97501BF83B25}"/>
              </a:ext>
            </a:extLst>
          </p:cNvPr>
          <p:cNvCxnSpPr>
            <a:cxnSpLocks/>
          </p:cNvCxnSpPr>
          <p:nvPr userDrawn="1"/>
        </p:nvCxnSpPr>
        <p:spPr>
          <a:xfrm>
            <a:off x="457200" y="1371603"/>
            <a:ext cx="9564129"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948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_photo">
    <p:bg>
      <p:bgRef idx="1001">
        <a:schemeClr val="bg1"/>
      </p:bgRef>
    </p:bg>
    <p:spTree>
      <p:nvGrpSpPr>
        <p:cNvPr id="1" name=""/>
        <p:cNvGrpSpPr/>
        <p:nvPr/>
      </p:nvGrpSpPr>
      <p:grpSpPr>
        <a:xfrm>
          <a:off x="0" y="0"/>
          <a:ext cx="0" cy="0"/>
          <a:chOff x="0" y="0"/>
          <a:chExt cx="0" cy="0"/>
        </a:xfrm>
      </p:grpSpPr>
      <p:grpSp>
        <p:nvGrpSpPr>
          <p:cNvPr id="15" name="Google Shape;7;p20">
            <a:extLst>
              <a:ext uri="{FF2B5EF4-FFF2-40B4-BE49-F238E27FC236}">
                <a16:creationId xmlns:a16="http://schemas.microsoft.com/office/drawing/2014/main" id="{F074E73C-2A1B-07C6-CFB9-FB5484A4F0F5}"/>
              </a:ext>
            </a:extLst>
          </p:cNvPr>
          <p:cNvGrpSpPr/>
          <p:nvPr userDrawn="1"/>
        </p:nvGrpSpPr>
        <p:grpSpPr>
          <a:xfrm>
            <a:off x="9111943" y="6027053"/>
            <a:ext cx="2424115" cy="569667"/>
            <a:chOff x="-4" y="0"/>
            <a:chExt cx="2424114" cy="569666"/>
          </a:xfrm>
        </p:grpSpPr>
        <p:sp>
          <p:nvSpPr>
            <p:cNvPr id="16" name="Google Shape;8;p20">
              <a:extLst>
                <a:ext uri="{FF2B5EF4-FFF2-40B4-BE49-F238E27FC236}">
                  <a16:creationId xmlns:a16="http://schemas.microsoft.com/office/drawing/2014/main" id="{85E667D8-FAE4-577B-CE79-EE1B163A3A33}"/>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7" name="Google Shape;9;p20">
              <a:extLst>
                <a:ext uri="{FF2B5EF4-FFF2-40B4-BE49-F238E27FC236}">
                  <a16:creationId xmlns:a16="http://schemas.microsoft.com/office/drawing/2014/main" id="{B41A21FC-0946-5A0D-D5C1-AD51FBB57777}"/>
                </a:ext>
              </a:extLst>
            </p:cNvPr>
            <p:cNvGrpSpPr/>
            <p:nvPr/>
          </p:nvGrpSpPr>
          <p:grpSpPr>
            <a:xfrm>
              <a:off x="-4" y="88038"/>
              <a:ext cx="2414516" cy="481628"/>
              <a:chOff x="-2" y="-1"/>
              <a:chExt cx="2414514" cy="481626"/>
            </a:xfrm>
          </p:grpSpPr>
          <p:sp>
            <p:nvSpPr>
              <p:cNvPr id="18" name="Google Shape;10;p20">
                <a:extLst>
                  <a:ext uri="{FF2B5EF4-FFF2-40B4-BE49-F238E27FC236}">
                    <a16:creationId xmlns:a16="http://schemas.microsoft.com/office/drawing/2014/main" id="{CFD88B78-4B75-9E06-75AC-93907D271785}"/>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9" name="Google Shape;11;p20">
                <a:extLst>
                  <a:ext uri="{FF2B5EF4-FFF2-40B4-BE49-F238E27FC236}">
                    <a16:creationId xmlns:a16="http://schemas.microsoft.com/office/drawing/2014/main" id="{F10AA3BE-2DB5-D7F4-0681-A97CBDABB96D}"/>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4" name="Picture Placeholder 3">
            <a:extLst>
              <a:ext uri="{FF2B5EF4-FFF2-40B4-BE49-F238E27FC236}">
                <a16:creationId xmlns:a16="http://schemas.microsoft.com/office/drawing/2014/main" id="{1CA376D9-E4B2-BD0A-E9EA-8A4949093E26}"/>
              </a:ext>
            </a:extLst>
          </p:cNvPr>
          <p:cNvSpPr>
            <a:spLocks noGrp="1"/>
          </p:cNvSpPr>
          <p:nvPr>
            <p:ph type="pic" sz="quarter" idx="13"/>
          </p:nvPr>
        </p:nvSpPr>
        <p:spPr>
          <a:xfrm>
            <a:off x="0" y="0"/>
            <a:ext cx="12192000" cy="6858000"/>
          </a:xfrm>
        </p:spPr>
        <p:txBody>
          <a:bodyPr/>
          <a:lstStyle/>
          <a:p>
            <a:endParaRPr lang="en-FR"/>
          </a:p>
        </p:txBody>
      </p: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061" y="5988548"/>
            <a:ext cx="2206278" cy="671743"/>
          </a:xfrm>
          <a:prstGeom prst="rect">
            <a:avLst/>
          </a:prstGeom>
        </p:spPr>
      </p:pic>
      <p:sp>
        <p:nvSpPr>
          <p:cNvPr id="5" name="Oval 4">
            <a:extLst>
              <a:ext uri="{FF2B5EF4-FFF2-40B4-BE49-F238E27FC236}">
                <a16:creationId xmlns:a16="http://schemas.microsoft.com/office/drawing/2014/main" id="{D781E281-A601-36AE-AE89-5E6C6FF6ABAA}"/>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9492C225-5CA7-E545-A1CF-C6769959CA8C}"/>
              </a:ext>
            </a:extLst>
          </p:cNvPr>
          <p:cNvSpPr txBox="1">
            <a:spLocks noGrp="1"/>
          </p:cNvSpPr>
          <p:nvPr>
            <p:ph type="sldNum" idx="4"/>
          </p:nvPr>
        </p:nvSpPr>
        <p:spPr>
          <a:xfrm>
            <a:off x="11461496" y="6253975"/>
            <a:ext cx="471038" cy="26157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1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305329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D03EE777-8A00-0FC1-6981-CFD343C21A2A}"/>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7BAABCA0-53F9-E1AB-F50E-90B6D7AC5D98}"/>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0CE5751B-311B-0C44-EB3C-A523CF1F226B}"/>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61D1A2AC-B7BC-40BF-2308-CBCBB9601071}"/>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DFE80DA1-FD01-3B06-F96F-0393B963483E}"/>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190A1807-A95D-B03A-64C4-391A3B3FFF5B}"/>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5234382C-E9BC-1026-8252-85A9DC069FD8}"/>
              </a:ext>
            </a:extLst>
          </p:cNvPr>
          <p:cNvSpPr>
            <a:spLocks noGrp="1"/>
          </p:cNvSpPr>
          <p:nvPr>
            <p:ph type="sldNum" sz="quarter" idx="12"/>
          </p:nvPr>
        </p:nvSpPr>
        <p:spPr>
          <a:xfrm>
            <a:off x="11503048" y="623454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BFBF7C18-D462-FEF5-CC4E-409491A2B252}"/>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158908BB-AE49-4216-722C-243ED169CD3B}"/>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821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51D1D9E2-1EA9-4447-512C-714F935A9200}"/>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F4F44D60-4D28-C61E-5884-FCA2B844CB0B}"/>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5811F819-7069-07C0-3095-1F8E0FF3D693}"/>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037C8A51-0A3D-EA91-41BF-315C3FC34868}"/>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29885FB6-896E-9BCC-95CF-C11FF6193932}"/>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520E3EEA-5EFD-2E07-D943-EAC1256B7638}"/>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7A96B3A1-40D4-7C82-BE6A-F449A48B6761}"/>
              </a:ext>
            </a:extLst>
          </p:cNvPr>
          <p:cNvSpPr>
            <a:spLocks noGrp="1"/>
          </p:cNvSpPr>
          <p:nvPr>
            <p:ph type="sldNum" sz="quarter" idx="12"/>
          </p:nvPr>
        </p:nvSpPr>
        <p:spPr>
          <a:xfrm>
            <a:off x="11503048" y="623454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B1F92FFE-A7AD-2DC5-F914-F57BD4B37016}"/>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49F3EBDA-5DD4-4001-2C6C-DA4899F385AE}"/>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22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EFAA04C1-0A52-EB21-AD96-ACB87D1827D3}"/>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388BEA11-6BEF-1F8E-9214-779406AD3EC5}"/>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E1D8EAD1-FDE6-1722-4C34-7DBDEAE0B74C}"/>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DE3A5787-D7FF-F0F1-DA38-F3B6D088724F}"/>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DD00D678-D1C1-DE14-994B-3B1694F3B8BA}"/>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EBE0868C-E02D-F800-1E74-F1DD93278DCB}"/>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594AD936-61EA-E342-A6D1-9FD2DF1AE9C7}"/>
              </a:ext>
            </a:extLst>
          </p:cNvPr>
          <p:cNvSpPr>
            <a:spLocks noGrp="1"/>
          </p:cNvSpPr>
          <p:nvPr>
            <p:ph type="sldNum" sz="quarter" idx="12"/>
          </p:nvPr>
        </p:nvSpPr>
        <p:spPr>
          <a:xfrm>
            <a:off x="11503048" y="623454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51BD65CE-A8F2-EDD9-DD71-76F2BFFB7154}"/>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80ED6CB5-3EFC-84FA-77EC-01FDC1158ABD}"/>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3905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B9A1CFCB-BD7D-7A52-6292-D848723FA2D7}"/>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F4FA2553-F21C-85F4-7725-6E56B40A01C3}"/>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E630CF28-E97F-B1D2-C833-639AB7590A54}"/>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E1A99D48-E65C-E469-52FB-7AF722C3CD5B}"/>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C14C9DEA-2B70-F543-68CB-8DC6F022F6B9}"/>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60CAE6E4-C9D7-F5B5-A3AD-3F4EB911F457}"/>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3048" y="623454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82A57443-C20A-C317-5B45-5C15C99C9129}"/>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8" name="Google Shape;16;p20">
            <a:extLst>
              <a:ext uri="{FF2B5EF4-FFF2-40B4-BE49-F238E27FC236}">
                <a16:creationId xmlns:a16="http://schemas.microsoft.com/office/drawing/2014/main" id="{6AD6A3E2-0EFE-EE53-70A6-7C765A37853B}"/>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148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C1DCE0A9-C113-BFAC-3F5D-54B929667000}"/>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2AE7E822-9FA7-6BBB-6749-1F44B072200B}"/>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EFEE61A2-C523-4AD9-CBC1-D9974E65F39E}"/>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499C892F-3232-BF88-6193-10818A6915C7}"/>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E7360D6E-9830-EBE0-5101-5E9CA82BBAD0}"/>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1325FFEA-222E-2B75-73C3-EEF967819C02}"/>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46E8F23D-0DFB-9EB0-A6BE-1D0C9C4858F5}"/>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05B7DD47-6A5E-7F86-7E4C-4DB936DD5792}"/>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85AC4125-0076-3959-1737-883DA9BE090D}"/>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93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44926866-5D23-9076-A8C2-D3F9C53ED6DF}"/>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B104E3E2-0CAE-D6E8-EE9C-3D1D2B630AAB}"/>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7" name="Google Shape;9;p20">
              <a:extLst>
                <a:ext uri="{FF2B5EF4-FFF2-40B4-BE49-F238E27FC236}">
                  <a16:creationId xmlns:a16="http://schemas.microsoft.com/office/drawing/2014/main" id="{35D71477-7839-E445-ACE0-19A2F0547435}"/>
                </a:ext>
              </a:extLst>
            </p:cNvPr>
            <p:cNvGrpSpPr/>
            <p:nvPr/>
          </p:nvGrpSpPr>
          <p:grpSpPr>
            <a:xfrm>
              <a:off x="-4" y="88038"/>
              <a:ext cx="2414516" cy="481628"/>
              <a:chOff x="-2" y="-1"/>
              <a:chExt cx="2414514" cy="481626"/>
            </a:xfrm>
          </p:grpSpPr>
          <p:sp>
            <p:nvSpPr>
              <p:cNvPr id="10" name="Google Shape;10;p20">
                <a:extLst>
                  <a:ext uri="{FF2B5EF4-FFF2-40B4-BE49-F238E27FC236}">
                    <a16:creationId xmlns:a16="http://schemas.microsoft.com/office/drawing/2014/main" id="{7C28AD0B-676E-61A5-D973-B1DCAEC76D86}"/>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B719EE15-B6D7-0C96-E25B-19764AE2E3F5}"/>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9B302CE1-9519-ACC7-B2BB-092D9C8D7218}"/>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398BD16C-053D-CD17-082A-8C7BF3AE0070}"/>
              </a:ext>
            </a:extLst>
          </p:cNvPr>
          <p:cNvSpPr>
            <a:spLocks noGrp="1"/>
          </p:cNvSpPr>
          <p:nvPr>
            <p:ph type="sldNum" sz="quarter" idx="12"/>
          </p:nvPr>
        </p:nvSpPr>
        <p:spPr>
          <a:xfrm>
            <a:off x="11503048" y="623454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7575A747-7FF9-9C7F-485E-643862A9CF8D}"/>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DA77C096-556C-6EBF-F3D1-4B1179080DC0}"/>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867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grpSp>
        <p:nvGrpSpPr>
          <p:cNvPr id="3" name="Google Shape;7;p20">
            <a:extLst>
              <a:ext uri="{FF2B5EF4-FFF2-40B4-BE49-F238E27FC236}">
                <a16:creationId xmlns:a16="http://schemas.microsoft.com/office/drawing/2014/main" id="{066A89AF-526A-E6FA-BC6A-07334EB5AC09}"/>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611CD18F-C012-3618-BD83-D66B83764293}"/>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70E502BE-E578-C83B-B232-F876446970FB}"/>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9362C5A1-EF19-0CEA-7841-F3CE2AEE7421}"/>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5D7DC8BB-A9E3-5BE8-C153-97DF561E9913}"/>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E69F9854-9C63-DEBB-D80B-65462455F14A}"/>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746DC77F-9787-9D97-599B-5E90CE410D5A}"/>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2482F94F-2CF9-0008-BD80-56BD0B849F21}"/>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266B8E2D-326E-C47A-18CD-8ED1170E53E4}"/>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6425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3" name="Oval 12">
            <a:extLst>
              <a:ext uri="{FF2B5EF4-FFF2-40B4-BE49-F238E27FC236}">
                <a16:creationId xmlns:a16="http://schemas.microsoft.com/office/drawing/2014/main" id="{9A913371-0C7D-5EE8-EED4-06C3BE26A90B}"/>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786B96A1-C40F-0C51-83E0-B3E47B16AF68}"/>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3" name="Oval 2">
            <a:extLst>
              <a:ext uri="{FF2B5EF4-FFF2-40B4-BE49-F238E27FC236}">
                <a16:creationId xmlns:a16="http://schemas.microsoft.com/office/drawing/2014/main" id="{8832DA24-7E90-4DAF-E7E5-C0D6EBCBDE3E}"/>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4" name="Google Shape;16;p20">
            <a:extLst>
              <a:ext uri="{FF2B5EF4-FFF2-40B4-BE49-F238E27FC236}">
                <a16:creationId xmlns:a16="http://schemas.microsoft.com/office/drawing/2014/main" id="{0EE851CF-0976-DA55-436D-9010600FF09F}"/>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4354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3" name="Google Shape;7;p20">
            <a:extLst>
              <a:ext uri="{FF2B5EF4-FFF2-40B4-BE49-F238E27FC236}">
                <a16:creationId xmlns:a16="http://schemas.microsoft.com/office/drawing/2014/main" id="{1F0D2499-3DF3-F315-BC15-A0E4B459A511}"/>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0880ABDB-8DD0-DA6B-8BEC-7BD0DC2B77D8}"/>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EF242CCC-FCD9-88B3-529F-C1D20E26758E}"/>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70145AC7-6D77-BF52-4BC4-C7A6350D321A}"/>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BCE1C569-C492-CB35-FD73-CD20FADD38BA}"/>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CBED0F4F-29A3-D39F-93A0-A5811725D099}"/>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9DCF1A14-C3D6-E3E1-A52F-6C5CFA1100BE}"/>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ED2D252C-056A-0C44-C1B0-0D18F8F6E275}"/>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F338F989-8AEA-C0FB-F25D-66E812F9CC53}"/>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41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b"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5832389"/>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76187E1-8426-E89E-F79C-9A905AE92FC5}"/>
              </a:ext>
            </a:extLst>
          </p:cNvPr>
          <p:cNvSpPr/>
          <p:nvPr userDrawn="1"/>
        </p:nvSpPr>
        <p:spPr>
          <a:xfrm>
            <a:off x="10033687" y="49385"/>
            <a:ext cx="2158313" cy="3472287"/>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0" i="0">
              <a:latin typeface="Arial" panose="020B0604020202020204" pitchFamily="34" charset="0"/>
            </a:endParaRPr>
          </a:p>
        </p:txBody>
      </p:sp>
      <p:sp>
        <p:nvSpPr>
          <p:cNvPr id="8" name="Rectangle 7">
            <a:extLst>
              <a:ext uri="{FF2B5EF4-FFF2-40B4-BE49-F238E27FC236}">
                <a16:creationId xmlns:a16="http://schemas.microsoft.com/office/drawing/2014/main" id="{E6208DCD-BB20-7BBA-AB31-691F61F1A43F}"/>
              </a:ext>
            </a:extLst>
          </p:cNvPr>
          <p:cNvSpPr/>
          <p:nvPr userDrawn="1"/>
        </p:nvSpPr>
        <p:spPr>
          <a:xfrm>
            <a:off x="8960777" y="5899224"/>
            <a:ext cx="3231223" cy="90939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0" i="0">
              <a:latin typeface="Arial" panose="020B0604020202020204" pitchFamily="34" charset="0"/>
            </a:endParaRPr>
          </a:p>
        </p:txBody>
      </p:sp>
      <p:grpSp>
        <p:nvGrpSpPr>
          <p:cNvPr id="10" name="Google Shape;7;p20">
            <a:extLst>
              <a:ext uri="{FF2B5EF4-FFF2-40B4-BE49-F238E27FC236}">
                <a16:creationId xmlns:a16="http://schemas.microsoft.com/office/drawing/2014/main" id="{55743CE1-873B-C27B-BA25-326A99BAE0F1}"/>
              </a:ext>
            </a:extLst>
          </p:cNvPr>
          <p:cNvGrpSpPr/>
          <p:nvPr userDrawn="1"/>
        </p:nvGrpSpPr>
        <p:grpSpPr>
          <a:xfrm>
            <a:off x="9111943" y="6027053"/>
            <a:ext cx="2424115" cy="569667"/>
            <a:chOff x="-4" y="0"/>
            <a:chExt cx="2424114" cy="569666"/>
          </a:xfrm>
        </p:grpSpPr>
        <p:sp>
          <p:nvSpPr>
            <p:cNvPr id="11" name="Google Shape;8;p20">
              <a:extLst>
                <a:ext uri="{FF2B5EF4-FFF2-40B4-BE49-F238E27FC236}">
                  <a16:creationId xmlns:a16="http://schemas.microsoft.com/office/drawing/2014/main" id="{410DE073-59B2-35AD-C412-CC7F901FFEF9}"/>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rgbClr val="1E7FB8"/>
                  </a:solidFill>
                  <a:latin typeface="Arial" panose="020B0604020202020204" pitchFamily="34" charset="0"/>
                  <a:ea typeface="Arial"/>
                  <a:cs typeface="Arial" panose="020B0604020202020204" pitchFamily="34" charset="0"/>
                  <a:sym typeface="Arial"/>
                </a:rPr>
                <a:t>HEALTH</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grpSp>
          <p:nvGrpSpPr>
            <p:cNvPr id="12" name="Google Shape;9;p20">
              <a:extLst>
                <a:ext uri="{FF2B5EF4-FFF2-40B4-BE49-F238E27FC236}">
                  <a16:creationId xmlns:a16="http://schemas.microsoft.com/office/drawing/2014/main" id="{B0FD06A2-B49E-C8C3-0AAB-BD918BDE6DD1}"/>
                </a:ext>
              </a:extLst>
            </p:cNvPr>
            <p:cNvGrpSpPr/>
            <p:nvPr/>
          </p:nvGrpSpPr>
          <p:grpSpPr>
            <a:xfrm>
              <a:off x="-4" y="88038"/>
              <a:ext cx="2414516" cy="481628"/>
              <a:chOff x="-2" y="-1"/>
              <a:chExt cx="2414514" cy="481626"/>
            </a:xfrm>
          </p:grpSpPr>
          <p:sp>
            <p:nvSpPr>
              <p:cNvPr id="13" name="Google Shape;10;p20">
                <a:extLst>
                  <a:ext uri="{FF2B5EF4-FFF2-40B4-BE49-F238E27FC236}">
                    <a16:creationId xmlns:a16="http://schemas.microsoft.com/office/drawing/2014/main" id="{35D2EEDA-9DE9-E0A2-24E0-706B152C5C7E}"/>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rgbClr val="1E7FB8"/>
                    </a:solidFill>
                    <a:latin typeface="Arial" panose="020B0604020202020204" pitchFamily="34" charset="0"/>
                    <a:ea typeface="Arial"/>
                    <a:cs typeface="Arial" panose="020B0604020202020204" pitchFamily="34" charset="0"/>
                    <a:sym typeface="Arial"/>
                  </a:rPr>
                  <a:t>programme</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14" name="Google Shape;11;p20">
                <a:extLst>
                  <a:ext uri="{FF2B5EF4-FFF2-40B4-BE49-F238E27FC236}">
                    <a16:creationId xmlns:a16="http://schemas.microsoft.com/office/drawing/2014/main" id="{5D896986-A6A1-F1A0-43F1-BD7310AD28C8}"/>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rgbClr val="1E7FB8"/>
                    </a:solidFill>
                    <a:latin typeface="Leelawadee"/>
                    <a:ea typeface="Leelawadee"/>
                    <a:cs typeface="Leelawadee"/>
                    <a:sym typeface="Leelawadee"/>
                  </a:rPr>
                  <a:t>EMERGENCIES</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grpSp>
      </p:grpSp>
      <p:sp>
        <p:nvSpPr>
          <p:cNvPr id="16" name="Oval 15">
            <a:extLst>
              <a:ext uri="{FF2B5EF4-FFF2-40B4-BE49-F238E27FC236}">
                <a16:creationId xmlns:a16="http://schemas.microsoft.com/office/drawing/2014/main" id="{84A17C66-CF60-4624-CDBB-A1162C7ECF28}"/>
              </a:ext>
            </a:extLst>
          </p:cNvPr>
          <p:cNvSpPr/>
          <p:nvPr userDrawn="1"/>
        </p:nvSpPr>
        <p:spPr>
          <a:xfrm>
            <a:off x="11600290" y="6305127"/>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7" name="Google Shape;16;p20">
            <a:extLst>
              <a:ext uri="{FF2B5EF4-FFF2-40B4-BE49-F238E27FC236}">
                <a16:creationId xmlns:a16="http://schemas.microsoft.com/office/drawing/2014/main" id="{5EAE02B3-AD2D-AFFC-DA06-AAB94F15A899}"/>
              </a:ext>
            </a:extLst>
          </p:cNvPr>
          <p:cNvSpPr txBox="1">
            <a:spLocks/>
          </p:cNvSpPr>
          <p:nvPr userDrawn="1"/>
        </p:nvSpPr>
        <p:spPr>
          <a:xfrm>
            <a:off x="11479386" y="6280928"/>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45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3" name="Google Shape;7;p20">
            <a:extLst>
              <a:ext uri="{FF2B5EF4-FFF2-40B4-BE49-F238E27FC236}">
                <a16:creationId xmlns:a16="http://schemas.microsoft.com/office/drawing/2014/main" id="{FE477D02-83D5-F036-F61F-F1F200BDCEE5}"/>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C9E2FB57-673D-C56C-3A56-7E5997D3E658}"/>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173F0E86-C196-28CB-E511-CE6646B6475B}"/>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2C042557-8118-C638-3E93-4D29BAE59140}"/>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F5D1B29A-DB77-9BC5-796C-CA788558E543}"/>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607AD7AC-A73C-979B-2D2A-7848031DC0F1}"/>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C4159C7D-7458-DEF3-737C-B9296C6FAF24}"/>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454A22E6-34D2-2646-722B-6DA782A2543C}"/>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498ACC55-5B8F-A87F-A4D0-3FC5A3F26D13}"/>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616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grpSp>
        <p:nvGrpSpPr>
          <p:cNvPr id="3" name="Google Shape;7;p20">
            <a:extLst>
              <a:ext uri="{FF2B5EF4-FFF2-40B4-BE49-F238E27FC236}">
                <a16:creationId xmlns:a16="http://schemas.microsoft.com/office/drawing/2014/main" id="{2CE3E779-F039-0B0F-0EC1-49D6A7BE3CDF}"/>
              </a:ext>
            </a:extLst>
          </p:cNvPr>
          <p:cNvGrpSpPr/>
          <p:nvPr userDrawn="1"/>
        </p:nvGrpSpPr>
        <p:grpSpPr>
          <a:xfrm>
            <a:off x="9111943" y="6027053"/>
            <a:ext cx="2424115" cy="569667"/>
            <a:chOff x="-4" y="0"/>
            <a:chExt cx="2424114" cy="569666"/>
          </a:xfrm>
        </p:grpSpPr>
        <p:sp>
          <p:nvSpPr>
            <p:cNvPr id="4" name="Google Shape;8;p20">
              <a:extLst>
                <a:ext uri="{FF2B5EF4-FFF2-40B4-BE49-F238E27FC236}">
                  <a16:creationId xmlns:a16="http://schemas.microsoft.com/office/drawing/2014/main" id="{2E06BE3B-8882-653A-3D3D-7BFA5518968B}"/>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10" name="Google Shape;9;p20">
              <a:extLst>
                <a:ext uri="{FF2B5EF4-FFF2-40B4-BE49-F238E27FC236}">
                  <a16:creationId xmlns:a16="http://schemas.microsoft.com/office/drawing/2014/main" id="{C077FD8F-25F5-50F6-9F4F-60AA03EECDCD}"/>
                </a:ext>
              </a:extLst>
            </p:cNvPr>
            <p:cNvGrpSpPr/>
            <p:nvPr/>
          </p:nvGrpSpPr>
          <p:grpSpPr>
            <a:xfrm>
              <a:off x="-4" y="88038"/>
              <a:ext cx="2414516" cy="481628"/>
              <a:chOff x="-2" y="-1"/>
              <a:chExt cx="2414514" cy="481626"/>
            </a:xfrm>
          </p:grpSpPr>
          <p:sp>
            <p:nvSpPr>
              <p:cNvPr id="11" name="Google Shape;10;p20">
                <a:extLst>
                  <a:ext uri="{FF2B5EF4-FFF2-40B4-BE49-F238E27FC236}">
                    <a16:creationId xmlns:a16="http://schemas.microsoft.com/office/drawing/2014/main" id="{147E8594-C6C7-7830-5BA7-3B85D43066E1}"/>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2" name="Google Shape;11;p20">
                <a:extLst>
                  <a:ext uri="{FF2B5EF4-FFF2-40B4-BE49-F238E27FC236}">
                    <a16:creationId xmlns:a16="http://schemas.microsoft.com/office/drawing/2014/main" id="{F573A45C-336D-8B8F-FD4F-E790048841F3}"/>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sp>
        <p:nvSpPr>
          <p:cNvPr id="13" name="Oval 12">
            <a:extLst>
              <a:ext uri="{FF2B5EF4-FFF2-40B4-BE49-F238E27FC236}">
                <a16:creationId xmlns:a16="http://schemas.microsoft.com/office/drawing/2014/main" id="{BD56894A-3C67-DD90-C25A-3308507363A6}"/>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Slide Number Placeholder 5">
            <a:extLst>
              <a:ext uri="{FF2B5EF4-FFF2-40B4-BE49-F238E27FC236}">
                <a16:creationId xmlns:a16="http://schemas.microsoft.com/office/drawing/2014/main" id="{375A44FB-1B57-9D34-1258-58A41F58B010}"/>
              </a:ext>
            </a:extLst>
          </p:cNvPr>
          <p:cNvSpPr>
            <a:spLocks noGrp="1"/>
          </p:cNvSpPr>
          <p:nvPr>
            <p:ph type="sldNum" sz="quarter" idx="12"/>
          </p:nvPr>
        </p:nvSpPr>
        <p:spPr>
          <a:xfrm>
            <a:off x="11503048" y="6224388"/>
            <a:ext cx="380035" cy="320675"/>
          </a:xfrm>
          <a:prstGeom prst="rect">
            <a:avLst/>
          </a:prstGeom>
        </p:spPr>
        <p:txBody>
          <a:bodyPr/>
          <a:lstStyle>
            <a:lvl1pPr>
              <a:defRPr>
                <a:solidFill>
                  <a:schemeClr val="bg1"/>
                </a:solidFill>
              </a:defRPr>
            </a:lvl1pPr>
          </a:lstStyle>
          <a:p>
            <a:fld id="{714BF2E0-EE3B-6A4E-9FB9-82DE86E1F02F}" type="slidenum">
              <a:rPr lang="en-US" smtClean="0"/>
              <a:pPr/>
              <a:t>‹#›</a:t>
            </a:fld>
            <a:endParaRPr lang="en-US"/>
          </a:p>
        </p:txBody>
      </p:sp>
      <p:sp>
        <p:nvSpPr>
          <p:cNvPr id="5" name="Oval 4">
            <a:extLst>
              <a:ext uri="{FF2B5EF4-FFF2-40B4-BE49-F238E27FC236}">
                <a16:creationId xmlns:a16="http://schemas.microsoft.com/office/drawing/2014/main" id="{59BA62EF-30A0-B1D5-0B5A-DADDBD8B7A98}"/>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6" name="Google Shape;16;p20">
            <a:extLst>
              <a:ext uri="{FF2B5EF4-FFF2-40B4-BE49-F238E27FC236}">
                <a16:creationId xmlns:a16="http://schemas.microsoft.com/office/drawing/2014/main" id="{CDF9938F-97E1-7A7D-4311-26A712D36FA1}"/>
              </a:ext>
            </a:extLst>
          </p:cNvPr>
          <p:cNvSpPr txBox="1">
            <a:spLocks/>
          </p:cNvSpPr>
          <p:nvPr userDrawn="1"/>
        </p:nvSpPr>
        <p:spPr>
          <a:xfrm>
            <a:off x="11461496" y="6253975"/>
            <a:ext cx="471038"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5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0" indent="0">
              <a:defRPr sz="4000">
                <a:solidFill>
                  <a:srgbClr val="009ADE"/>
                </a:solidFill>
              </a:defRPr>
            </a:lvl1pPr>
          </a:lstStyle>
          <a:p>
            <a:r>
              <a:rPr lang="en-US"/>
              <a:t>Click to edit Master </a:t>
            </a:r>
            <a:br>
              <a:rPr lang="en-US"/>
            </a:br>
            <a:r>
              <a:rPr lang="en-US"/>
              <a:t>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3619" y="6247601"/>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0" i="0">
                <a:solidFill>
                  <a:schemeClr val="bg1"/>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cxnSp>
        <p:nvCxnSpPr>
          <p:cNvPr id="3" name="Straight Connector 2">
            <a:extLst>
              <a:ext uri="{FF2B5EF4-FFF2-40B4-BE49-F238E27FC236}">
                <a16:creationId xmlns:a16="http://schemas.microsoft.com/office/drawing/2014/main" id="{D024566A-400A-A058-80D9-56050693BB5F}"/>
              </a:ext>
            </a:extLst>
          </p:cNvPr>
          <p:cNvCxnSpPr>
            <a:cxnSpLocks/>
          </p:cNvCxnSpPr>
          <p:nvPr userDrawn="1"/>
        </p:nvCxnSpPr>
        <p:spPr>
          <a:xfrm>
            <a:off x="371000" y="1383960"/>
            <a:ext cx="9662686" cy="0"/>
          </a:xfrm>
          <a:prstGeom prst="line">
            <a:avLst/>
          </a:prstGeom>
          <a:ln w="19050">
            <a:solidFill>
              <a:srgbClr val="99D7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309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7164" y="6254216"/>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44816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99D7DF">
            <a:alpha val="20000"/>
          </a:srgb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5245" y="6263206"/>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0" i="0">
                <a:solidFill>
                  <a:srgbClr val="00205C"/>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b="0" i="0">
                <a:solidFill>
                  <a:srgbClr val="00205C"/>
                </a:solidFill>
                <a:latin typeface="Arial" panose="020B0604020202020204" pitchFamily="34" charset="0"/>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68010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9774195"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4130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1505245" y="6256879"/>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4" name="Straight Connector 3">
            <a:extLst>
              <a:ext uri="{FF2B5EF4-FFF2-40B4-BE49-F238E27FC236}">
                <a16:creationId xmlns:a16="http://schemas.microsoft.com/office/drawing/2014/main" id="{926A32E0-AAA5-77BE-C32B-C574D96C3A38}"/>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340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9811265" cy="73560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880537"/>
            <a:ext cx="3657600" cy="882921"/>
          </a:xfrm>
        </p:spPr>
        <p:txBody>
          <a:bodyPr>
            <a:normAutofit/>
          </a:bodyPr>
          <a:lstStyle>
            <a:lvl1pPr marL="0" indent="0">
              <a:buNone/>
              <a:defRPr sz="1200" b="0" i="0">
                <a:latin typeface="Arial" panose="020B0604020202020204"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1507710" y="6250135"/>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880537"/>
            <a:ext cx="3657600" cy="882921"/>
          </a:xfrm>
        </p:spPr>
        <p:txBody>
          <a:bodyPr>
            <a:normAutofit/>
          </a:bodyPr>
          <a:lstStyle>
            <a:lvl1pPr marL="0" indent="0">
              <a:buNone/>
              <a:defRPr sz="1200" b="0" i="0">
                <a:latin typeface="Arial" panose="020B0604020202020204" pitchFamily="34" charset="0"/>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880537"/>
            <a:ext cx="3657600" cy="882921"/>
          </a:xfrm>
        </p:spPr>
        <p:txBody>
          <a:bodyPr>
            <a:normAutofit/>
          </a:bodyPr>
          <a:lstStyle>
            <a:lvl1pPr marL="0" indent="0">
              <a:buNone/>
              <a:defRPr sz="1200" b="0" i="0">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11128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9774195"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763840"/>
            <a:ext cx="7467600" cy="3952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1501116" y="625084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767016"/>
            <a:ext cx="3657600" cy="3952239"/>
          </a:xfrm>
          <a:solidFill>
            <a:srgbClr val="295EA9"/>
          </a:solidFill>
        </p:spPr>
        <p:txBody>
          <a:bodyPr lIns="182880" tIns="182880" rIns="182880" bIns="182880">
            <a:normAutofit/>
          </a:bodyPr>
          <a:lstStyle>
            <a:lvl1pPr marL="0" indent="0">
              <a:buNone/>
              <a:defRPr sz="2000" b="1">
                <a:solidFill>
                  <a:srgbClr val="EBD6E4"/>
                </a:solidFill>
              </a:defRPr>
            </a:lvl1pPr>
            <a:lvl2pPr marL="457200" indent="0">
              <a:buNone/>
              <a:defRPr sz="2000">
                <a:solidFill>
                  <a:srgbClr val="E8F1FA"/>
                </a:solidFill>
              </a:defRPr>
            </a:lvl2pPr>
            <a:lvl3pPr marL="914400" indent="0">
              <a:buNone/>
              <a:defRPr sz="2000">
                <a:solidFill>
                  <a:srgbClr val="E8F1FA"/>
                </a:solidFill>
              </a:defRPr>
            </a:lvl3pPr>
            <a:lvl4pPr marL="1371600" indent="0">
              <a:buNone/>
              <a:defRPr sz="2000">
                <a:solidFill>
                  <a:srgbClr val="E8F1FA"/>
                </a:solidFill>
              </a:defRPr>
            </a:lvl4pPr>
            <a:lvl5pPr marL="1828800" indent="0">
              <a:buNone/>
              <a:defRPr sz="2000">
                <a:solidFill>
                  <a:srgbClr val="E8F1F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050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9811265" cy="1004888"/>
          </a:xfrm>
        </p:spPr>
        <p:txBody>
          <a:bodyPr/>
          <a:lstStyle>
            <a:lvl1pPr>
              <a:defRPr>
                <a:solidFill>
                  <a:srgbClr val="00205C"/>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a:xfrm>
            <a:off x="11503046" y="625084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091398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799"/>
            <a:ext cx="11257005" cy="5047683"/>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a:xfrm>
            <a:off x="11511932" y="6269768"/>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3" name="Straight Connector 2">
            <a:extLst>
              <a:ext uri="{FF2B5EF4-FFF2-40B4-BE49-F238E27FC236}">
                <a16:creationId xmlns:a16="http://schemas.microsoft.com/office/drawing/2014/main" id="{8608D465-B3DA-86A7-9740-9A19B4057619}"/>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93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80898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32397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4" name="Google Shape;16;p20">
            <a:extLst>
              <a:ext uri="{FF2B5EF4-FFF2-40B4-BE49-F238E27FC236}">
                <a16:creationId xmlns:a16="http://schemas.microsoft.com/office/drawing/2014/main" id="{C28519F9-DAFA-9CA2-9DC6-BF8516CFD494}"/>
              </a:ext>
            </a:extLst>
          </p:cNvPr>
          <p:cNvSpPr txBox="1">
            <a:spLocks noGrp="1"/>
          </p:cNvSpPr>
          <p:nvPr>
            <p:ph type="sldNum" idx="4"/>
          </p:nvPr>
        </p:nvSpPr>
        <p:spPr>
          <a:xfrm>
            <a:off x="11461496" y="6246281"/>
            <a:ext cx="471038" cy="276959"/>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2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cxnSp>
        <p:nvCxnSpPr>
          <p:cNvPr id="6" name="Straight Connector 5">
            <a:extLst>
              <a:ext uri="{FF2B5EF4-FFF2-40B4-BE49-F238E27FC236}">
                <a16:creationId xmlns:a16="http://schemas.microsoft.com/office/drawing/2014/main" id="{2DA6428E-8C7D-A1BD-F0C7-77C698712372}"/>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559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_light blue">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766951"/>
            <a:ext cx="9885680" cy="894070"/>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747520"/>
            <a:ext cx="4572000" cy="3994130"/>
          </a:xfrm>
        </p:spPr>
        <p:txBody>
          <a:bodyPr>
            <a:normAutofit/>
          </a:bodyPr>
          <a:lstStyle>
            <a:lvl1pPr marL="0" indent="0">
              <a:buNone/>
              <a:defRPr sz="2000"/>
            </a:lvl1pPr>
            <a:lvl2pPr marL="180000" indent="-180000">
              <a:spcBef>
                <a:spcPts val="0"/>
              </a:spcBef>
              <a:buClr>
                <a:srgbClr val="009ADE"/>
              </a:buClr>
              <a:buFont typeface="Arial" panose="020B0604020202020204" pitchFamily="34" charset="0"/>
              <a:buChar char="•"/>
              <a:defRPr sz="1800"/>
            </a:lvl2pPr>
            <a:lvl3pPr marL="360000" indent="-180000">
              <a:spcBef>
                <a:spcPts val="0"/>
              </a:spcBef>
              <a:buClr>
                <a:srgbClr val="009ADE"/>
              </a:buClr>
              <a:buFont typeface="Arial" panose="020B0604020202020204" pitchFamily="34" charset="0"/>
              <a:buChar char="•"/>
              <a:defRPr sz="1800"/>
            </a:lvl3pPr>
            <a:lvl4pPr marL="540000" indent="-180000">
              <a:spcBef>
                <a:spcPts val="0"/>
              </a:spcBef>
              <a:buClr>
                <a:srgbClr val="009ADE"/>
              </a:buClr>
              <a:buFont typeface="Arial" panose="020B0604020202020204" pitchFamily="34" charset="0"/>
              <a:buChar char="•"/>
              <a:defRPr sz="1800"/>
            </a:lvl4pPr>
            <a:lvl5pPr marL="720000" indent="-180000">
              <a:spcBef>
                <a:spcPts val="0"/>
              </a:spcBef>
              <a:buClr>
                <a:srgbClr val="009ADE"/>
              </a:buClr>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1503048" y="6256880"/>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594135"/>
            <a:ext cx="9808897"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
        <p:nvSpPr>
          <p:cNvPr id="9" name="Media Placeholder 8">
            <a:extLst>
              <a:ext uri="{FF2B5EF4-FFF2-40B4-BE49-F238E27FC236}">
                <a16:creationId xmlns:a16="http://schemas.microsoft.com/office/drawing/2014/main" id="{F3B7C300-6D48-3601-D054-05274F33D74A}"/>
              </a:ext>
            </a:extLst>
          </p:cNvPr>
          <p:cNvSpPr>
            <a:spLocks noGrp="1"/>
          </p:cNvSpPr>
          <p:nvPr>
            <p:ph type="media" sz="quarter" idx="13"/>
          </p:nvPr>
        </p:nvSpPr>
        <p:spPr>
          <a:xfrm>
            <a:off x="5140325" y="1747520"/>
            <a:ext cx="6594475" cy="3994130"/>
          </a:xfrm>
        </p:spPr>
        <p:txBody>
          <a:bodyPr/>
          <a:lstStyle/>
          <a:p>
            <a:endParaRPr lang="en-FR"/>
          </a:p>
        </p:txBody>
      </p:sp>
    </p:spTree>
    <p:extLst>
      <p:ext uri="{BB962C8B-B14F-4D97-AF65-F5344CB8AC3E}">
        <p14:creationId xmlns:p14="http://schemas.microsoft.com/office/powerpoint/2010/main" val="3842993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418894"/>
            <a:ext cx="5486398" cy="3351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418894"/>
            <a:ext cx="5486400" cy="3351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1503048" y="6256880"/>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767015"/>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767015"/>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5" name="Straight Connector 4">
            <a:extLst>
              <a:ext uri="{FF2B5EF4-FFF2-40B4-BE49-F238E27FC236}">
                <a16:creationId xmlns:a16="http://schemas.microsoft.com/office/drawing/2014/main" id="{8C1C6F7D-EEA3-BBB0-07B2-56AED50E89C3}"/>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45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1503048" y="625084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71245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1503048" y="6250849"/>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65306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9774195" cy="745393"/>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258254"/>
            <a:ext cx="3657598" cy="3499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1505243" y="625907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569304"/>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258254"/>
            <a:ext cx="3657598" cy="3499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569304"/>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258254"/>
            <a:ext cx="3657598" cy="3499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569304"/>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95999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9675341" cy="823902"/>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720554"/>
            <a:ext cx="5486400" cy="29918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3" y="2699951"/>
            <a:ext cx="5486400" cy="30212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a:xfrm>
            <a:off x="11511929" y="6269768"/>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647439"/>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5" y="1647439"/>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5" name="Straight Connector 4">
            <a:extLst>
              <a:ext uri="{FF2B5EF4-FFF2-40B4-BE49-F238E27FC236}">
                <a16:creationId xmlns:a16="http://schemas.microsoft.com/office/drawing/2014/main" id="{63DB2421-22B3-9A31-B775-2E52406D60D4}"/>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339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199" y="729050"/>
            <a:ext cx="9786551" cy="852142"/>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0" y="2408130"/>
            <a:ext cx="3657600" cy="3214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1" y="2408130"/>
            <a:ext cx="3648578" cy="3214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a:xfrm>
            <a:off x="11511932" y="6255482"/>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6" y="2408130"/>
            <a:ext cx="3648578" cy="3214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199" y="1744838"/>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199" y="1764663"/>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199" y="1764663"/>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3" name="Straight Connector 2">
            <a:extLst>
              <a:ext uri="{FF2B5EF4-FFF2-40B4-BE49-F238E27FC236}">
                <a16:creationId xmlns:a16="http://schemas.microsoft.com/office/drawing/2014/main" id="{2323233C-7893-A52F-7BBD-DF3B6EF8807E}"/>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554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1631091"/>
            <a:ext cx="7472081" cy="4043955"/>
          </a:xfrm>
          <a:prstGeom prst="rect">
            <a:avLst/>
          </a:prstGeom>
          <a:solidFill>
            <a:srgbClr val="99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9808030" cy="839788"/>
          </a:xfrm>
        </p:spPr>
        <p:txBody>
          <a:bodyPr anchor="t" anchorCtr="0">
            <a:normAutofit/>
          </a:bodyPr>
          <a:lstStyle>
            <a:lvl1pPr>
              <a:defRPr sz="32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655805"/>
            <a:ext cx="3335388" cy="4043952"/>
          </a:xfrm>
        </p:spPr>
        <p:txBody>
          <a:bodyPr anchor="t" anchorCtr="0">
            <a:normAutofit/>
          </a:bodyPr>
          <a:lstStyle>
            <a:lvl1pPr marL="0" indent="0">
              <a:spcBef>
                <a:spcPts val="0"/>
              </a:spcBef>
              <a:buFontTx/>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a:xfrm>
            <a:off x="11501117" y="625084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941698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17985-2E03-7CB0-27BF-AB9DC25849A6}"/>
              </a:ext>
            </a:extLst>
          </p:cNvPr>
          <p:cNvSpPr/>
          <p:nvPr userDrawn="1"/>
        </p:nvSpPr>
        <p:spPr>
          <a:xfrm>
            <a:off x="457201" y="457199"/>
            <a:ext cx="3978876" cy="383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0" i="0">
              <a:latin typeface="Arial" panose="020B0604020202020204" pitchFamily="34" charset="0"/>
            </a:endParaRPr>
          </a:p>
        </p:txBody>
      </p:sp>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2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5709909"/>
          </a:xfrm>
          <a:solidFill>
            <a:schemeClr val="bg1"/>
          </a:solidFill>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655805"/>
            <a:ext cx="3337560" cy="4054115"/>
          </a:xfrm>
        </p:spPr>
        <p:txBody>
          <a:bodyPr>
            <a:normAutofit/>
          </a:bodyPr>
          <a:lstStyle>
            <a:lvl1pPr marL="285750" indent="-285750">
              <a:spcBef>
                <a:spcPts val="1600"/>
              </a:spcBef>
              <a:buFont typeface="Arial" panose="020B0604020202020204" pitchFamily="34" charset="0"/>
              <a:buChar char="•"/>
              <a:defRPr sz="1800">
                <a:solidFill>
                  <a:srgbClr val="0020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a:xfrm>
            <a:off x="6200172" y="6397384"/>
            <a:ext cx="5154592" cy="324091"/>
          </a:xfrm>
          <a:prstGeom prst="rect">
            <a:avLst/>
          </a:prstGeom>
        </p:spPr>
        <p:txBody>
          <a:bodyPr/>
          <a:lstStyle>
            <a:lvl1pPr>
              <a:defRPr b="0" i="0">
                <a:solidFill>
                  <a:schemeClr val="bg1"/>
                </a:solidFill>
                <a:latin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a:xfrm>
            <a:off x="11515405" y="6263204"/>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871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2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685800"/>
            <a:ext cx="6044418" cy="5024111"/>
          </a:xfrm>
          <a:solidFill>
            <a:schemeClr val="bg1"/>
          </a:solidFill>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631092"/>
            <a:ext cx="3337560" cy="4078828"/>
          </a:xfrm>
        </p:spPr>
        <p:txBody>
          <a:bodyPr>
            <a:normAutofit/>
          </a:bodyPr>
          <a:lstStyle>
            <a:lvl1pPr marL="0" indent="0">
              <a:buNone/>
              <a:defRPr sz="1800">
                <a:solidFill>
                  <a:srgbClr val="0020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a:xfrm>
            <a:off x="11515405" y="6250847"/>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8760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light blue background">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186250"/>
            <a:ext cx="5638800" cy="1309816"/>
          </a:xfrm>
        </p:spPr>
        <p:txBody>
          <a:bodyPr anchor="t" anchorCtr="0">
            <a:normAutofit/>
          </a:bodyPr>
          <a:lstStyle>
            <a:lvl1pPr algn="l">
              <a:defRPr sz="36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2607275"/>
            <a:ext cx="5638800" cy="2953225"/>
          </a:xfrm>
        </p:spPr>
        <p:txBody>
          <a:bodyPr>
            <a:normAutofit/>
          </a:bodyPr>
          <a:lstStyle>
            <a:lvl1pPr marL="0" indent="0" algn="l">
              <a:buNone/>
              <a:defRPr sz="22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6" name="Slide Number Placeholder 5">
            <a:extLst>
              <a:ext uri="{FF2B5EF4-FFF2-40B4-BE49-F238E27FC236}">
                <a16:creationId xmlns:a16="http://schemas.microsoft.com/office/drawing/2014/main" id="{B1F894D5-BB6F-5702-6746-A35FABD9158E}"/>
              </a:ext>
            </a:extLst>
          </p:cNvPr>
          <p:cNvSpPr>
            <a:spLocks noGrp="1"/>
          </p:cNvSpPr>
          <p:nvPr>
            <p:ph type="sldNum" sz="quarter" idx="12"/>
          </p:nvPr>
        </p:nvSpPr>
        <p:spPr>
          <a:xfrm>
            <a:off x="11505244" y="6264099"/>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
        <p:nvSpPr>
          <p:cNvPr id="11" name="Content Placeholder 10">
            <a:extLst>
              <a:ext uri="{FF2B5EF4-FFF2-40B4-BE49-F238E27FC236}">
                <a16:creationId xmlns:a16="http://schemas.microsoft.com/office/drawing/2014/main" id="{D159E1FC-229D-33C1-D0B1-8248F8FF8F8A}"/>
              </a:ext>
            </a:extLst>
          </p:cNvPr>
          <p:cNvSpPr>
            <a:spLocks noGrp="1"/>
          </p:cNvSpPr>
          <p:nvPr>
            <p:ph sz="quarter" idx="14"/>
          </p:nvPr>
        </p:nvSpPr>
        <p:spPr>
          <a:xfrm>
            <a:off x="6365543" y="1186249"/>
            <a:ext cx="5369258" cy="43754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Tree>
    <p:extLst>
      <p:ext uri="{BB962C8B-B14F-4D97-AF65-F5344CB8AC3E}">
        <p14:creationId xmlns:p14="http://schemas.microsoft.com/office/powerpoint/2010/main" val="1687929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32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grpSp>
        <p:nvGrpSpPr>
          <p:cNvPr id="4" name="Google Shape;7;p20">
            <a:extLst>
              <a:ext uri="{FF2B5EF4-FFF2-40B4-BE49-F238E27FC236}">
                <a16:creationId xmlns:a16="http://schemas.microsoft.com/office/drawing/2014/main" id="{4A2061A9-A9C1-3E7F-61AA-2CF79A83476B}"/>
              </a:ext>
            </a:extLst>
          </p:cNvPr>
          <p:cNvGrpSpPr/>
          <p:nvPr userDrawn="1"/>
        </p:nvGrpSpPr>
        <p:grpSpPr>
          <a:xfrm>
            <a:off x="9111943" y="6027053"/>
            <a:ext cx="2424115" cy="569667"/>
            <a:chOff x="-4" y="0"/>
            <a:chExt cx="2424114" cy="569666"/>
          </a:xfrm>
        </p:grpSpPr>
        <p:sp>
          <p:nvSpPr>
            <p:cNvPr id="5" name="Google Shape;8;p20">
              <a:extLst>
                <a:ext uri="{FF2B5EF4-FFF2-40B4-BE49-F238E27FC236}">
                  <a16:creationId xmlns:a16="http://schemas.microsoft.com/office/drawing/2014/main" id="{37280D1D-FDF2-9720-1359-436AB26EFB4F}"/>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chemeClr val="bg1"/>
                  </a:solidFill>
                  <a:latin typeface="Arial" panose="020B0604020202020204" pitchFamily="34" charset="0"/>
                  <a:ea typeface="Arial"/>
                  <a:cs typeface="Arial" panose="020B0604020202020204" pitchFamily="34" charset="0"/>
                  <a:sym typeface="Arial"/>
                </a:rPr>
                <a:t>HEALTH</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nvGrpSpPr>
            <p:cNvPr id="6" name="Google Shape;9;p20">
              <a:extLst>
                <a:ext uri="{FF2B5EF4-FFF2-40B4-BE49-F238E27FC236}">
                  <a16:creationId xmlns:a16="http://schemas.microsoft.com/office/drawing/2014/main" id="{A054A1D5-D21A-C73C-3F6C-35C4C8332535}"/>
                </a:ext>
              </a:extLst>
            </p:cNvPr>
            <p:cNvGrpSpPr/>
            <p:nvPr/>
          </p:nvGrpSpPr>
          <p:grpSpPr>
            <a:xfrm>
              <a:off x="-4" y="88038"/>
              <a:ext cx="2414516" cy="481628"/>
              <a:chOff x="-2" y="-1"/>
              <a:chExt cx="2414514" cy="481626"/>
            </a:xfrm>
          </p:grpSpPr>
          <p:sp>
            <p:nvSpPr>
              <p:cNvPr id="8" name="Google Shape;10;p20">
                <a:extLst>
                  <a:ext uri="{FF2B5EF4-FFF2-40B4-BE49-F238E27FC236}">
                    <a16:creationId xmlns:a16="http://schemas.microsoft.com/office/drawing/2014/main" id="{F081AAFF-C098-0673-55F1-3042415D9146}"/>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chemeClr val="bg1"/>
                    </a:solidFill>
                    <a:latin typeface="Arial" panose="020B0604020202020204" pitchFamily="34" charset="0"/>
                    <a:ea typeface="Arial"/>
                    <a:cs typeface="Arial" panose="020B0604020202020204" pitchFamily="34" charset="0"/>
                    <a:sym typeface="Arial"/>
                  </a:rPr>
                  <a:t>programme</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10" name="Google Shape;11;p20">
                <a:extLst>
                  <a:ext uri="{FF2B5EF4-FFF2-40B4-BE49-F238E27FC236}">
                    <a16:creationId xmlns:a16="http://schemas.microsoft.com/office/drawing/2014/main" id="{74E0DF17-0C8E-2F58-A420-99DDFD6A52CA}"/>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chemeClr val="bg1"/>
                    </a:solidFill>
                    <a:latin typeface="Leelawadee"/>
                    <a:ea typeface="Leelawadee"/>
                    <a:cs typeface="Leelawadee"/>
                    <a:sym typeface="Leelawadee"/>
                  </a:rPr>
                  <a:t>EMERGENCIES</a:t>
                </a:r>
                <a:endParaRPr sz="14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grpSp>
      </p:grpSp>
      <p:cxnSp>
        <p:nvCxnSpPr>
          <p:cNvPr id="9" name="Straight Connector 8">
            <a:extLst>
              <a:ext uri="{FF2B5EF4-FFF2-40B4-BE49-F238E27FC236}">
                <a16:creationId xmlns:a16="http://schemas.microsoft.com/office/drawing/2014/main" id="{BFA13FEB-569D-B80E-D32C-57F89CEA19FF}"/>
              </a:ext>
            </a:extLst>
          </p:cNvPr>
          <p:cNvCxnSpPr>
            <a:cxnSpLocks/>
          </p:cNvCxnSpPr>
          <p:nvPr userDrawn="1"/>
        </p:nvCxnSpPr>
        <p:spPr>
          <a:xfrm>
            <a:off x="457200" y="1617792"/>
            <a:ext cx="11354430"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2D581A9-29F8-5EE1-C3D1-5B371A77A56F}"/>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4" name="Google Shape;16;p20">
            <a:extLst>
              <a:ext uri="{FF2B5EF4-FFF2-40B4-BE49-F238E27FC236}">
                <a16:creationId xmlns:a16="http://schemas.microsoft.com/office/drawing/2014/main" id="{EECAFA2D-C9D6-92F5-6A81-664B7C6284AC}"/>
              </a:ext>
            </a:extLst>
          </p:cNvPr>
          <p:cNvSpPr txBox="1">
            <a:spLocks noGrp="1"/>
          </p:cNvSpPr>
          <p:nvPr>
            <p:ph type="sldNum" idx="4"/>
          </p:nvPr>
        </p:nvSpPr>
        <p:spPr>
          <a:xfrm>
            <a:off x="11461496" y="6253975"/>
            <a:ext cx="471038" cy="26157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1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9926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1827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C6A8-AC21-B05D-5847-4E3FBF1B167C}"/>
              </a:ext>
            </a:extLst>
          </p:cNvPr>
          <p:cNvSpPr>
            <a:spLocks noGrp="1"/>
          </p:cNvSpPr>
          <p:nvPr>
            <p:ph type="title"/>
          </p:nvPr>
        </p:nvSpPr>
        <p:spPr>
          <a:xfrm>
            <a:off x="431801" y="770022"/>
            <a:ext cx="6121399" cy="5065294"/>
          </a:xfrm>
        </p:spPr>
        <p:txBody>
          <a:bodyPr>
            <a:normAutofit/>
          </a:bodyPr>
          <a:lstStyle>
            <a:lvl1pPr>
              <a:defRPr sz="40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FR"/>
          </a:p>
        </p:txBody>
      </p:sp>
      <p:sp>
        <p:nvSpPr>
          <p:cNvPr id="5" name="Picture Placeholder 4">
            <a:extLst>
              <a:ext uri="{FF2B5EF4-FFF2-40B4-BE49-F238E27FC236}">
                <a16:creationId xmlns:a16="http://schemas.microsoft.com/office/drawing/2014/main" id="{ADEFC2A7-2C0F-487B-3782-F86F62DAAD73}"/>
              </a:ext>
            </a:extLst>
          </p:cNvPr>
          <p:cNvSpPr>
            <a:spLocks noGrp="1"/>
          </p:cNvSpPr>
          <p:nvPr>
            <p:ph type="pic" sz="quarter" idx="10"/>
          </p:nvPr>
        </p:nvSpPr>
        <p:spPr>
          <a:xfrm>
            <a:off x="6677526" y="1"/>
            <a:ext cx="5082673" cy="5835316"/>
          </a:xfrm>
        </p:spPr>
        <p:txBody>
          <a:bodyPr/>
          <a:lstStyle>
            <a:lvl1pPr>
              <a:defRPr b="1" i="0">
                <a:latin typeface="Arial" panose="020B0604020202020204" pitchFamily="34" charset="0"/>
                <a:cs typeface="Arial" panose="020B0604020202020204" pitchFamily="34" charset="0"/>
              </a:defRPr>
            </a:lvl1pPr>
          </a:lstStyle>
          <a:p>
            <a:endParaRPr lang="en-FR"/>
          </a:p>
        </p:txBody>
      </p:sp>
      <p:sp>
        <p:nvSpPr>
          <p:cNvPr id="3" name="Oval 2">
            <a:extLst>
              <a:ext uri="{FF2B5EF4-FFF2-40B4-BE49-F238E27FC236}">
                <a16:creationId xmlns:a16="http://schemas.microsoft.com/office/drawing/2014/main" id="{695E21AE-9466-695F-90A1-E156538CA51E}"/>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4" name="Google Shape;16;p20">
            <a:extLst>
              <a:ext uri="{FF2B5EF4-FFF2-40B4-BE49-F238E27FC236}">
                <a16:creationId xmlns:a16="http://schemas.microsoft.com/office/drawing/2014/main" id="{CD31662B-EFCB-BC6C-88A7-8F73BC2EC76F}"/>
              </a:ext>
            </a:extLst>
          </p:cNvPr>
          <p:cNvSpPr txBox="1">
            <a:spLocks noGrp="1"/>
          </p:cNvSpPr>
          <p:nvPr>
            <p:ph type="sldNum" idx="4"/>
          </p:nvPr>
        </p:nvSpPr>
        <p:spPr>
          <a:xfrm>
            <a:off x="11461496" y="6253975"/>
            <a:ext cx="471038" cy="26157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1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52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
              <a:t>Edit Master text styles</a:t>
            </a:r>
          </a:p>
          <a:p>
            <a:pPr lvl="1" rtl="0"/>
            <a:r>
              <a:rPr lang="en"/>
              <a:t>Second level</a:t>
            </a:r>
          </a:p>
          <a:p>
            <a:pPr lvl="2" rtl="0"/>
            <a:r>
              <a:rPr lang="en"/>
              <a:t>Third level</a:t>
            </a:r>
          </a:p>
          <a:p>
            <a:pPr lvl="3" rtl="0"/>
            <a:r>
              <a:rPr lang="en"/>
              <a:t>Fourth level</a:t>
            </a:r>
          </a:p>
          <a:p>
            <a:pPr lvl="4" rtl="0"/>
            <a:r>
              <a:rPr lang="en"/>
              <a:t>Fifth level</a:t>
            </a:r>
            <a:endParaRPr lang="en-GB"/>
          </a:p>
        </p:txBody>
      </p:sp>
      <p:sp>
        <p:nvSpPr>
          <p:cNvPr id="4" name="Content Placeholder 3"/>
          <p:cNvSpPr>
            <a:spLocks noGrp="1"/>
          </p:cNvSpPr>
          <p:nvPr>
            <p:ph sz="half" idx="2"/>
          </p:nvPr>
        </p:nvSpPr>
        <p:spPr>
          <a:xfrm>
            <a:off x="6197600" y="1600201"/>
            <a:ext cx="53848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
              <a:t>Edit Master text styles</a:t>
            </a:r>
          </a:p>
          <a:p>
            <a:pPr lvl="1" rtl="0"/>
            <a:r>
              <a:rPr lang="en"/>
              <a:t>Second level</a:t>
            </a:r>
          </a:p>
          <a:p>
            <a:pPr lvl="2" rtl="0"/>
            <a:r>
              <a:rPr lang="en"/>
              <a:t>Third level</a:t>
            </a:r>
          </a:p>
          <a:p>
            <a:pPr lvl="3" rtl="0"/>
            <a:r>
              <a:rPr lang="en"/>
              <a:t>Fourth level</a:t>
            </a:r>
          </a:p>
          <a:p>
            <a:pPr lvl="4" rtl="0"/>
            <a:r>
              <a:rPr lang="en"/>
              <a:t>Fifth level</a:t>
            </a:r>
            <a:endParaRPr lang="en-GB"/>
          </a:p>
        </p:txBody>
      </p:sp>
      <p:sp>
        <p:nvSpPr>
          <p:cNvPr id="5" name="Date Placeholder 4"/>
          <p:cNvSpPr>
            <a:spLocks noGrp="1"/>
          </p:cNvSpPr>
          <p:nvPr>
            <p:ph type="dt" sz="half" idx="10"/>
          </p:nvPr>
        </p:nvSpPr>
        <p:spPr>
          <a:xfrm>
            <a:off x="8880000" y="36001"/>
            <a:ext cx="2844800" cy="365125"/>
          </a:xfrm>
          <a:prstGeom prst="rect">
            <a:avLst/>
          </a:prstGeom>
        </p:spPr>
        <p:txBody>
          <a:bodyPr rtlCol="0"/>
          <a:lstStyle/>
          <a:p>
            <a:pPr rtl="0"/>
            <a:endParaRPr lang="en-GB">
              <a:solidFill>
                <a:prstClr val="white"/>
              </a:solidFill>
            </a:endParaRPr>
          </a:p>
        </p:txBody>
      </p:sp>
      <p:sp>
        <p:nvSpPr>
          <p:cNvPr id="7" name="Slide Number Placeholder 6"/>
          <p:cNvSpPr>
            <a:spLocks noGrp="1"/>
          </p:cNvSpPr>
          <p:nvPr>
            <p:ph type="sldNum" sz="quarter" idx="12"/>
          </p:nvPr>
        </p:nvSpPr>
        <p:spPr/>
        <p:txBody>
          <a:bodyPr rtlCol="0"/>
          <a:lstStyle/>
          <a:p>
            <a:pPr rtl="0"/>
            <a:fld id="{72E375D5-DD51-4DDF-87E6-FA82A457ECD1}" type="slidenum">
              <a:rPr lang="en-GB" smtClean="0">
                <a:solidFill>
                  <a:prstClr val="black">
                    <a:tint val="75000"/>
                  </a:prstClr>
                </a:solidFill>
              </a:rPr>
              <a:pPr rtl="0"/>
              <a:t>‹#›</a:t>
            </a:fld>
            <a:endParaRPr lang="en-GB">
              <a:solidFill>
                <a:prstClr val="black">
                  <a:tint val="75000"/>
                </a:prstClr>
              </a:solidFill>
            </a:endParaRPr>
          </a:p>
        </p:txBody>
      </p:sp>
    </p:spTree>
    <p:extLst>
      <p:ext uri="{BB962C8B-B14F-4D97-AF65-F5344CB8AC3E}">
        <p14:creationId xmlns:p14="http://schemas.microsoft.com/office/powerpoint/2010/main" val="2039006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rtlCol="0" anchor="t"/>
          <a:lstStyle>
            <a:lvl1pPr algn="l">
              <a:defRPr sz="4000" b="1" cap="all">
                <a:solidFill>
                  <a:srgbClr val="0070C0"/>
                </a:solidFill>
              </a:defRPr>
            </a:lvl1pPr>
          </a:lstStyle>
          <a:p>
            <a:pPr rtl="0"/>
            <a:r>
              <a:rPr lang="en"/>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
              <a:t>Click to edit Master text styles</a:t>
            </a:r>
          </a:p>
        </p:txBody>
      </p:sp>
      <p:sp>
        <p:nvSpPr>
          <p:cNvPr id="6" name="Slide Number Placeholder 5"/>
          <p:cNvSpPr>
            <a:spLocks noGrp="1"/>
          </p:cNvSpPr>
          <p:nvPr>
            <p:ph type="sldNum" sz="quarter" idx="12"/>
          </p:nvPr>
        </p:nvSpPr>
        <p:spPr/>
        <p:txBody>
          <a:bodyPr rtlCol="0"/>
          <a:lstStyle/>
          <a:p>
            <a:pPr rtl="0"/>
            <a:fld id="{72E375D5-DD51-4DDF-87E6-FA82A457ECD1}" type="slidenum">
              <a:rPr lang="en-GB" smtClean="0">
                <a:solidFill>
                  <a:prstClr val="black">
                    <a:tint val="75000"/>
                  </a:prstClr>
                </a:solidFill>
              </a:rPr>
              <a:pPr rtl="0"/>
              <a:t>‹#›</a:t>
            </a:fld>
            <a:endParaRPr lang="en-GB">
              <a:solidFill>
                <a:prstClr val="black">
                  <a:tint val="75000"/>
                </a:prstClr>
              </a:solidFill>
            </a:endParaRPr>
          </a:p>
        </p:txBody>
      </p:sp>
    </p:spTree>
    <p:extLst>
      <p:ext uri="{BB962C8B-B14F-4D97-AF65-F5344CB8AC3E}">
        <p14:creationId xmlns:p14="http://schemas.microsoft.com/office/powerpoint/2010/main" val="2659777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80000" y="36001"/>
            <a:ext cx="2844800" cy="365125"/>
          </a:xfrm>
          <a:prstGeom prst="rect">
            <a:avLst/>
          </a:prstGeom>
        </p:spPr>
        <p:txBody>
          <a:bodyPr rtlCol="0"/>
          <a:lstStyle/>
          <a:p>
            <a:pPr rtl="0"/>
            <a:endParaRPr lang="en-GB">
              <a:solidFill>
                <a:prstClr val="white"/>
              </a:solidFill>
            </a:endParaRPr>
          </a:p>
        </p:txBody>
      </p:sp>
      <p:sp>
        <p:nvSpPr>
          <p:cNvPr id="4" name="Slide Number Placeholder 3"/>
          <p:cNvSpPr>
            <a:spLocks noGrp="1"/>
          </p:cNvSpPr>
          <p:nvPr>
            <p:ph type="sldNum" sz="quarter" idx="12"/>
          </p:nvPr>
        </p:nvSpPr>
        <p:spPr/>
        <p:txBody>
          <a:bodyPr rtlCol="0"/>
          <a:lstStyle/>
          <a:p>
            <a:pPr rtl="0"/>
            <a:fld id="{72E375D5-DD51-4DDF-87E6-FA82A457ECD1}" type="slidenum">
              <a:rPr lang="en-GB" smtClean="0">
                <a:solidFill>
                  <a:prstClr val="black">
                    <a:tint val="75000"/>
                  </a:prstClr>
                </a:solidFill>
              </a:rPr>
              <a:pPr rtl="0"/>
              <a:t>‹#›</a:t>
            </a:fld>
            <a:endParaRPr lang="en-GB">
              <a:solidFill>
                <a:prstClr val="black">
                  <a:tint val="75000"/>
                </a:prstClr>
              </a:solidFill>
            </a:endParaRPr>
          </a:p>
        </p:txBody>
      </p:sp>
    </p:spTree>
    <p:extLst>
      <p:ext uri="{BB962C8B-B14F-4D97-AF65-F5344CB8AC3E}">
        <p14:creationId xmlns:p14="http://schemas.microsoft.com/office/powerpoint/2010/main" val="224683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A8B4BBEF-CF99-87C6-7BD2-70C7253F843C}"/>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8115E54-1B37-2A56-0A06-16FD68CA40F0}"/>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7" name="Google Shape;16;p20">
            <a:extLst>
              <a:ext uri="{FF2B5EF4-FFF2-40B4-BE49-F238E27FC236}">
                <a16:creationId xmlns:a16="http://schemas.microsoft.com/office/drawing/2014/main" id="{EF8A4BAD-58C7-4758-1DFA-3BBBE3A3DD54}"/>
              </a:ext>
            </a:extLst>
          </p:cNvPr>
          <p:cNvSpPr txBox="1">
            <a:spLocks noGrp="1"/>
          </p:cNvSpPr>
          <p:nvPr>
            <p:ph type="sldNum" idx="4"/>
          </p:nvPr>
        </p:nvSpPr>
        <p:spPr>
          <a:xfrm>
            <a:off x="11461496" y="6253975"/>
            <a:ext cx="471038" cy="26157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1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4492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5245" y="6264101"/>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43624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821726"/>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6441989" y="821727"/>
            <a:ext cx="3801762" cy="48376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a:xfrm>
            <a:off x="11503048" y="6253939"/>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593127"/>
            <a:ext cx="9786551" cy="0"/>
          </a:xfrm>
          <a:prstGeom prst="line">
            <a:avLst/>
          </a:prstGeom>
          <a:ln w="19050">
            <a:solidFill>
              <a:srgbClr val="E059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66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a:xfrm>
            <a:off x="11507711" y="6263553"/>
            <a:ext cx="380035" cy="261570"/>
          </a:xfrm>
          <a:prstGeom prst="rect">
            <a:avLst/>
          </a:prstGeom>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38891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99D7D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b="0" i="0">
                <a:solidFill>
                  <a:srgbClr val="00205C"/>
                </a:solidFill>
                <a:latin typeface="Arial" panose="020B0604020202020204" pitchFamily="34" charset="0"/>
              </a:defRPr>
            </a:lvl1pPr>
          </a:lstStyle>
          <a:p>
            <a:endParaRPr lang="en-US"/>
          </a:p>
        </p:txBody>
      </p: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4750" y="-51762"/>
            <a:ext cx="11102500" cy="6909762"/>
          </a:xfrm>
          <a:prstGeom prst="rect">
            <a:avLst/>
          </a:prstGeom>
        </p:spPr>
      </p:pic>
    </p:spTree>
    <p:extLst>
      <p:ext uri="{BB962C8B-B14F-4D97-AF65-F5344CB8AC3E}">
        <p14:creationId xmlns:p14="http://schemas.microsoft.com/office/powerpoint/2010/main" val="45122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6"/>
            <a:ext cx="11277600" cy="40869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oogle Shape;7;p20">
            <a:extLst>
              <a:ext uri="{FF2B5EF4-FFF2-40B4-BE49-F238E27FC236}">
                <a16:creationId xmlns:a16="http://schemas.microsoft.com/office/drawing/2014/main" id="{A60B04E8-8B94-B44C-A4A7-2E2F5C156AD0}"/>
              </a:ext>
            </a:extLst>
          </p:cNvPr>
          <p:cNvGrpSpPr/>
          <p:nvPr userDrawn="1"/>
        </p:nvGrpSpPr>
        <p:grpSpPr>
          <a:xfrm>
            <a:off x="9111943" y="6027053"/>
            <a:ext cx="2424115" cy="569667"/>
            <a:chOff x="-4" y="0"/>
            <a:chExt cx="2424114" cy="569666"/>
          </a:xfrm>
        </p:grpSpPr>
        <p:sp>
          <p:nvSpPr>
            <p:cNvPr id="7" name="Google Shape;8;p20">
              <a:extLst>
                <a:ext uri="{FF2B5EF4-FFF2-40B4-BE49-F238E27FC236}">
                  <a16:creationId xmlns:a16="http://schemas.microsoft.com/office/drawing/2014/main" id="{57C656D4-00D1-0BCE-5533-DD69DEA22C86}"/>
                </a:ext>
              </a:extLst>
            </p:cNvPr>
            <p:cNvSpPr txBox="1"/>
            <p:nvPr/>
          </p:nvSpPr>
          <p:spPr>
            <a:xfrm>
              <a:off x="19200" y="0"/>
              <a:ext cx="240491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000"/>
                <a:buFont typeface="Arial"/>
                <a:buNone/>
              </a:pPr>
              <a:r>
                <a:rPr lang="en-US" sz="1000" b="1" i="0" u="none" strike="noStrike" cap="none">
                  <a:solidFill>
                    <a:srgbClr val="1E7FB8"/>
                  </a:solidFill>
                  <a:latin typeface="Arial" panose="020B0604020202020204" pitchFamily="34" charset="0"/>
                  <a:ea typeface="Arial"/>
                  <a:cs typeface="Arial" panose="020B0604020202020204" pitchFamily="34" charset="0"/>
                  <a:sym typeface="Arial"/>
                </a:rPr>
                <a:t>HEALTH</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grpSp>
          <p:nvGrpSpPr>
            <p:cNvPr id="8" name="Google Shape;9;p20">
              <a:extLst>
                <a:ext uri="{FF2B5EF4-FFF2-40B4-BE49-F238E27FC236}">
                  <a16:creationId xmlns:a16="http://schemas.microsoft.com/office/drawing/2014/main" id="{2188D3BB-C0F9-658A-5D6C-5F43F4BBF3A8}"/>
                </a:ext>
              </a:extLst>
            </p:cNvPr>
            <p:cNvGrpSpPr/>
            <p:nvPr/>
          </p:nvGrpSpPr>
          <p:grpSpPr>
            <a:xfrm>
              <a:off x="-4" y="88038"/>
              <a:ext cx="2414516" cy="481628"/>
              <a:chOff x="-2" y="-1"/>
              <a:chExt cx="2414514" cy="481626"/>
            </a:xfrm>
          </p:grpSpPr>
          <p:sp>
            <p:nvSpPr>
              <p:cNvPr id="9" name="Google Shape;10;p20">
                <a:extLst>
                  <a:ext uri="{FF2B5EF4-FFF2-40B4-BE49-F238E27FC236}">
                    <a16:creationId xmlns:a16="http://schemas.microsoft.com/office/drawing/2014/main" id="{13FE2B47-3157-3BDD-D9A2-3E858C809CF2}"/>
                  </a:ext>
                </a:extLst>
              </p:cNvPr>
              <p:cNvSpPr txBox="1"/>
              <p:nvPr/>
            </p:nvSpPr>
            <p:spPr>
              <a:xfrm>
                <a:off x="1291204" y="220057"/>
                <a:ext cx="1094124" cy="26156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1100"/>
                  <a:buFont typeface="Arial"/>
                  <a:buNone/>
                </a:pPr>
                <a:r>
                  <a:rPr lang="en-US" sz="1100" b="1" i="0" u="none" strike="noStrike" cap="none" err="1">
                    <a:solidFill>
                      <a:srgbClr val="1E7FB8"/>
                    </a:solidFill>
                    <a:latin typeface="Arial" panose="020B0604020202020204" pitchFamily="34" charset="0"/>
                    <a:ea typeface="Arial"/>
                    <a:cs typeface="Arial" panose="020B0604020202020204" pitchFamily="34" charset="0"/>
                    <a:sym typeface="Arial"/>
                  </a:rPr>
                  <a:t>programme</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10" name="Google Shape;11;p20">
                <a:extLst>
                  <a:ext uri="{FF2B5EF4-FFF2-40B4-BE49-F238E27FC236}">
                    <a16:creationId xmlns:a16="http://schemas.microsoft.com/office/drawing/2014/main" id="{BD342219-17AC-1A74-BF1E-EA7B6097EDD1}"/>
                  </a:ext>
                </a:extLst>
              </p:cNvPr>
              <p:cNvSpPr txBox="1"/>
              <p:nvPr/>
            </p:nvSpPr>
            <p:spPr>
              <a:xfrm>
                <a:off x="-2" y="-1"/>
                <a:ext cx="2414514"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E7FB8"/>
                  </a:buClr>
                  <a:buSzPts val="2000"/>
                  <a:buFont typeface="Leelawadee"/>
                  <a:buNone/>
                </a:pPr>
                <a:r>
                  <a:rPr lang="en-US" sz="2000" b="1" i="0" u="none" strike="noStrike" cap="none">
                    <a:solidFill>
                      <a:srgbClr val="1E7FB8"/>
                    </a:solidFill>
                    <a:latin typeface="Leelawadee"/>
                    <a:ea typeface="Leelawadee"/>
                    <a:cs typeface="Leelawadee"/>
                    <a:sym typeface="Leelawadee"/>
                  </a:rPr>
                  <a:t>EMERGENCIES</a:t>
                </a:r>
                <a:endParaRPr sz="1400" b="1" i="0" u="none" strike="noStrike" cap="none">
                  <a:solidFill>
                    <a:srgbClr val="000000"/>
                  </a:solidFill>
                  <a:latin typeface="Arial" panose="020B0604020202020204" pitchFamily="34" charset="0"/>
                  <a:ea typeface="Arial"/>
                  <a:cs typeface="Arial" panose="020B0604020202020204" pitchFamily="34" charset="0"/>
                  <a:sym typeface="Arial"/>
                </a:endParaRPr>
              </a:p>
            </p:txBody>
          </p:sp>
        </p:grpSp>
      </p:grpSp>
      <p:sp>
        <p:nvSpPr>
          <p:cNvPr id="11" name="Oval 10">
            <a:extLst>
              <a:ext uri="{FF2B5EF4-FFF2-40B4-BE49-F238E27FC236}">
                <a16:creationId xmlns:a16="http://schemas.microsoft.com/office/drawing/2014/main" id="{ECD5E892-439D-D0D4-087A-54098BC8F53A}"/>
              </a:ext>
            </a:extLst>
          </p:cNvPr>
          <p:cNvSpPr/>
          <p:nvPr userDrawn="1"/>
        </p:nvSpPr>
        <p:spPr>
          <a:xfrm>
            <a:off x="11582400" y="6278174"/>
            <a:ext cx="229230" cy="229230"/>
          </a:xfrm>
          <a:prstGeom prst="ellipse">
            <a:avLst/>
          </a:prstGeom>
          <a:solidFill>
            <a:srgbClr val="BE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b="1" i="0">
              <a:latin typeface="Arial" panose="020B0604020202020204" pitchFamily="34" charset="0"/>
            </a:endParaRPr>
          </a:p>
        </p:txBody>
      </p:sp>
      <p:sp>
        <p:nvSpPr>
          <p:cNvPr id="12" name="Google Shape;16;p20">
            <a:extLst>
              <a:ext uri="{FF2B5EF4-FFF2-40B4-BE49-F238E27FC236}">
                <a16:creationId xmlns:a16="http://schemas.microsoft.com/office/drawing/2014/main" id="{A793DE61-2A86-FE44-86D1-2E1B1F53304F}"/>
              </a:ext>
            </a:extLst>
          </p:cNvPr>
          <p:cNvSpPr txBox="1">
            <a:spLocks noGrp="1"/>
          </p:cNvSpPr>
          <p:nvPr>
            <p:ph type="sldNum" idx="4"/>
          </p:nvPr>
        </p:nvSpPr>
        <p:spPr>
          <a:xfrm>
            <a:off x="11461496" y="6253975"/>
            <a:ext cx="471038" cy="261570"/>
          </a:xfrm>
          <a:prstGeom prst="rect">
            <a:avLst/>
          </a:prstGeom>
          <a:noFill/>
          <a:ln>
            <a:noFill/>
          </a:ln>
        </p:spPr>
        <p:txBody>
          <a:bodyPr spcFirstLastPara="1" wrap="square" lIns="45700" tIns="45700" rIns="45700" bIns="45700" anchor="ctr" anchorCtr="0">
            <a:spAutoFit/>
          </a:bodyPr>
          <a:lstStyle>
            <a:lvl1pPr marL="0" marR="0" lvl="0" indent="0" algn="ctr" rtl="0">
              <a:lnSpc>
                <a:spcPct val="100000"/>
              </a:lnSpc>
              <a:spcBef>
                <a:spcPts val="0"/>
              </a:spcBef>
              <a:spcAft>
                <a:spcPts val="0"/>
              </a:spcAft>
              <a:buClr>
                <a:srgbClr val="888888"/>
              </a:buClr>
              <a:buSzPts val="1200"/>
              <a:buFont typeface="Arial"/>
              <a:buNone/>
              <a:defRPr sz="1100" b="1" i="0" u="none" strike="noStrike"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pic>
        <p:nvPicPr>
          <p:cNvPr id="13" name="Picture 12">
            <a:extLst>
              <a:ext uri="{FF2B5EF4-FFF2-40B4-BE49-F238E27FC236}">
                <a16:creationId xmlns:a16="http://schemas.microsoft.com/office/drawing/2014/main" id="{D7164AF5-AF27-CAA8-36A2-56372A6F1541}"/>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80370" y="5983031"/>
            <a:ext cx="2180117" cy="663779"/>
          </a:xfrm>
          <a:prstGeom prst="rect">
            <a:avLst/>
          </a:prstGeom>
        </p:spPr>
      </p:pic>
      <p:cxnSp>
        <p:nvCxnSpPr>
          <p:cNvPr id="14" name="Straight Connector 13">
            <a:extLst>
              <a:ext uri="{FF2B5EF4-FFF2-40B4-BE49-F238E27FC236}">
                <a16:creationId xmlns:a16="http://schemas.microsoft.com/office/drawing/2014/main" id="{D22F6A97-31FA-EA3F-3AA0-729E81783415}"/>
              </a:ext>
            </a:extLst>
          </p:cNvPr>
          <p:cNvCxnSpPr>
            <a:cxnSpLocks/>
          </p:cNvCxnSpPr>
          <p:nvPr userDrawn="1"/>
        </p:nvCxnSpPr>
        <p:spPr>
          <a:xfrm>
            <a:off x="457200" y="5832389"/>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4C81EA-4924-848A-FE04-368868254C2B}"/>
              </a:ext>
            </a:extLst>
          </p:cNvPr>
          <p:cNvPicPr>
            <a:picLocks noChangeAspect="1"/>
          </p:cNvPicPr>
          <p:nvPr userDrawn="1"/>
        </p:nvPicPr>
        <p:blipFill>
          <a:blip r:embed="rId47"/>
          <a:stretch>
            <a:fillRect/>
          </a:stretch>
        </p:blipFill>
        <p:spPr>
          <a:xfrm>
            <a:off x="12357101" y="2794000"/>
            <a:ext cx="1715706" cy="2004060"/>
          </a:xfrm>
          <a:prstGeom prst="rect">
            <a:avLst/>
          </a:prstGeom>
        </p:spPr>
      </p:pic>
    </p:spTree>
    <p:extLst>
      <p:ext uri="{BB962C8B-B14F-4D97-AF65-F5344CB8AC3E}">
        <p14:creationId xmlns:p14="http://schemas.microsoft.com/office/powerpoint/2010/main" val="14157734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49" r:id="rId4"/>
    <p:sldLayoutId id="2147483658" r:id="rId5"/>
    <p:sldLayoutId id="2147483667" r:id="rId6"/>
    <p:sldLayoutId id="2147483660" r:id="rId7"/>
    <p:sldLayoutId id="2147483662" r:id="rId8"/>
    <p:sldLayoutId id="2147483673" r:id="rId9"/>
    <p:sldLayoutId id="2147483669" r:id="rId10"/>
    <p:sldLayoutId id="2147483670" r:id="rId11"/>
    <p:sldLayoutId id="2147483671" r:id="rId12"/>
    <p:sldLayoutId id="2147483678" r:id="rId13"/>
    <p:sldLayoutId id="2147483681" r:id="rId14"/>
    <p:sldLayoutId id="2147483687" r:id="rId15"/>
    <p:sldLayoutId id="2147483688" r:id="rId16"/>
    <p:sldLayoutId id="2147483680" r:id="rId17"/>
    <p:sldLayoutId id="2147483679" r:id="rId18"/>
    <p:sldLayoutId id="2147483689" r:id="rId19"/>
    <p:sldLayoutId id="2147483694" r:id="rId20"/>
    <p:sldLayoutId id="2147483695" r:id="rId21"/>
    <p:sldLayoutId id="2147483677" r:id="rId22"/>
    <p:sldLayoutId id="2147483692" r:id="rId23"/>
    <p:sldLayoutId id="2147483693" r:id="rId24"/>
    <p:sldLayoutId id="2147483650" r:id="rId25"/>
    <p:sldLayoutId id="2147483690" r:id="rId26"/>
    <p:sldLayoutId id="2147483676" r:id="rId27"/>
    <p:sldLayoutId id="2147483654" r:id="rId28"/>
    <p:sldLayoutId id="2147483691" r:id="rId29"/>
    <p:sldLayoutId id="2147483666" r:id="rId30"/>
    <p:sldLayoutId id="2147483674" r:id="rId31"/>
    <p:sldLayoutId id="2147483683" r:id="rId32"/>
    <p:sldLayoutId id="2147483675" r:id="rId33"/>
    <p:sldLayoutId id="2147483684" r:id="rId34"/>
    <p:sldLayoutId id="2147483652" r:id="rId35"/>
    <p:sldLayoutId id="2147483653" r:id="rId36"/>
    <p:sldLayoutId id="2147483656" r:id="rId37"/>
    <p:sldLayoutId id="2147483657" r:id="rId38"/>
    <p:sldLayoutId id="2147483685" r:id="rId39"/>
    <p:sldLayoutId id="2147483686" r:id="rId40"/>
    <p:sldLayoutId id="2147483696" r:id="rId41"/>
    <p:sldLayoutId id="2147483697" r:id="rId42"/>
    <p:sldLayoutId id="2147483698" r:id="rId43"/>
    <p:sldLayoutId id="2147483699" r:id="rId44"/>
  </p:sldLayoutIdLst>
  <p:hf hdr="0" ftr="0" dt="0"/>
  <p:txStyles>
    <p:titleStyle>
      <a:lvl1pPr algn="l" defTabSz="914400" rtl="0" eaLnBrk="1" latinLnBrk="0" hangingPunct="1">
        <a:lnSpc>
          <a:spcPct val="90000"/>
        </a:lnSpc>
        <a:spcBef>
          <a:spcPct val="0"/>
        </a:spcBef>
        <a:buNone/>
        <a:defRPr sz="3200" b="0" i="0" kern="1200">
          <a:solidFill>
            <a:srgbClr val="00205C"/>
          </a:solidFill>
          <a:latin typeface="Arial" panose="020B0604020202020204" pitchFamily="34" charset="0"/>
          <a:ea typeface="+mj-ea"/>
          <a:cs typeface="+mj-cs"/>
        </a:defRPr>
      </a:lvl1pPr>
    </p:titleStyle>
    <p:bodyStyle>
      <a:lvl1pPr marL="180000" indent="-180000" algn="l" defTabSz="914400" rtl="0" eaLnBrk="1" latinLnBrk="0" hangingPunct="1">
        <a:lnSpc>
          <a:spcPct val="100000"/>
        </a:lnSpc>
        <a:spcBef>
          <a:spcPts val="1000"/>
        </a:spcBef>
        <a:buClr>
          <a:srgbClr val="E05972"/>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1pPr>
      <a:lvl2pPr marL="360000" indent="-180000" algn="l" defTabSz="914400" rtl="0" eaLnBrk="1" latinLnBrk="0" hangingPunct="1">
        <a:lnSpc>
          <a:spcPct val="100000"/>
        </a:lnSpc>
        <a:spcBef>
          <a:spcPts val="500"/>
        </a:spcBef>
        <a:buClr>
          <a:srgbClr val="99D7DF"/>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2pPr>
      <a:lvl3pPr marL="54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3pPr>
      <a:lvl4pPr marL="72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4pPr>
      <a:lvl5pPr marL="90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5.xml"/><Relationship Id="rId5" Type="http://schemas.openxmlformats.org/officeDocument/2006/relationships/comments" Target="../comments/commen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comments" Target="../comments/comment2.xml"/><Relationship Id="rId5" Type="http://schemas.openxmlformats.org/officeDocument/2006/relationships/image" Target="../media/image36.png"/><Relationship Id="rId10" Type="http://schemas.openxmlformats.org/officeDocument/2006/relationships/hyperlink" Target="https://apps.who.int/iris/rest/bitstreams/611416/retrieve" TargetMode="External"/><Relationship Id="rId4" Type="http://schemas.openxmlformats.org/officeDocument/2006/relationships/image" Target="../media/image18.pn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hyperlink" Target="file:///C:\Users\User\Downloads\9789240039483-eng.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 Id="rId4" Type="http://schemas.openxmlformats.org/officeDocument/2006/relationships/image" Target="../media/image21.tiff"/></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8.png"/><Relationship Id="rId10" Type="http://schemas.openxmlformats.org/officeDocument/2006/relationships/image" Target="../media/image29.sv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CB8268-6B08-384D-827D-655962DDBEA3}"/>
              </a:ext>
            </a:extLst>
          </p:cNvPr>
          <p:cNvPicPr>
            <a:picLocks noChangeAspect="1"/>
          </p:cNvPicPr>
          <p:nvPr/>
        </p:nvPicPr>
        <p:blipFill rotWithShape="1">
          <a:blip r:embed="rId3"/>
          <a:srcRect l="-1" r="-2615"/>
          <a:stretch/>
        </p:blipFill>
        <p:spPr>
          <a:xfrm>
            <a:off x="13223630" y="36513"/>
            <a:ext cx="1850571" cy="2095500"/>
          </a:xfrm>
          <a:prstGeom prst="rect">
            <a:avLst/>
          </a:prstGeom>
        </p:spPr>
      </p:pic>
      <p:sp>
        <p:nvSpPr>
          <p:cNvPr id="8" name="Title 7">
            <a:extLst>
              <a:ext uri="{FF2B5EF4-FFF2-40B4-BE49-F238E27FC236}">
                <a16:creationId xmlns:a16="http://schemas.microsoft.com/office/drawing/2014/main" id="{9CA36B84-7F82-3BBE-5A74-305354E9B251}"/>
              </a:ext>
            </a:extLst>
          </p:cNvPr>
          <p:cNvSpPr>
            <a:spLocks noGrp="1"/>
          </p:cNvSpPr>
          <p:nvPr>
            <p:ph type="ctrTitle"/>
          </p:nvPr>
        </p:nvSpPr>
        <p:spPr>
          <a:xfrm>
            <a:off x="477837" y="1564334"/>
            <a:ext cx="6479477" cy="2387600"/>
          </a:xfrm>
        </p:spPr>
        <p:txBody>
          <a:bodyPr>
            <a:noAutofit/>
          </a:bodyPr>
          <a:lstStyle/>
          <a:p>
            <a:pPr>
              <a:lnSpc>
                <a:spcPts val="5400"/>
              </a:lnSpc>
            </a:pPr>
            <a:br>
              <a:rPr lang="en-US" sz="5400" b="1" dirty="0">
                <a:solidFill>
                  <a:srgbClr val="E05972"/>
                </a:solidFill>
              </a:rPr>
            </a:br>
            <a:br>
              <a:rPr lang="en-US" sz="5400" b="1" dirty="0">
                <a:solidFill>
                  <a:srgbClr val="E05972"/>
                </a:solidFill>
              </a:rPr>
            </a:br>
            <a:r>
              <a:rPr lang="en-US" sz="5400" b="1" dirty="0">
                <a:solidFill>
                  <a:srgbClr val="E05972"/>
                </a:solidFill>
              </a:rPr>
              <a:t>Basic obstetric</a:t>
            </a:r>
            <a:endParaRPr lang="en-FR" sz="5400" b="1" dirty="0">
              <a:solidFill>
                <a:srgbClr val="E05972"/>
              </a:solidFill>
            </a:endParaRPr>
          </a:p>
        </p:txBody>
      </p:sp>
      <p:pic>
        <p:nvPicPr>
          <p:cNvPr id="9" name="Content Placeholder 6">
            <a:extLst>
              <a:ext uri="{FF2B5EF4-FFF2-40B4-BE49-F238E27FC236}">
                <a16:creationId xmlns:a16="http://schemas.microsoft.com/office/drawing/2014/main" id="{C0F5C76E-38B9-C4DB-4390-B9C83B3D4C52}"/>
              </a:ext>
            </a:extLst>
          </p:cNvPr>
          <p:cNvPicPr>
            <a:picLocks noChangeAspect="1"/>
          </p:cNvPicPr>
          <p:nvPr/>
        </p:nvPicPr>
        <p:blipFill rotWithShape="1">
          <a:blip r:embed="rId4"/>
          <a:srcRect l="38795" t="59280" r="50038" b="25402"/>
          <a:stretch/>
        </p:blipFill>
        <p:spPr>
          <a:xfrm rot="19151068">
            <a:off x="6707442" y="1802564"/>
            <a:ext cx="2733837" cy="2761755"/>
          </a:xfrm>
          <a:prstGeom prst="rect">
            <a:avLst/>
          </a:prstGeom>
        </p:spPr>
      </p:pic>
      <p:pic>
        <p:nvPicPr>
          <p:cNvPr id="10" name="Content Placeholder 18">
            <a:extLst>
              <a:ext uri="{FF2B5EF4-FFF2-40B4-BE49-F238E27FC236}">
                <a16:creationId xmlns:a16="http://schemas.microsoft.com/office/drawing/2014/main" id="{6746D3FD-7A06-EB7D-18D4-9ED7A1E48DD8}"/>
              </a:ext>
            </a:extLst>
          </p:cNvPr>
          <p:cNvPicPr>
            <a:picLocks noChangeAspect="1"/>
          </p:cNvPicPr>
          <p:nvPr/>
        </p:nvPicPr>
        <p:blipFill>
          <a:blip r:embed="rId5"/>
          <a:srcRect/>
          <a:stretch/>
        </p:blipFill>
        <p:spPr>
          <a:xfrm rot="18790401">
            <a:off x="6660255" y="202151"/>
            <a:ext cx="4584011" cy="4584011"/>
          </a:xfrm>
          <a:prstGeom prst="rect">
            <a:avLst/>
          </a:prstGeom>
        </p:spPr>
      </p:pic>
      <p:pic>
        <p:nvPicPr>
          <p:cNvPr id="11" name="Content Placeholder 18">
            <a:extLst>
              <a:ext uri="{FF2B5EF4-FFF2-40B4-BE49-F238E27FC236}">
                <a16:creationId xmlns:a16="http://schemas.microsoft.com/office/drawing/2014/main" id="{2CB47749-FA76-42C5-574A-0E8F8F1D350B}"/>
              </a:ext>
            </a:extLst>
          </p:cNvPr>
          <p:cNvPicPr>
            <a:picLocks noChangeAspect="1"/>
          </p:cNvPicPr>
          <p:nvPr/>
        </p:nvPicPr>
        <p:blipFill>
          <a:blip r:embed="rId5"/>
          <a:srcRect/>
          <a:stretch/>
        </p:blipFill>
        <p:spPr>
          <a:xfrm rot="20936445">
            <a:off x="7793107" y="1560026"/>
            <a:ext cx="3044850" cy="3044850"/>
          </a:xfrm>
          <a:prstGeom prst="rect">
            <a:avLst/>
          </a:prstGeom>
        </p:spPr>
      </p:pic>
      <p:sp>
        <p:nvSpPr>
          <p:cNvPr id="5" name="Title 5">
            <a:extLst>
              <a:ext uri="{FF2B5EF4-FFF2-40B4-BE49-F238E27FC236}">
                <a16:creationId xmlns:a16="http://schemas.microsoft.com/office/drawing/2014/main" id="{C45775C6-5078-EFE0-2AA9-89808592819F}"/>
              </a:ext>
            </a:extLst>
          </p:cNvPr>
          <p:cNvSpPr txBox="1">
            <a:spLocks/>
          </p:cNvSpPr>
          <p:nvPr/>
        </p:nvSpPr>
        <p:spPr>
          <a:xfrm>
            <a:off x="477837" y="1824995"/>
            <a:ext cx="5638800" cy="23876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800" b="0" i="0" kern="1200">
                <a:solidFill>
                  <a:schemeClr val="bg1"/>
                </a:solidFill>
                <a:latin typeface="Arial" panose="020B0604020202020204" pitchFamily="34" charset="0"/>
                <a:ea typeface="+mj-ea"/>
                <a:cs typeface="+mj-cs"/>
              </a:defRPr>
            </a:lvl1pPr>
          </a:lstStyle>
          <a:p>
            <a:br>
              <a:rPr lang="en-US" dirty="0"/>
            </a:br>
            <a:br>
              <a:rPr lang="en-US" dirty="0"/>
            </a:br>
            <a:br>
              <a:rPr lang="en-US" sz="4400" dirty="0"/>
            </a:br>
            <a:br>
              <a:rPr lang="en-US" sz="4400" dirty="0">
                <a:solidFill>
                  <a:srgbClr val="329BD5"/>
                </a:solidFill>
              </a:rPr>
            </a:br>
            <a:r>
              <a:rPr lang="en" sz="3200" dirty="0">
                <a:solidFill>
                  <a:srgbClr val="329BD5"/>
                </a:solidFill>
              </a:rPr>
              <a:t>Advanced </a:t>
            </a:r>
            <a:r>
              <a:rPr lang="fr-FR" sz="3200" dirty="0" err="1">
                <a:solidFill>
                  <a:srgbClr val="329BD5"/>
                </a:solidFill>
              </a:rPr>
              <a:t>Filovirus</a:t>
            </a:r>
            <a:r>
              <a:rPr lang="fr-FR" sz="3200" dirty="0">
                <a:solidFill>
                  <a:srgbClr val="329BD5"/>
                </a:solidFill>
              </a:rPr>
              <a:t> </a:t>
            </a:r>
            <a:r>
              <a:rPr lang="fr-FR" sz="3200" dirty="0" err="1">
                <a:solidFill>
                  <a:srgbClr val="329BD5"/>
                </a:solidFill>
              </a:rPr>
              <a:t>Disease</a:t>
            </a:r>
            <a:r>
              <a:rPr lang="en" sz="3200" dirty="0">
                <a:solidFill>
                  <a:srgbClr val="329BD5"/>
                </a:solidFill>
              </a:rPr>
              <a:t> </a:t>
            </a:r>
            <a:br>
              <a:rPr lang="en" sz="3200" dirty="0">
                <a:solidFill>
                  <a:srgbClr val="329BD5"/>
                </a:solidFill>
              </a:rPr>
            </a:br>
            <a:r>
              <a:rPr lang="en" sz="3200" dirty="0">
                <a:solidFill>
                  <a:srgbClr val="329BD5"/>
                </a:solidFill>
              </a:rPr>
              <a:t>Clinical Management</a:t>
            </a:r>
            <a:endParaRPr lang="en-US" sz="3200" dirty="0">
              <a:solidFill>
                <a:srgbClr val="329BD5"/>
              </a:solidFill>
            </a:endParaRPr>
          </a:p>
        </p:txBody>
      </p:sp>
    </p:spTree>
    <p:extLst>
      <p:ext uri="{BB962C8B-B14F-4D97-AF65-F5344CB8AC3E}">
        <p14:creationId xmlns:p14="http://schemas.microsoft.com/office/powerpoint/2010/main" val="1880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duotone>
              <a:schemeClr val="accent2">
                <a:shade val="45000"/>
                <a:satMod val="135000"/>
              </a:schemeClr>
              <a:prstClr val="white"/>
            </a:duotone>
          </a:blip>
          <a:stretch>
            <a:fillRect/>
          </a:stretch>
        </p:blipFill>
        <p:spPr>
          <a:xfrm>
            <a:off x="10465068" y="2240663"/>
            <a:ext cx="1380916" cy="2612910"/>
          </a:xfrm>
          <a:prstGeom prst="rect">
            <a:avLst/>
          </a:prstGeom>
          <a:ln>
            <a:noFill/>
          </a:ln>
        </p:spPr>
      </p:pic>
      <p:sp>
        <p:nvSpPr>
          <p:cNvPr id="2" name="Titre 1"/>
          <p:cNvSpPr>
            <a:spLocks noGrp="1"/>
          </p:cNvSpPr>
          <p:nvPr>
            <p:ph type="title"/>
          </p:nvPr>
        </p:nvSpPr>
        <p:spPr>
          <a:xfrm>
            <a:off x="457200" y="685800"/>
            <a:ext cx="9774195" cy="1004888"/>
          </a:xfrm>
        </p:spPr>
        <p:txBody>
          <a:bodyPr/>
          <a:lstStyle/>
          <a:p>
            <a:r>
              <a:rPr lang="en-US" dirty="0"/>
              <a:t>Childbirth</a:t>
            </a:r>
            <a:r>
              <a:rPr lang="fr-FR" dirty="0"/>
              <a:t> and FVD</a:t>
            </a:r>
          </a:p>
        </p:txBody>
      </p:sp>
      <p:sp>
        <p:nvSpPr>
          <p:cNvPr id="3" name="Espace réservé du contenu 2"/>
          <p:cNvSpPr>
            <a:spLocks noGrp="1"/>
          </p:cNvSpPr>
          <p:nvPr>
            <p:ph idx="1"/>
          </p:nvPr>
        </p:nvSpPr>
        <p:spPr>
          <a:xfrm>
            <a:off x="651170" y="1715251"/>
            <a:ext cx="10007868" cy="4130332"/>
          </a:xfrm>
        </p:spPr>
        <p:txBody>
          <a:bodyPr vert="horz" lIns="0" tIns="0" rIns="0" bIns="0" rtlCol="0" anchor="t">
            <a:noAutofit/>
          </a:bodyPr>
          <a:lstStyle/>
          <a:p>
            <a:pPr marL="0" indent="0">
              <a:spcBef>
                <a:spcPts val="600"/>
              </a:spcBef>
              <a:buNone/>
            </a:pPr>
            <a:r>
              <a:rPr lang="en-US" sz="1800" b="1" dirty="0">
                <a:latin typeface="Arial"/>
                <a:cs typeface="Arial"/>
              </a:rPr>
              <a:t>Mode of birth (vaginal or cesarean): determined by maternal survival and obstetrical indications and available expertise:</a:t>
            </a:r>
          </a:p>
          <a:p>
            <a:pPr marL="0" indent="0">
              <a:spcBef>
                <a:spcPts val="600"/>
              </a:spcBef>
              <a:buNone/>
            </a:pPr>
            <a:endParaRPr lang="fr-FR" sz="1800" b="1" dirty="0"/>
          </a:p>
          <a:p>
            <a:pPr marL="179705" indent="-179705">
              <a:spcBef>
                <a:spcPts val="600"/>
              </a:spcBef>
            </a:pPr>
            <a:r>
              <a:rPr lang="en-US" sz="1800" dirty="0">
                <a:latin typeface="Arial"/>
                <a:cs typeface="Arial"/>
              </a:rPr>
              <a:t>Labour </a:t>
            </a:r>
            <a:r>
              <a:rPr lang="en-US" sz="1800" b="1" dirty="0">
                <a:solidFill>
                  <a:srgbClr val="E05972"/>
                </a:solidFill>
                <a:latin typeface="Arial"/>
                <a:cs typeface="Arial"/>
              </a:rPr>
              <a:t>should not be induced for fetal indications </a:t>
            </a:r>
            <a:r>
              <a:rPr lang="en-US" sz="1800" dirty="0">
                <a:latin typeface="Arial"/>
                <a:cs typeface="Arial"/>
              </a:rPr>
              <a:t>in pregnant women with FVD.</a:t>
            </a:r>
          </a:p>
          <a:p>
            <a:pPr>
              <a:spcBef>
                <a:spcPts val="600"/>
              </a:spcBef>
            </a:pPr>
            <a:endParaRPr lang="fr-FR" sz="1800" dirty="0"/>
          </a:p>
          <a:p>
            <a:pPr marL="179705" indent="-179705">
              <a:spcBef>
                <a:spcPts val="600"/>
              </a:spcBef>
            </a:pPr>
            <a:r>
              <a:rPr lang="en" sz="1800" dirty="0">
                <a:latin typeface="Arial"/>
                <a:cs typeface="Arial"/>
              </a:rPr>
              <a:t>Obstetric</a:t>
            </a:r>
            <a:r>
              <a:rPr lang="fr-FR" sz="1800" dirty="0">
                <a:latin typeface="Arial"/>
                <a:cs typeface="Arial"/>
              </a:rPr>
              <a:t> </a:t>
            </a:r>
            <a:r>
              <a:rPr lang="en" sz="1800" dirty="0">
                <a:latin typeface="Arial"/>
                <a:cs typeface="Arial"/>
              </a:rPr>
              <a:t>procedures (such as caesarean section, vacuum extraction, artificial rupture of membranes, episiotomy):</a:t>
            </a:r>
          </a:p>
          <a:p>
            <a:pPr marL="360000" lvl="2">
              <a:spcBef>
                <a:spcPts val="400"/>
              </a:spcBef>
            </a:pPr>
            <a:r>
              <a:rPr lang="en-US" sz="1800" dirty="0"/>
              <a:t>should not be performed for fetal indication given the risk of infection from pregnancy-related fluids and tissues</a:t>
            </a:r>
            <a:endParaRPr lang="fr-FR" sz="1800" dirty="0"/>
          </a:p>
          <a:p>
            <a:pPr marL="360000" lvl="2">
              <a:spcBef>
                <a:spcPts val="400"/>
              </a:spcBef>
            </a:pPr>
            <a:r>
              <a:rPr lang="en-US" sz="1800" b="1" dirty="0">
                <a:solidFill>
                  <a:srgbClr val="E05972"/>
                </a:solidFill>
              </a:rPr>
              <a:t>The least invasive option should be preferred</a:t>
            </a:r>
            <a:r>
              <a:rPr lang="fr-FR" sz="1800" b="1" dirty="0">
                <a:solidFill>
                  <a:srgbClr val="E05972"/>
                </a:solidFill>
              </a:rPr>
              <a:t>.</a:t>
            </a:r>
          </a:p>
        </p:txBody>
      </p:sp>
      <p:sp>
        <p:nvSpPr>
          <p:cNvPr id="6" name="Slide Number Placeholder 5">
            <a:extLst>
              <a:ext uri="{FF2B5EF4-FFF2-40B4-BE49-F238E27FC236}">
                <a16:creationId xmlns:a16="http://schemas.microsoft.com/office/drawing/2014/main" id="{EAEBCE27-DAB4-44AB-9DBA-4083BDBEDCAC}"/>
              </a:ext>
            </a:extLst>
          </p:cNvPr>
          <p:cNvSpPr>
            <a:spLocks noGrp="1"/>
          </p:cNvSpPr>
          <p:nvPr>
            <p:ph type="sldNum" sz="quarter" idx="12"/>
          </p:nvPr>
        </p:nvSpPr>
        <p:spPr/>
        <p:txBody>
          <a:bodyPr/>
          <a:lstStyle/>
          <a:p>
            <a:fld id="{714BF2E0-EE3B-6A4E-9FB9-82DE86E1F02F}" type="slidenum">
              <a:rPr lang="en-US" smtClean="0"/>
              <a:pPr/>
              <a:t>10</a:t>
            </a:fld>
            <a:endParaRPr lang="en-US"/>
          </a:p>
        </p:txBody>
      </p:sp>
      <p:pic>
        <p:nvPicPr>
          <p:cNvPr id="4" name="Content Placeholder 6">
            <a:extLst>
              <a:ext uri="{FF2B5EF4-FFF2-40B4-BE49-F238E27FC236}">
                <a16:creationId xmlns:a16="http://schemas.microsoft.com/office/drawing/2014/main" id="{2F87B0EE-9C27-DE3B-F95C-143AF7AC9230}"/>
              </a:ext>
            </a:extLst>
          </p:cNvPr>
          <p:cNvPicPr>
            <a:picLocks noChangeAspect="1"/>
          </p:cNvPicPr>
          <p:nvPr/>
        </p:nvPicPr>
        <p:blipFill rotWithShape="1">
          <a:blip r:embed="rId3"/>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83DA08B2-C854-F174-5A79-6734A22DD56C}"/>
              </a:ext>
            </a:extLst>
          </p:cNvPr>
          <p:cNvPicPr>
            <a:picLocks noChangeAspect="1"/>
          </p:cNvPicPr>
          <p:nvPr/>
        </p:nvPicPr>
        <p:blipFill>
          <a:blip r:embed="rId4"/>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4462CDC4-8E3E-22F6-3DFF-83D14BDDC441}"/>
              </a:ext>
            </a:extLst>
          </p:cNvPr>
          <p:cNvPicPr>
            <a:picLocks noChangeAspect="1"/>
          </p:cNvPicPr>
          <p:nvPr/>
        </p:nvPicPr>
        <p:blipFill>
          <a:blip r:embed="rId4"/>
          <a:srcRect/>
          <a:stretch/>
        </p:blipFill>
        <p:spPr>
          <a:xfrm rot="887815">
            <a:off x="10600780" y="148976"/>
            <a:ext cx="1221359" cy="1221359"/>
          </a:xfrm>
          <a:prstGeom prst="rect">
            <a:avLst/>
          </a:prstGeom>
        </p:spPr>
      </p:pic>
    </p:spTree>
    <p:extLst>
      <p:ext uri="{BB962C8B-B14F-4D97-AF65-F5344CB8AC3E}">
        <p14:creationId xmlns:p14="http://schemas.microsoft.com/office/powerpoint/2010/main" val="3097268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9774195" cy="1004888"/>
          </a:xfrm>
        </p:spPr>
        <p:txBody>
          <a:bodyPr/>
          <a:lstStyle/>
          <a:p>
            <a:r>
              <a:rPr lang="fr-FR" dirty="0"/>
              <a:t>Labour and </a:t>
            </a:r>
            <a:r>
              <a:rPr lang="en" dirty="0"/>
              <a:t>Childbirth</a:t>
            </a:r>
            <a:r>
              <a:rPr lang="fr-FR" dirty="0"/>
              <a:t> and FVD</a:t>
            </a:r>
          </a:p>
        </p:txBody>
      </p:sp>
      <p:sp>
        <p:nvSpPr>
          <p:cNvPr id="3" name="Espace réservé du contenu 2"/>
          <p:cNvSpPr>
            <a:spLocks noGrp="1"/>
          </p:cNvSpPr>
          <p:nvPr>
            <p:ph idx="1"/>
          </p:nvPr>
        </p:nvSpPr>
        <p:spPr>
          <a:xfrm>
            <a:off x="637369" y="1235540"/>
            <a:ext cx="10007868" cy="4130332"/>
          </a:xfrm>
        </p:spPr>
        <p:txBody>
          <a:bodyPr vert="horz" lIns="0" tIns="0" rIns="0" bIns="0" rtlCol="0" anchor="t">
            <a:noAutofit/>
          </a:bodyPr>
          <a:lstStyle/>
          <a:p>
            <a:pPr marL="0" indent="0">
              <a:spcBef>
                <a:spcPts val="600"/>
              </a:spcBef>
              <a:buNone/>
            </a:pPr>
            <a:r>
              <a:rPr lang="en-US" sz="1800" b="1" dirty="0"/>
              <a:t>REMEMBER (IPC)</a:t>
            </a:r>
          </a:p>
          <a:p>
            <a:pPr>
              <a:spcBef>
                <a:spcPts val="600"/>
              </a:spcBef>
            </a:pPr>
            <a:r>
              <a:rPr lang="en-US" sz="1800" dirty="0"/>
              <a:t>Appropriate PPE</a:t>
            </a:r>
          </a:p>
          <a:p>
            <a:pPr marL="179705" indent="-179705">
              <a:spcBef>
                <a:spcPts val="600"/>
              </a:spcBef>
            </a:pPr>
            <a:r>
              <a:rPr lang="en-US" sz="1800" dirty="0">
                <a:latin typeface="Arial"/>
                <a:cs typeface="Arial"/>
              </a:rPr>
              <a:t>There should be at least 2 HCW, preferably 3, at delivery (one of which manages biosecurity)</a:t>
            </a:r>
          </a:p>
          <a:p>
            <a:pPr>
              <a:spcBef>
                <a:spcPts val="600"/>
              </a:spcBef>
            </a:pPr>
            <a:endParaRPr lang="en-US" sz="1800" dirty="0"/>
          </a:p>
        </p:txBody>
      </p:sp>
      <p:sp>
        <p:nvSpPr>
          <p:cNvPr id="6" name="Slide Number Placeholder 5">
            <a:extLst>
              <a:ext uri="{FF2B5EF4-FFF2-40B4-BE49-F238E27FC236}">
                <a16:creationId xmlns:a16="http://schemas.microsoft.com/office/drawing/2014/main" id="{EAEBCE27-DAB4-44AB-9DBA-4083BDBEDCAC}"/>
              </a:ext>
            </a:extLst>
          </p:cNvPr>
          <p:cNvSpPr>
            <a:spLocks noGrp="1"/>
          </p:cNvSpPr>
          <p:nvPr>
            <p:ph type="sldNum" sz="quarter" idx="12"/>
          </p:nvPr>
        </p:nvSpPr>
        <p:spPr/>
        <p:txBody>
          <a:bodyPr/>
          <a:lstStyle/>
          <a:p>
            <a:fld id="{714BF2E0-EE3B-6A4E-9FB9-82DE86E1F02F}" type="slidenum">
              <a:rPr lang="en-US" smtClean="0"/>
              <a:pPr/>
              <a:t>11</a:t>
            </a:fld>
            <a:endParaRPr lang="en-US"/>
          </a:p>
        </p:txBody>
      </p:sp>
      <p:pic>
        <p:nvPicPr>
          <p:cNvPr id="4" name="Content Placeholder 6">
            <a:extLst>
              <a:ext uri="{FF2B5EF4-FFF2-40B4-BE49-F238E27FC236}">
                <a16:creationId xmlns:a16="http://schemas.microsoft.com/office/drawing/2014/main" id="{2F87B0EE-9C27-DE3B-F95C-143AF7AC9230}"/>
              </a:ext>
            </a:extLst>
          </p:cNvPr>
          <p:cNvPicPr>
            <a:picLocks noChangeAspect="1"/>
          </p:cNvPicPr>
          <p:nvPr/>
        </p:nvPicPr>
        <p:blipFill rotWithShape="1">
          <a:blip r:embed="rId3"/>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83DA08B2-C854-F174-5A79-6734A22DD56C}"/>
              </a:ext>
            </a:extLst>
          </p:cNvPr>
          <p:cNvPicPr>
            <a:picLocks noChangeAspect="1"/>
          </p:cNvPicPr>
          <p:nvPr/>
        </p:nvPicPr>
        <p:blipFill>
          <a:blip r:embed="rId4"/>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4462CDC4-8E3E-22F6-3DFF-83D14BDDC441}"/>
              </a:ext>
            </a:extLst>
          </p:cNvPr>
          <p:cNvPicPr>
            <a:picLocks noChangeAspect="1"/>
          </p:cNvPicPr>
          <p:nvPr/>
        </p:nvPicPr>
        <p:blipFill>
          <a:blip r:embed="rId4"/>
          <a:srcRect/>
          <a:stretch/>
        </p:blipFill>
        <p:spPr>
          <a:xfrm rot="887815">
            <a:off x="10600780" y="148976"/>
            <a:ext cx="1221359" cy="1221359"/>
          </a:xfrm>
          <a:prstGeom prst="rect">
            <a:avLst/>
          </a:prstGeom>
        </p:spPr>
      </p:pic>
      <p:pic>
        <p:nvPicPr>
          <p:cNvPr id="10" name="Content Placeholder 5">
            <a:extLst>
              <a:ext uri="{FF2B5EF4-FFF2-40B4-BE49-F238E27FC236}">
                <a16:creationId xmlns:a16="http://schemas.microsoft.com/office/drawing/2014/main" id="{32EB002B-1EDD-4B5D-9D13-BF9CE3EFB67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4405"/>
          <a:stretch/>
        </p:blipFill>
        <p:spPr>
          <a:xfrm>
            <a:off x="10238211" y="2875952"/>
            <a:ext cx="1674457" cy="2439167"/>
          </a:xfrm>
          <a:prstGeom prst="rect">
            <a:avLst/>
          </a:prstGeom>
        </p:spPr>
      </p:pic>
      <p:sp>
        <p:nvSpPr>
          <p:cNvPr id="11" name="Rectangle à coins arrondis 10"/>
          <p:cNvSpPr/>
          <p:nvPr/>
        </p:nvSpPr>
        <p:spPr>
          <a:xfrm>
            <a:off x="794533" y="2350634"/>
            <a:ext cx="2877356" cy="1270869"/>
          </a:xfrm>
          <a:prstGeom prst="roundRect">
            <a:avLst>
              <a:gd name="adj" fmla="val 11046"/>
            </a:avLst>
          </a:prstGeom>
          <a:solidFill>
            <a:srgbClr val="E0597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sz="1600" b="1" dirty="0">
                <a:solidFill>
                  <a:schemeClr val="bg1"/>
                </a:solidFill>
                <a:latin typeface="Arial"/>
                <a:cs typeface="Arial"/>
              </a:rPr>
              <a:t>Pregnant women with FVD </a:t>
            </a:r>
            <a:endParaRPr lang="en" sz="1400">
              <a:solidFill>
                <a:schemeClr val="bg1"/>
              </a:solidFill>
              <a:latin typeface="Arial"/>
              <a:cs typeface="Arial"/>
            </a:endParaRPr>
          </a:p>
        </p:txBody>
      </p:sp>
      <p:sp>
        <p:nvSpPr>
          <p:cNvPr id="12" name="Rectangle à coins arrondis 11"/>
          <p:cNvSpPr/>
          <p:nvPr/>
        </p:nvSpPr>
        <p:spPr>
          <a:xfrm>
            <a:off x="3852058" y="2350633"/>
            <a:ext cx="2877356" cy="1270869"/>
          </a:xfrm>
          <a:prstGeom prst="roundRect">
            <a:avLst>
              <a:gd name="adj" fmla="val 87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bg1"/>
                </a:solidFill>
                <a:latin typeface="Arial" panose="020B0604020202020204" pitchFamily="34" charset="0"/>
                <a:cs typeface="Arial" panose="020B0604020202020204" pitchFamily="34" charset="0"/>
              </a:rPr>
              <a:t>Pregnant women who recover from FVD with viable child</a:t>
            </a:r>
            <a:endParaRPr lang="en" sz="1400" dirty="0">
              <a:solidFill>
                <a:schemeClr val="bg1"/>
              </a:solidFill>
              <a:latin typeface="Arial" panose="020B0604020202020204" pitchFamily="34" charset="0"/>
              <a:cs typeface="Arial" panose="020B0604020202020204" pitchFamily="34" charset="0"/>
            </a:endParaRPr>
          </a:p>
        </p:txBody>
      </p:sp>
      <p:sp>
        <p:nvSpPr>
          <p:cNvPr id="13" name="Rectangle à coins arrondis 12"/>
          <p:cNvSpPr/>
          <p:nvPr/>
        </p:nvSpPr>
        <p:spPr>
          <a:xfrm>
            <a:off x="6941762" y="2350633"/>
            <a:ext cx="2877356" cy="1270869"/>
          </a:xfrm>
          <a:prstGeom prst="roundRect">
            <a:avLst>
              <a:gd name="adj" fmla="val 992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bg1"/>
                </a:solidFill>
                <a:latin typeface="Arial" panose="020B0604020202020204" pitchFamily="34" charset="0"/>
                <a:cs typeface="Arial" panose="020B0604020202020204" pitchFamily="34" charset="0"/>
              </a:rPr>
              <a:t>Pregnant contacts of FVD cases</a:t>
            </a:r>
            <a:endParaRPr lang="en" sz="1400" dirty="0">
              <a:solidFill>
                <a:schemeClr val="bg1"/>
              </a:solidFill>
              <a:latin typeface="Arial" panose="020B0604020202020204" pitchFamily="34" charset="0"/>
              <a:cs typeface="Arial" panose="020B0604020202020204" pitchFamily="34" charset="0"/>
            </a:endParaRPr>
          </a:p>
        </p:txBody>
      </p:sp>
      <p:sp>
        <p:nvSpPr>
          <p:cNvPr id="14" name="Rectangle à coins arrondis 13"/>
          <p:cNvSpPr/>
          <p:nvPr/>
        </p:nvSpPr>
        <p:spPr>
          <a:xfrm>
            <a:off x="637365" y="3971925"/>
            <a:ext cx="9396598" cy="1828800"/>
          </a:xfrm>
          <a:prstGeom prst="roundRect">
            <a:avLst>
              <a:gd name="adj" fmla="val 11046"/>
            </a:avLst>
          </a:prstGeom>
          <a:solidFill>
            <a:schemeClr val="bg1">
              <a:lumMod val="95000"/>
            </a:schemeClr>
          </a:solidFill>
          <a:ln>
            <a:solidFill>
              <a:srgbClr val="E0597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sz="1400" b="1" dirty="0">
                <a:solidFill>
                  <a:schemeClr val="tx1"/>
                </a:solidFill>
                <a:latin typeface="Arial" panose="020B0604020202020204" pitchFamily="34" charset="0"/>
                <a:cs typeface="Arial" panose="020B0604020202020204" pitchFamily="34" charset="0"/>
              </a:rPr>
              <a:t>Comprehensive IPC precautions</a:t>
            </a:r>
          </a:p>
          <a:p>
            <a:pPr marL="285750" indent="-285750">
              <a:buFont typeface="Arial" panose="020B0604020202020204" pitchFamily="34" charset="0"/>
              <a:buChar char="•"/>
            </a:pPr>
            <a:r>
              <a:rPr lang="en" sz="1400" dirty="0">
                <a:solidFill>
                  <a:schemeClr val="tx1"/>
                </a:solidFill>
                <a:latin typeface="Arial"/>
                <a:cs typeface="Arial"/>
              </a:rPr>
              <a:t>Full personal proptective equipement (including head cover, face mask, goggles or face shield, boots, coverall or gown, apron, and double gloving with outer glove - elbow length); rigorous and repeated hand hygiene; appropriate waste, sharps and laundry management; and environmental cleaning and decontamination.</a:t>
            </a:r>
          </a:p>
          <a:p>
            <a:pPr marL="285750" indent="-285750">
              <a:buFont typeface="Arial" panose="020B0604020202020204" pitchFamily="34" charset="0"/>
              <a:buChar char="•"/>
            </a:pPr>
            <a:r>
              <a:rPr lang="en" sz="1400" dirty="0">
                <a:solidFill>
                  <a:schemeClr val="tx1"/>
                </a:solidFill>
                <a:latin typeface="Arial" panose="020B0604020202020204" pitchFamily="34" charset="0"/>
                <a:cs typeface="Arial" panose="020B0604020202020204" pitchFamily="34" charset="0"/>
              </a:rPr>
              <a:t>Special attention should be given to sharps disposal and decontamination of reusable instruments</a:t>
            </a:r>
          </a:p>
          <a:p>
            <a:pPr marL="285750" indent="-285750">
              <a:buFont typeface="Arial" panose="020B0604020202020204" pitchFamily="34" charset="0"/>
              <a:buChar char="•"/>
            </a:pPr>
            <a:r>
              <a:rPr lang="en" sz="1400" dirty="0">
                <a:solidFill>
                  <a:schemeClr val="tx1"/>
                </a:solidFill>
                <a:latin typeface="Arial"/>
                <a:cs typeface="Arial"/>
              </a:rPr>
              <a:t>If accidental exposure to bodily fluids occurs while providing care to pregnant women or newborns, the exposure should be thoroughly investigated by trained staff and followed as an FVD contact</a:t>
            </a:r>
          </a:p>
        </p:txBody>
      </p:sp>
      <p:sp>
        <p:nvSpPr>
          <p:cNvPr id="15" name="Flèche vers le bas 14"/>
          <p:cNvSpPr/>
          <p:nvPr/>
        </p:nvSpPr>
        <p:spPr>
          <a:xfrm>
            <a:off x="2043185" y="3637430"/>
            <a:ext cx="328470" cy="318566"/>
          </a:xfrm>
          <a:prstGeom prst="downArrow">
            <a:avLst/>
          </a:prstGeom>
          <a:solidFill>
            <a:srgbClr val="E059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a:off x="5172991" y="3637430"/>
            <a:ext cx="328470" cy="31856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e bas 16"/>
          <p:cNvSpPr/>
          <p:nvPr/>
        </p:nvSpPr>
        <p:spPr>
          <a:xfrm>
            <a:off x="8375630" y="3637430"/>
            <a:ext cx="328470" cy="3185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4495004" y="5966481"/>
            <a:ext cx="2436886" cy="276999"/>
          </a:xfrm>
          <a:prstGeom prst="rect">
            <a:avLst/>
          </a:prstGeom>
        </p:spPr>
        <p:txBody>
          <a:bodyPr wrap="none">
            <a:spAutoFit/>
          </a:bodyPr>
          <a:lstStyle/>
          <a:p>
            <a:r>
              <a:rPr lang="en" sz="1200" dirty="0">
                <a:latin typeface="Arial" panose="020B0604020202020204" pitchFamily="34" charset="0"/>
                <a:cs typeface="Arial" panose="020B0604020202020204" pitchFamily="34" charset="0"/>
              </a:rPr>
              <a:t>Adapted from EVD and pregancy</a:t>
            </a:r>
          </a:p>
        </p:txBody>
      </p:sp>
    </p:spTree>
    <p:extLst>
      <p:ext uri="{BB962C8B-B14F-4D97-AF65-F5344CB8AC3E}">
        <p14:creationId xmlns:p14="http://schemas.microsoft.com/office/powerpoint/2010/main" val="62037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9774195" cy="1004888"/>
          </a:xfrm>
        </p:spPr>
        <p:txBody>
          <a:bodyPr/>
          <a:lstStyle/>
          <a:p>
            <a:r>
              <a:rPr lang="en" dirty="0"/>
              <a:t>Labour and Childbirth in </a:t>
            </a:r>
            <a:r>
              <a:rPr lang="fr-FR" dirty="0"/>
              <a:t>FVD</a:t>
            </a:r>
            <a:endParaRPr lang="en" dirty="0"/>
          </a:p>
        </p:txBody>
      </p:sp>
      <p:sp>
        <p:nvSpPr>
          <p:cNvPr id="6" name="Slide Number Placeholder 5">
            <a:extLst>
              <a:ext uri="{FF2B5EF4-FFF2-40B4-BE49-F238E27FC236}">
                <a16:creationId xmlns:a16="http://schemas.microsoft.com/office/drawing/2014/main" id="{EAEBCE27-DAB4-44AB-9DBA-4083BDBEDCAC}"/>
              </a:ext>
            </a:extLst>
          </p:cNvPr>
          <p:cNvSpPr>
            <a:spLocks noGrp="1"/>
          </p:cNvSpPr>
          <p:nvPr>
            <p:ph type="sldNum" sz="quarter" idx="12"/>
          </p:nvPr>
        </p:nvSpPr>
        <p:spPr/>
        <p:txBody>
          <a:bodyPr/>
          <a:lstStyle/>
          <a:p>
            <a:fld id="{714BF2E0-EE3B-6A4E-9FB9-82DE86E1F02F}" type="slidenum">
              <a:rPr lang="en-US" smtClean="0"/>
              <a:pPr/>
              <a:t>12</a:t>
            </a:fld>
            <a:endParaRPr lang="en-US"/>
          </a:p>
        </p:txBody>
      </p:sp>
      <p:pic>
        <p:nvPicPr>
          <p:cNvPr id="4" name="Content Placeholder 6">
            <a:extLst>
              <a:ext uri="{FF2B5EF4-FFF2-40B4-BE49-F238E27FC236}">
                <a16:creationId xmlns:a16="http://schemas.microsoft.com/office/drawing/2014/main" id="{2F87B0EE-9C27-DE3B-F95C-143AF7AC9230}"/>
              </a:ext>
            </a:extLst>
          </p:cNvPr>
          <p:cNvPicPr>
            <a:picLocks noChangeAspect="1"/>
          </p:cNvPicPr>
          <p:nvPr/>
        </p:nvPicPr>
        <p:blipFill rotWithShape="1">
          <a:blip r:embed="rId3"/>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83DA08B2-C854-F174-5A79-6734A22DD56C}"/>
              </a:ext>
            </a:extLst>
          </p:cNvPr>
          <p:cNvPicPr>
            <a:picLocks noChangeAspect="1"/>
          </p:cNvPicPr>
          <p:nvPr/>
        </p:nvPicPr>
        <p:blipFill>
          <a:blip r:embed="rId4"/>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4462CDC4-8E3E-22F6-3DFF-83D14BDDC441}"/>
              </a:ext>
            </a:extLst>
          </p:cNvPr>
          <p:cNvPicPr>
            <a:picLocks noChangeAspect="1"/>
          </p:cNvPicPr>
          <p:nvPr/>
        </p:nvPicPr>
        <p:blipFill>
          <a:blip r:embed="rId4"/>
          <a:srcRect/>
          <a:stretch/>
        </p:blipFill>
        <p:spPr>
          <a:xfrm rot="887815">
            <a:off x="10600780" y="148976"/>
            <a:ext cx="1221359" cy="1221359"/>
          </a:xfrm>
          <a:prstGeom prst="rect">
            <a:avLst/>
          </a:prstGeom>
        </p:spPr>
      </p:pic>
      <p:sp>
        <p:nvSpPr>
          <p:cNvPr id="10" name="Rectangle à coins arrondis 9"/>
          <p:cNvSpPr/>
          <p:nvPr/>
        </p:nvSpPr>
        <p:spPr>
          <a:xfrm>
            <a:off x="396240" y="4055007"/>
            <a:ext cx="5547968" cy="1665511"/>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dk1"/>
              </a:solidFill>
            </a:endParaRPr>
          </a:p>
        </p:txBody>
      </p:sp>
      <p:sp>
        <p:nvSpPr>
          <p:cNvPr id="11" name="Rectangle à coins arrondis 10"/>
          <p:cNvSpPr/>
          <p:nvPr/>
        </p:nvSpPr>
        <p:spPr>
          <a:xfrm>
            <a:off x="6967149" y="2269497"/>
            <a:ext cx="4973552" cy="1584404"/>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dk1"/>
              </a:solidFill>
            </a:endParaRPr>
          </a:p>
        </p:txBody>
      </p:sp>
      <p:sp>
        <p:nvSpPr>
          <p:cNvPr id="12" name="Rectangle à coins arrondis 11"/>
          <p:cNvSpPr/>
          <p:nvPr/>
        </p:nvSpPr>
        <p:spPr>
          <a:xfrm>
            <a:off x="2305408" y="2269497"/>
            <a:ext cx="4503528" cy="1594801"/>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Espace réservé du contenu 2"/>
          <p:cNvSpPr>
            <a:spLocks noGrp="1"/>
          </p:cNvSpPr>
          <p:nvPr>
            <p:ph idx="1"/>
          </p:nvPr>
        </p:nvSpPr>
        <p:spPr>
          <a:xfrm>
            <a:off x="2350020" y="2372307"/>
            <a:ext cx="4617128" cy="597269"/>
          </a:xfrm>
        </p:spPr>
        <p:txBody>
          <a:bodyPr>
            <a:noAutofit/>
          </a:bodyPr>
          <a:lstStyle/>
          <a:p>
            <a:pPr marL="0" indent="0">
              <a:buNone/>
            </a:pPr>
            <a:r>
              <a:rPr lang="en-US" sz="1800" dirty="0"/>
              <a:t>Vaginal examinations should be minimized, and artificial rupture of membranes avoided. </a:t>
            </a:r>
          </a:p>
          <a:p>
            <a:endParaRPr lang="fr-FR" sz="1800" dirty="0"/>
          </a:p>
        </p:txBody>
      </p:sp>
      <p:sp>
        <p:nvSpPr>
          <p:cNvPr id="15" name="Espace réservé du numéro de diapositive 3"/>
          <p:cNvSpPr txBox="1">
            <a:spLocks/>
          </p:cNvSpPr>
          <p:nvPr/>
        </p:nvSpPr>
        <p:spPr>
          <a:xfrm>
            <a:off x="11505245" y="6256879"/>
            <a:ext cx="380035"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714BF2E0-EE3B-6A4E-9FB9-82DE86E1F02F}" type="slidenum">
              <a:rPr lang="en-US" smtClean="0"/>
              <a:pPr/>
              <a:t>12</a:t>
            </a:fld>
            <a:endParaRPr lang="en-US"/>
          </a:p>
        </p:txBody>
      </p:sp>
      <p:pic>
        <p:nvPicPr>
          <p:cNvPr id="17" name="Picture 4" descr="gynecological examination Icon - Free PNG &amp; SVG 2102324 - Noun Project"/>
          <p:cNvPicPr>
            <a:picLocks noChangeAspect="1" noChangeArrowheads="1"/>
          </p:cNvPicPr>
          <p:nvPr/>
        </p:nvPicPr>
        <p:blipFill rotWithShape="1">
          <a:blip r:embed="rId5">
            <a:extLst>
              <a:ext uri="{28A0092B-C50C-407E-A947-70E740481C1C}">
                <a14:useLocalDpi xmlns:a14="http://schemas.microsoft.com/office/drawing/2010/main" val="0"/>
              </a:ext>
            </a:extLst>
          </a:blip>
          <a:srcRect t="8001" b="8364"/>
          <a:stretch/>
        </p:blipFill>
        <p:spPr bwMode="auto">
          <a:xfrm>
            <a:off x="2895653" y="2938096"/>
            <a:ext cx="977735" cy="8177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Placenta - DicoPolHiS"/>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15223" y="4091610"/>
            <a:ext cx="940506" cy="84645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87450" y="4159380"/>
            <a:ext cx="4272147" cy="1311128"/>
          </a:xfrm>
          <a:prstGeom prst="rect">
            <a:avLst/>
          </a:prstGeom>
        </p:spPr>
        <p:txBody>
          <a:bodyPr wrap="square">
            <a:spAutoFit/>
          </a:bodyPr>
          <a:lstStyle/>
          <a:p>
            <a:pPr>
              <a:lnSpc>
                <a:spcPct val="110000"/>
              </a:lnSpc>
              <a:spcBef>
                <a:spcPts val="600"/>
              </a:spcBef>
            </a:pPr>
            <a:r>
              <a:rPr lang="en-US" dirty="0">
                <a:solidFill>
                  <a:srgbClr val="00205C"/>
                </a:solidFill>
                <a:latin typeface="Arial" panose="020B0604020202020204" pitchFamily="34" charset="0"/>
              </a:rPr>
              <a:t>Placenta and any pregnancy related tissue or fluids must be disposed of following FVD-specific IPC protocol for potentially infectious material</a:t>
            </a:r>
            <a:endParaRPr lang="en-US" sz="2000" dirty="0"/>
          </a:p>
        </p:txBody>
      </p:sp>
      <p:pic>
        <p:nvPicPr>
          <p:cNvPr id="23" name="Picture 12" descr="Icône Poubelle gratuite | icônes de Poubelle PNG, ICO ou ICNS"/>
          <p:cNvPicPr>
            <a:picLocks noChangeAspect="1" noChangeArrowheads="1"/>
          </p:cNvPicPr>
          <p:nvPr/>
        </p:nvPicPr>
        <p:blipFill rotWithShape="1">
          <a:blip r:embed="rId8">
            <a:extLst>
              <a:ext uri="{28A0092B-C50C-407E-A947-70E740481C1C}">
                <a14:useLocalDpi xmlns:a14="http://schemas.microsoft.com/office/drawing/2010/main" val="0"/>
              </a:ext>
            </a:extLst>
          </a:blip>
          <a:srcRect l="19013" t="8629" r="18152" b="9065"/>
          <a:stretch/>
        </p:blipFill>
        <p:spPr bwMode="auto">
          <a:xfrm>
            <a:off x="4759598" y="4956367"/>
            <a:ext cx="581891" cy="7458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Vaginal Delivery Stock Illustrations – 76 Vaginal Delivery Stock  Illustrations, Vectors &amp; Clipart - Dreamstime"/>
          <p:cNvPicPr>
            <a:picLocks noChangeAspect="1" noChangeArrowheads="1"/>
          </p:cNvPicPr>
          <p:nvPr/>
        </p:nvPicPr>
        <p:blipFill rotWithShape="1">
          <a:blip r:embed="rId9">
            <a:biLevel thresh="75000"/>
            <a:extLst>
              <a:ext uri="{28A0092B-C50C-407E-A947-70E740481C1C}">
                <a14:useLocalDpi xmlns:a14="http://schemas.microsoft.com/office/drawing/2010/main" val="0"/>
              </a:ext>
            </a:extLst>
          </a:blip>
          <a:srcRect l="22690" t="2269" r="55672" b="76636"/>
          <a:stretch/>
        </p:blipFill>
        <p:spPr bwMode="auto">
          <a:xfrm>
            <a:off x="10802380" y="2510460"/>
            <a:ext cx="1093449" cy="85527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04800" y="1309517"/>
            <a:ext cx="11580480" cy="723275"/>
          </a:xfrm>
          <a:prstGeom prst="rect">
            <a:avLst/>
          </a:prstGeom>
        </p:spPr>
        <p:txBody>
          <a:bodyPr wrap="square">
            <a:spAutoFit/>
          </a:bodyPr>
          <a:lstStyle/>
          <a:p>
            <a:pPr marL="285750" indent="-285750">
              <a:spcBef>
                <a:spcPts val="600"/>
              </a:spcBef>
              <a:buClr>
                <a:srgbClr val="C00000"/>
              </a:buClr>
              <a:buFont typeface="Arial" panose="020B0604020202020204" pitchFamily="34" charset="0"/>
              <a:buChar char="•"/>
            </a:pPr>
            <a:r>
              <a:rPr lang="en-US" dirty="0">
                <a:solidFill>
                  <a:srgbClr val="00205C"/>
                </a:solidFill>
                <a:latin typeface="Arial" panose="020B0604020202020204" pitchFamily="34" charset="0"/>
              </a:rPr>
              <a:t>If intravenous access can be obtained safely, it should be secured as early as possible. </a:t>
            </a:r>
          </a:p>
          <a:p>
            <a:pPr marL="285750" indent="-285750">
              <a:spcBef>
                <a:spcPts val="600"/>
              </a:spcBef>
              <a:buClr>
                <a:srgbClr val="C00000"/>
              </a:buClr>
              <a:buFont typeface="Arial" panose="020B0604020202020204" pitchFamily="34" charset="0"/>
              <a:buChar char="•"/>
            </a:pPr>
            <a:r>
              <a:rPr lang="en-US" dirty="0">
                <a:solidFill>
                  <a:srgbClr val="00205C"/>
                </a:solidFill>
                <a:latin typeface="Arial" panose="020B0604020202020204" pitchFamily="34" charset="0"/>
              </a:rPr>
              <a:t>Spontaneous vaginal delivery should be anticipated. </a:t>
            </a:r>
          </a:p>
        </p:txBody>
      </p:sp>
      <p:sp>
        <p:nvSpPr>
          <p:cNvPr id="26" name="Rectangle à coins arrondis 25"/>
          <p:cNvSpPr/>
          <p:nvPr/>
        </p:nvSpPr>
        <p:spPr>
          <a:xfrm>
            <a:off x="6706700" y="4039369"/>
            <a:ext cx="5233999" cy="1681150"/>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dk1"/>
              </a:solidFill>
            </a:endParaRPr>
          </a:p>
        </p:txBody>
      </p:sp>
      <p:sp>
        <p:nvSpPr>
          <p:cNvPr id="27" name="Rectangle 26"/>
          <p:cNvSpPr/>
          <p:nvPr/>
        </p:nvSpPr>
        <p:spPr>
          <a:xfrm>
            <a:off x="6810381" y="4149731"/>
            <a:ext cx="5147470" cy="1329595"/>
          </a:xfrm>
          <a:prstGeom prst="rect">
            <a:avLst/>
          </a:prstGeom>
        </p:spPr>
        <p:txBody>
          <a:bodyPr wrap="square">
            <a:spAutoFit/>
          </a:bodyPr>
          <a:lstStyle/>
          <a:p>
            <a:pPr>
              <a:lnSpc>
                <a:spcPct val="110000"/>
              </a:lnSpc>
              <a:spcBef>
                <a:spcPts val="600"/>
              </a:spcBef>
            </a:pPr>
            <a:r>
              <a:rPr lang="en-US" dirty="0">
                <a:solidFill>
                  <a:srgbClr val="00205C"/>
                </a:solidFill>
                <a:latin typeface="Arial" panose="020B0604020202020204" pitchFamily="34" charset="0"/>
              </a:rPr>
              <a:t>If there is a stillbirth/the </a:t>
            </a:r>
            <a:r>
              <a:rPr lang="en-US" dirty="0" err="1">
                <a:solidFill>
                  <a:srgbClr val="00205C"/>
                </a:solidFill>
                <a:latin typeface="Arial" panose="020B0604020202020204" pitchFamily="34" charset="0"/>
              </a:rPr>
              <a:t>foetus</a:t>
            </a:r>
            <a:r>
              <a:rPr lang="en-US" dirty="0">
                <a:solidFill>
                  <a:srgbClr val="00205C"/>
                </a:solidFill>
                <a:latin typeface="Arial" panose="020B0604020202020204" pitchFamily="34" charset="0"/>
              </a:rPr>
              <a:t> is not born alive, the cord does not need to be clamped or cut. </a:t>
            </a:r>
          </a:p>
          <a:p>
            <a:pPr>
              <a:lnSpc>
                <a:spcPct val="110000"/>
              </a:lnSpc>
              <a:spcBef>
                <a:spcPts val="600"/>
              </a:spcBef>
            </a:pPr>
            <a:r>
              <a:rPr lang="en-US" sz="1400" i="1" dirty="0">
                <a:solidFill>
                  <a:srgbClr val="00205C"/>
                </a:solidFill>
                <a:latin typeface="Arial" panose="020B0604020202020204" pitchFamily="34" charset="0"/>
              </a:rPr>
              <a:t>See guidance on safe and dignified burials. </a:t>
            </a:r>
          </a:p>
          <a:p>
            <a:pPr>
              <a:lnSpc>
                <a:spcPct val="110000"/>
              </a:lnSpc>
              <a:spcBef>
                <a:spcPts val="600"/>
              </a:spcBef>
            </a:pPr>
            <a:r>
              <a:rPr lang="en-US" sz="1400" i="1" dirty="0">
                <a:solidFill>
                  <a:srgbClr val="00205C"/>
                </a:solidFill>
                <a:latin typeface="Arial" panose="020B0604020202020204" pitchFamily="34" charset="0"/>
                <a:hlinkClick r:id="rId10"/>
              </a:rPr>
              <a:t>https://apps.who.int/iris/rest/bitstreams/611416/retrieve</a:t>
            </a:r>
            <a:endParaRPr lang="en-US" sz="1400" i="1" dirty="0">
              <a:solidFill>
                <a:srgbClr val="00205C"/>
              </a:solidFill>
              <a:latin typeface="Arial" panose="020B0604020202020204" pitchFamily="34" charset="0"/>
            </a:endParaRPr>
          </a:p>
        </p:txBody>
      </p:sp>
      <p:sp>
        <p:nvSpPr>
          <p:cNvPr id="20" name="Espace réservé du contenu 2"/>
          <p:cNvSpPr txBox="1">
            <a:spLocks/>
          </p:cNvSpPr>
          <p:nvPr/>
        </p:nvSpPr>
        <p:spPr>
          <a:xfrm>
            <a:off x="7168912" y="2397103"/>
            <a:ext cx="3633467" cy="1373438"/>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rgbClr val="E05972"/>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1pPr>
            <a:lvl2pPr marL="360000" indent="-180000" algn="l" defTabSz="914400" rtl="0" eaLnBrk="1" latinLnBrk="0" hangingPunct="1">
              <a:lnSpc>
                <a:spcPct val="100000"/>
              </a:lnSpc>
              <a:spcBef>
                <a:spcPts val="500"/>
              </a:spcBef>
              <a:buClr>
                <a:srgbClr val="99D7DF"/>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2pPr>
            <a:lvl3pPr marL="54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3pPr>
            <a:lvl4pPr marL="72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4pPr>
            <a:lvl5pPr marL="90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Avoid standing directly in front of a patient during delivery of </a:t>
            </a:r>
            <a:r>
              <a:rPr lang="en-US" sz="1800" dirty="0" err="1"/>
              <a:t>foetus</a:t>
            </a:r>
            <a:r>
              <a:rPr lang="en-US" sz="1800" dirty="0"/>
              <a:t> or placenta to avoid unnecessary exposure to body fluids</a:t>
            </a:r>
            <a:endParaRPr lang="fr-FR" sz="1800" dirty="0"/>
          </a:p>
        </p:txBody>
      </p:sp>
      <p:grpSp>
        <p:nvGrpSpPr>
          <p:cNvPr id="32" name="Groupe 31"/>
          <p:cNvGrpSpPr/>
          <p:nvPr/>
        </p:nvGrpSpPr>
        <p:grpSpPr>
          <a:xfrm>
            <a:off x="11004142" y="2522852"/>
            <a:ext cx="666894" cy="666894"/>
            <a:chOff x="3560636" y="6054217"/>
            <a:chExt cx="666894" cy="666894"/>
          </a:xfrm>
        </p:grpSpPr>
        <p:sp>
          <p:nvSpPr>
            <p:cNvPr id="33" name="Ellipse 32"/>
            <p:cNvSpPr/>
            <p:nvPr/>
          </p:nvSpPr>
          <p:spPr>
            <a:xfrm>
              <a:off x="3560636" y="6054217"/>
              <a:ext cx="666894" cy="6668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p:cNvCxnSpPr>
              <a:stCxn id="33" idx="7"/>
              <a:endCxn id="33" idx="3"/>
            </p:cNvCxnSpPr>
            <p:nvPr/>
          </p:nvCxnSpPr>
          <p:spPr>
            <a:xfrm flipH="1">
              <a:off x="3658300" y="6151881"/>
              <a:ext cx="471566" cy="4715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288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9774195" cy="1004888"/>
          </a:xfrm>
        </p:spPr>
        <p:txBody>
          <a:bodyPr/>
          <a:lstStyle/>
          <a:p>
            <a:r>
              <a:rPr lang="en" dirty="0"/>
              <a:t>Labour and Childbirth in </a:t>
            </a:r>
            <a:r>
              <a:rPr lang="fr-FR" dirty="0"/>
              <a:t>FVD</a:t>
            </a:r>
            <a:endParaRPr lang="en" dirty="0"/>
          </a:p>
        </p:txBody>
      </p:sp>
      <p:sp>
        <p:nvSpPr>
          <p:cNvPr id="6" name="Slide Number Placeholder 5">
            <a:extLst>
              <a:ext uri="{FF2B5EF4-FFF2-40B4-BE49-F238E27FC236}">
                <a16:creationId xmlns:a16="http://schemas.microsoft.com/office/drawing/2014/main" id="{EAEBCE27-DAB4-44AB-9DBA-4083BDBEDCAC}"/>
              </a:ext>
            </a:extLst>
          </p:cNvPr>
          <p:cNvSpPr>
            <a:spLocks noGrp="1"/>
          </p:cNvSpPr>
          <p:nvPr>
            <p:ph type="sldNum" sz="quarter" idx="12"/>
          </p:nvPr>
        </p:nvSpPr>
        <p:spPr/>
        <p:txBody>
          <a:bodyPr/>
          <a:lstStyle/>
          <a:p>
            <a:fld id="{714BF2E0-EE3B-6A4E-9FB9-82DE86E1F02F}" type="slidenum">
              <a:rPr lang="en-US" smtClean="0"/>
              <a:pPr/>
              <a:t>13</a:t>
            </a:fld>
            <a:endParaRPr lang="en-US"/>
          </a:p>
        </p:txBody>
      </p:sp>
      <p:pic>
        <p:nvPicPr>
          <p:cNvPr id="4" name="Content Placeholder 6">
            <a:extLst>
              <a:ext uri="{FF2B5EF4-FFF2-40B4-BE49-F238E27FC236}">
                <a16:creationId xmlns:a16="http://schemas.microsoft.com/office/drawing/2014/main" id="{2F87B0EE-9C27-DE3B-F95C-143AF7AC9230}"/>
              </a:ext>
            </a:extLst>
          </p:cNvPr>
          <p:cNvPicPr>
            <a:picLocks noChangeAspect="1"/>
          </p:cNvPicPr>
          <p:nvPr/>
        </p:nvPicPr>
        <p:blipFill rotWithShape="1">
          <a:blip r:embed="rId3"/>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83DA08B2-C854-F174-5A79-6734A22DD56C}"/>
              </a:ext>
            </a:extLst>
          </p:cNvPr>
          <p:cNvPicPr>
            <a:picLocks noChangeAspect="1"/>
          </p:cNvPicPr>
          <p:nvPr/>
        </p:nvPicPr>
        <p:blipFill>
          <a:blip r:embed="rId4"/>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4462CDC4-8E3E-22F6-3DFF-83D14BDDC441}"/>
              </a:ext>
            </a:extLst>
          </p:cNvPr>
          <p:cNvPicPr>
            <a:picLocks noChangeAspect="1"/>
          </p:cNvPicPr>
          <p:nvPr/>
        </p:nvPicPr>
        <p:blipFill>
          <a:blip r:embed="rId4"/>
          <a:srcRect/>
          <a:stretch/>
        </p:blipFill>
        <p:spPr>
          <a:xfrm rot="887815">
            <a:off x="10600780" y="148976"/>
            <a:ext cx="1221359" cy="1221359"/>
          </a:xfrm>
          <a:prstGeom prst="rect">
            <a:avLst/>
          </a:prstGeom>
        </p:spPr>
      </p:pic>
      <p:sp>
        <p:nvSpPr>
          <p:cNvPr id="15" name="Espace réservé du numéro de diapositive 3"/>
          <p:cNvSpPr txBox="1">
            <a:spLocks/>
          </p:cNvSpPr>
          <p:nvPr/>
        </p:nvSpPr>
        <p:spPr>
          <a:xfrm>
            <a:off x="11505245" y="6256879"/>
            <a:ext cx="380035"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714BF2E0-EE3B-6A4E-9FB9-82DE86E1F02F}" type="slidenum">
              <a:rPr lang="en-US" smtClean="0"/>
              <a:pPr/>
              <a:t>13</a:t>
            </a:fld>
            <a:endParaRPr lang="en-US"/>
          </a:p>
        </p:txBody>
      </p:sp>
      <p:sp>
        <p:nvSpPr>
          <p:cNvPr id="34" name="Rectangle à coins arrondis 33"/>
          <p:cNvSpPr/>
          <p:nvPr/>
        </p:nvSpPr>
        <p:spPr>
          <a:xfrm>
            <a:off x="6677638" y="3761784"/>
            <a:ext cx="4793837" cy="1816055"/>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35" name="Espace réservé du contenu 2"/>
          <p:cNvSpPr>
            <a:spLocks noGrp="1"/>
          </p:cNvSpPr>
          <p:nvPr>
            <p:ph idx="1"/>
          </p:nvPr>
        </p:nvSpPr>
        <p:spPr>
          <a:xfrm>
            <a:off x="6844451" y="3924247"/>
            <a:ext cx="3319142" cy="1377788"/>
          </a:xfrm>
        </p:spPr>
        <p:txBody>
          <a:bodyPr vert="horz" lIns="0" tIns="0" rIns="0" bIns="0" rtlCol="0" anchor="t">
            <a:noAutofit/>
          </a:bodyPr>
          <a:lstStyle/>
          <a:p>
            <a:pPr marL="0" indent="0">
              <a:spcBef>
                <a:spcPts val="600"/>
              </a:spcBef>
              <a:buNone/>
            </a:pPr>
            <a:r>
              <a:rPr lang="en-US" sz="1800" dirty="0">
                <a:latin typeface="Arial"/>
                <a:cs typeface="Arial"/>
              </a:rPr>
              <a:t>Give the specific FVD treatment as soon as possible if available (pregnant or breastfeeding women and neonate &lt;7days old born to FVD confirmed mothers included</a:t>
            </a:r>
            <a:r>
              <a:rPr lang="fr-FR" sz="1800" dirty="0">
                <a:latin typeface="Arial"/>
                <a:cs typeface="Arial"/>
              </a:rPr>
              <a:t>)</a:t>
            </a:r>
          </a:p>
        </p:txBody>
      </p:sp>
      <p:grpSp>
        <p:nvGrpSpPr>
          <p:cNvPr id="37" name="Groupe 36"/>
          <p:cNvGrpSpPr/>
          <p:nvPr/>
        </p:nvGrpSpPr>
        <p:grpSpPr>
          <a:xfrm>
            <a:off x="541808" y="3647930"/>
            <a:ext cx="5830781" cy="1929910"/>
            <a:chOff x="6109919" y="1603336"/>
            <a:chExt cx="5830781" cy="1749451"/>
          </a:xfrm>
        </p:grpSpPr>
        <p:sp>
          <p:nvSpPr>
            <p:cNvPr id="38" name="Rectangle à coins arrondis 37"/>
            <p:cNvSpPr/>
            <p:nvPr/>
          </p:nvSpPr>
          <p:spPr>
            <a:xfrm>
              <a:off x="6109919" y="1603336"/>
              <a:ext cx="5830781" cy="1749451"/>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dk1"/>
                </a:solidFill>
              </a:endParaRPr>
            </a:p>
          </p:txBody>
        </p:sp>
        <p:sp>
          <p:nvSpPr>
            <p:cNvPr id="39" name="Espace réservé du contenu 2"/>
            <p:cNvSpPr txBox="1">
              <a:spLocks/>
            </p:cNvSpPr>
            <p:nvPr/>
          </p:nvSpPr>
          <p:spPr>
            <a:xfrm>
              <a:off x="6292146" y="1723727"/>
              <a:ext cx="4265018" cy="86349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rgbClr val="E05972"/>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1pPr>
              <a:lvl2pPr marL="360000" indent="-180000" algn="l" defTabSz="914400" rtl="0" eaLnBrk="1" latinLnBrk="0" hangingPunct="1">
                <a:lnSpc>
                  <a:spcPct val="100000"/>
                </a:lnSpc>
                <a:spcBef>
                  <a:spcPts val="500"/>
                </a:spcBef>
                <a:buClr>
                  <a:srgbClr val="99D7DF"/>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2pPr>
              <a:lvl3pPr marL="54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3pPr>
              <a:lvl4pPr marL="72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4pPr>
              <a:lvl5pPr marL="90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Use an </a:t>
              </a:r>
              <a:r>
                <a:rPr lang="en-US" sz="1800" dirty="0" err="1"/>
                <a:t>uterotonic</a:t>
              </a:r>
              <a:r>
                <a:rPr lang="en-US" sz="1800" dirty="0"/>
                <a:t> for the prevention of postpartum </a:t>
              </a:r>
              <a:r>
                <a:rPr lang="en-US" sz="1800" dirty="0" err="1"/>
                <a:t>haemorrhage</a:t>
              </a:r>
              <a:r>
                <a:rPr lang="en-US" sz="1800" dirty="0"/>
                <a:t>, as per WHO recommendations   </a:t>
              </a:r>
              <a:endParaRPr lang="fr-FR" sz="1800" dirty="0"/>
            </a:p>
          </p:txBody>
        </p:sp>
        <p:pic>
          <p:nvPicPr>
            <p:cNvPr id="40" name="Image 3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bright="40000" contrast="-20000"/>
                      </a14:imgEffect>
                    </a14:imgLayer>
                  </a14:imgProps>
                </a:ext>
              </a:extLst>
            </a:blip>
            <a:srcRect t="3059" b="4766"/>
            <a:stretch/>
          </p:blipFill>
          <p:spPr>
            <a:xfrm>
              <a:off x="10552959" y="1831426"/>
              <a:ext cx="1159693" cy="873271"/>
            </a:xfrm>
            <a:prstGeom prst="ellipse">
              <a:avLst/>
            </a:prstGeom>
            <a:ln>
              <a:solidFill>
                <a:srgbClr val="E05972"/>
              </a:solidFill>
            </a:ln>
          </p:spPr>
        </p:pic>
        <p:sp>
          <p:nvSpPr>
            <p:cNvPr id="41" name="Espace réservé du contenu 2"/>
            <p:cNvSpPr txBox="1">
              <a:spLocks/>
            </p:cNvSpPr>
            <p:nvPr/>
          </p:nvSpPr>
          <p:spPr>
            <a:xfrm>
              <a:off x="6294067" y="2556174"/>
              <a:ext cx="5462483" cy="554857"/>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rgbClr val="E05972"/>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1pPr>
              <a:lvl2pPr marL="360000" indent="-180000" algn="l" defTabSz="914400" rtl="0" eaLnBrk="1" latinLnBrk="0" hangingPunct="1">
                <a:lnSpc>
                  <a:spcPct val="100000"/>
                </a:lnSpc>
                <a:spcBef>
                  <a:spcPts val="500"/>
                </a:spcBef>
                <a:buClr>
                  <a:srgbClr val="99D7DF"/>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2pPr>
              <a:lvl3pPr marL="54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3pPr>
              <a:lvl4pPr marL="72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4pPr>
              <a:lvl5pPr marL="900000" indent="-180000" algn="l" defTabSz="914400" rtl="0" eaLnBrk="1" latinLnBrk="0" hangingPunct="1">
                <a:lnSpc>
                  <a:spcPct val="100000"/>
                </a:lnSpc>
                <a:spcBef>
                  <a:spcPts val="500"/>
                </a:spcBef>
                <a:buClr>
                  <a:srgbClr val="009ADE"/>
                </a:buClr>
                <a:buFont typeface="Arial" panose="020B0604020202020204" pitchFamily="34" charset="0"/>
                <a:buChar char="•"/>
                <a:defRPr sz="2000" b="0" i="0" kern="1200">
                  <a:solidFill>
                    <a:srgbClr val="00205C"/>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dirty="0">
                  <a:solidFill>
                    <a:srgbClr val="C00000"/>
                  </a:solidFill>
                </a:rPr>
                <a:t>Oxytocin is the preferred drug for prevention. </a:t>
              </a:r>
            </a:p>
            <a:p>
              <a:pPr marL="0" indent="0">
                <a:spcBef>
                  <a:spcPts val="0"/>
                </a:spcBef>
                <a:buNone/>
              </a:pPr>
              <a:r>
                <a:rPr lang="en-US" sz="1400" dirty="0">
                  <a:solidFill>
                    <a:srgbClr val="C00000"/>
                  </a:solidFill>
                </a:rPr>
                <a:t>In settings where multiple </a:t>
              </a:r>
              <a:r>
                <a:rPr lang="en-US" sz="1400" dirty="0" err="1">
                  <a:solidFill>
                    <a:srgbClr val="C00000"/>
                  </a:solidFill>
                </a:rPr>
                <a:t>uterotonic</a:t>
              </a:r>
              <a:r>
                <a:rPr lang="en-US" sz="1400" dirty="0">
                  <a:solidFill>
                    <a:srgbClr val="C00000"/>
                  </a:solidFill>
                </a:rPr>
                <a:t> options are available, oxytocin (10 IU, IM/IV) is the recommended </a:t>
              </a:r>
              <a:r>
                <a:rPr lang="en-US" sz="1400" dirty="0" err="1">
                  <a:solidFill>
                    <a:srgbClr val="C00000"/>
                  </a:solidFill>
                </a:rPr>
                <a:t>uterotonic</a:t>
              </a:r>
              <a:r>
                <a:rPr lang="en-US" sz="1400" dirty="0">
                  <a:solidFill>
                    <a:srgbClr val="C00000"/>
                  </a:solidFill>
                </a:rPr>
                <a:t> agent for the prevention of PPH for all births</a:t>
              </a:r>
            </a:p>
          </p:txBody>
        </p:sp>
      </p:grpSp>
      <p:grpSp>
        <p:nvGrpSpPr>
          <p:cNvPr id="42" name="Groupe 41"/>
          <p:cNvGrpSpPr/>
          <p:nvPr/>
        </p:nvGrpSpPr>
        <p:grpSpPr>
          <a:xfrm>
            <a:off x="587630" y="1565879"/>
            <a:ext cx="10840017" cy="1827101"/>
            <a:chOff x="310534" y="3689634"/>
            <a:chExt cx="10840017" cy="1827101"/>
          </a:xfrm>
        </p:grpSpPr>
        <p:sp>
          <p:nvSpPr>
            <p:cNvPr id="43" name="Rectangle à coins arrondis 42"/>
            <p:cNvSpPr/>
            <p:nvPr/>
          </p:nvSpPr>
          <p:spPr>
            <a:xfrm>
              <a:off x="310534" y="3689634"/>
              <a:ext cx="10840017" cy="1827101"/>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dk1"/>
                </a:solidFill>
              </a:endParaRPr>
            </a:p>
          </p:txBody>
        </p:sp>
        <p:sp>
          <p:nvSpPr>
            <p:cNvPr id="44" name="Rectangle 43"/>
            <p:cNvSpPr/>
            <p:nvPr/>
          </p:nvSpPr>
          <p:spPr>
            <a:xfrm>
              <a:off x="457200" y="3775749"/>
              <a:ext cx="7772400" cy="678134"/>
            </a:xfrm>
            <a:prstGeom prst="rect">
              <a:avLst/>
            </a:prstGeom>
          </p:spPr>
          <p:txBody>
            <a:bodyPr wrap="square" lIns="91440" tIns="45720" rIns="91440" bIns="45720" anchor="t">
              <a:spAutoFit/>
            </a:bodyPr>
            <a:lstStyle/>
            <a:p>
              <a:pPr>
                <a:lnSpc>
                  <a:spcPct val="110000"/>
                </a:lnSpc>
                <a:spcBef>
                  <a:spcPts val="600"/>
                </a:spcBef>
              </a:pPr>
              <a:r>
                <a:rPr lang="en-US" dirty="0">
                  <a:solidFill>
                    <a:srgbClr val="00205C"/>
                  </a:solidFill>
                  <a:latin typeface="Arial"/>
                  <a:cs typeface="Arial"/>
                </a:rPr>
                <a:t>Surgical procedures during acute FVD need careful individual considerations from health care workers and patients’ perspective alike</a:t>
              </a:r>
            </a:p>
          </p:txBody>
        </p:sp>
        <p:sp>
          <p:nvSpPr>
            <p:cNvPr id="46" name="Rectangle 45"/>
            <p:cNvSpPr/>
            <p:nvPr/>
          </p:nvSpPr>
          <p:spPr>
            <a:xfrm>
              <a:off x="457200" y="4842010"/>
              <a:ext cx="7939948" cy="523220"/>
            </a:xfrm>
            <a:prstGeom prst="rect">
              <a:avLst/>
            </a:prstGeom>
          </p:spPr>
          <p:txBody>
            <a:bodyPr wrap="square" lIns="91440" tIns="45720" rIns="91440" bIns="45720" anchor="t">
              <a:spAutoFit/>
            </a:bodyPr>
            <a:lstStyle/>
            <a:p>
              <a:r>
                <a:rPr lang="en-US" sz="1400" dirty="0">
                  <a:solidFill>
                    <a:srgbClr val="C00000"/>
                  </a:solidFill>
                  <a:latin typeface="Arial"/>
                  <a:cs typeface="Arial"/>
                </a:rPr>
                <a:t>Surgery may be performed by a person with clinical expertise and the ability to operate given the physical restrictions of full PPE</a:t>
              </a:r>
              <a:endParaRPr lang="fr-FR" sz="1400" dirty="0">
                <a:solidFill>
                  <a:srgbClr val="C00000"/>
                </a:solidFill>
                <a:latin typeface="Arial"/>
                <a:cs typeface="Arial"/>
              </a:endParaRPr>
            </a:p>
          </p:txBody>
        </p:sp>
      </p:grpSp>
      <p:pic>
        <p:nvPicPr>
          <p:cNvPr id="23" name="Picture 14">
            <a:extLst>
              <a:ext uri="{FF2B5EF4-FFF2-40B4-BE49-F238E27FC236}">
                <a16:creationId xmlns:a16="http://schemas.microsoft.com/office/drawing/2014/main" id="{4A2A9742-830B-5DB0-ADBA-7BAC61D63898}"/>
              </a:ext>
            </a:extLst>
          </p:cNvPr>
          <p:cNvPicPr>
            <a:picLocks noChangeAspect="1"/>
          </p:cNvPicPr>
          <p:nvPr/>
        </p:nvPicPr>
        <p:blipFill>
          <a:blip r:embed="rId7"/>
          <a:stretch>
            <a:fillRect/>
          </a:stretch>
        </p:blipFill>
        <p:spPr>
          <a:xfrm>
            <a:off x="10163826" y="4072020"/>
            <a:ext cx="1278556" cy="1367500"/>
          </a:xfrm>
          <a:prstGeom prst="rect">
            <a:avLst/>
          </a:prstGeom>
        </p:spPr>
      </p:pic>
      <p:pic>
        <p:nvPicPr>
          <p:cNvPr id="21" name="Picture 1"/>
          <p:cNvPicPr>
            <a:picLocks noChangeAspect="1"/>
          </p:cNvPicPr>
          <p:nvPr/>
        </p:nvPicPr>
        <p:blipFill>
          <a:blip r:embed="rId8"/>
          <a:stretch>
            <a:fillRect/>
          </a:stretch>
        </p:blipFill>
        <p:spPr>
          <a:xfrm>
            <a:off x="8916441" y="1612654"/>
            <a:ext cx="2101460" cy="1576095"/>
          </a:xfrm>
          <a:prstGeom prst="rect">
            <a:avLst/>
          </a:prstGeom>
        </p:spPr>
      </p:pic>
      <p:sp>
        <p:nvSpPr>
          <p:cNvPr id="3" name="Rectangle 2"/>
          <p:cNvSpPr/>
          <p:nvPr/>
        </p:nvSpPr>
        <p:spPr>
          <a:xfrm>
            <a:off x="9520191" y="3170600"/>
            <a:ext cx="1061509" cy="261610"/>
          </a:xfrm>
          <a:prstGeom prst="rect">
            <a:avLst/>
          </a:prstGeom>
        </p:spPr>
        <p:txBody>
          <a:bodyPr wrap="none">
            <a:spAutoFit/>
          </a:bodyPr>
          <a:lstStyle/>
          <a:p>
            <a:r>
              <a:rPr lang="en-US" sz="1050" dirty="0">
                <a:latin typeface="Arial" panose="020B0604020202020204" pitchFamily="34" charset="0"/>
              </a:rPr>
              <a:t>Credit: ALIMA</a:t>
            </a:r>
          </a:p>
        </p:txBody>
      </p:sp>
    </p:spTree>
    <p:extLst>
      <p:ext uri="{BB962C8B-B14F-4D97-AF65-F5344CB8AC3E}">
        <p14:creationId xmlns:p14="http://schemas.microsoft.com/office/powerpoint/2010/main" val="246653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9774195" cy="1004888"/>
          </a:xfrm>
        </p:spPr>
        <p:txBody>
          <a:bodyPr/>
          <a:lstStyle/>
          <a:p>
            <a:r>
              <a:rPr lang="en" dirty="0"/>
              <a:t>Abortion/Miscarriage in </a:t>
            </a:r>
            <a:r>
              <a:rPr lang="fr-FR" dirty="0"/>
              <a:t>FVD</a:t>
            </a:r>
            <a:endParaRPr lang="en" dirty="0"/>
          </a:p>
        </p:txBody>
      </p:sp>
      <p:sp>
        <p:nvSpPr>
          <p:cNvPr id="6" name="Slide Number Placeholder 5">
            <a:extLst>
              <a:ext uri="{FF2B5EF4-FFF2-40B4-BE49-F238E27FC236}">
                <a16:creationId xmlns:a16="http://schemas.microsoft.com/office/drawing/2014/main" id="{EAEBCE27-DAB4-44AB-9DBA-4083BDBEDCAC}"/>
              </a:ext>
            </a:extLst>
          </p:cNvPr>
          <p:cNvSpPr>
            <a:spLocks noGrp="1"/>
          </p:cNvSpPr>
          <p:nvPr>
            <p:ph type="sldNum" sz="quarter" idx="12"/>
          </p:nvPr>
        </p:nvSpPr>
        <p:spPr/>
        <p:txBody>
          <a:bodyPr/>
          <a:lstStyle/>
          <a:p>
            <a:fld id="{714BF2E0-EE3B-6A4E-9FB9-82DE86E1F02F}" type="slidenum">
              <a:rPr lang="en-US" smtClean="0"/>
              <a:pPr/>
              <a:t>14</a:t>
            </a:fld>
            <a:endParaRPr lang="en-US"/>
          </a:p>
        </p:txBody>
      </p:sp>
      <p:pic>
        <p:nvPicPr>
          <p:cNvPr id="4" name="Content Placeholder 6">
            <a:extLst>
              <a:ext uri="{FF2B5EF4-FFF2-40B4-BE49-F238E27FC236}">
                <a16:creationId xmlns:a16="http://schemas.microsoft.com/office/drawing/2014/main" id="{2F87B0EE-9C27-DE3B-F95C-143AF7AC9230}"/>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83DA08B2-C854-F174-5A79-6734A22DD56C}"/>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4462CDC4-8E3E-22F6-3DFF-83D14BDDC441}"/>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15" name="Espace réservé du numéro de diapositive 3"/>
          <p:cNvSpPr txBox="1">
            <a:spLocks/>
          </p:cNvSpPr>
          <p:nvPr/>
        </p:nvSpPr>
        <p:spPr>
          <a:xfrm>
            <a:off x="11505245" y="6256879"/>
            <a:ext cx="380035" cy="261570"/>
          </a:xfrm>
          <a:prstGeom prst="rect">
            <a:avLst/>
          </a:prstGeom>
          <a:noFill/>
          <a:ln>
            <a:noFill/>
          </a:ln>
        </p:spPr>
        <p:txBody>
          <a:bodyPr spcFirstLastPara="1" wrap="square" lIns="45700" tIns="45700" rIns="45700" bIns="45700" anchor="ctr" anchorCtr="0">
            <a:spAutoFit/>
          </a:bodyPr>
          <a:lstStyle>
            <a:defPPr>
              <a:defRPr lang="en-US"/>
            </a:defPPr>
            <a:lvl1pPr marL="0" marR="0" lvl="0" indent="0" algn="ctr" defTabSz="914400" rtl="0" eaLnBrk="1" latinLnBrk="0" hangingPunct="1">
              <a:lnSpc>
                <a:spcPct val="100000"/>
              </a:lnSpc>
              <a:spcBef>
                <a:spcPts val="0"/>
              </a:spcBef>
              <a:spcAft>
                <a:spcPts val="0"/>
              </a:spcAft>
              <a:buClr>
                <a:srgbClr val="888888"/>
              </a:buClr>
              <a:buSzPts val="1200"/>
              <a:buFont typeface="Arial"/>
              <a:buNone/>
              <a:defRPr sz="1100" b="1" i="0" u="none" strike="noStrike" kern="1200" cap="none">
                <a:solidFill>
                  <a:srgbClr val="00205C"/>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888888"/>
              </a:buClr>
              <a:buSzPts val="1200"/>
              <a:buFont typeface="Arial"/>
              <a:buNone/>
              <a:defRPr sz="1200" b="0" i="0" u="none" strike="noStrike" kern="1200" cap="none">
                <a:solidFill>
                  <a:srgbClr val="888888"/>
                </a:solidFill>
                <a:latin typeface="Arial"/>
                <a:ea typeface="Arial"/>
                <a:cs typeface="Arial"/>
                <a:sym typeface="Arial"/>
              </a:defRPr>
            </a:lvl9pPr>
          </a:lstStyle>
          <a:p>
            <a:fld id="{714BF2E0-EE3B-6A4E-9FB9-82DE86E1F02F}" type="slidenum">
              <a:rPr lang="en-US" smtClean="0"/>
              <a:pPr/>
              <a:t>14</a:t>
            </a:fld>
            <a:endParaRPr lang="en-US"/>
          </a:p>
        </p:txBody>
      </p:sp>
      <p:sp>
        <p:nvSpPr>
          <p:cNvPr id="3" name="Espace réservé du contenu 2"/>
          <p:cNvSpPr>
            <a:spLocks noGrp="1"/>
          </p:cNvSpPr>
          <p:nvPr>
            <p:ph idx="1"/>
          </p:nvPr>
        </p:nvSpPr>
        <p:spPr>
          <a:xfrm>
            <a:off x="411498" y="1324175"/>
            <a:ext cx="10466709" cy="4603658"/>
          </a:xfrm>
        </p:spPr>
        <p:txBody>
          <a:bodyPr vert="horz" lIns="0" tIns="0" rIns="0" bIns="0" rtlCol="0" anchor="t">
            <a:normAutofit lnSpcReduction="10000"/>
          </a:bodyPr>
          <a:lstStyle/>
          <a:p>
            <a:pPr marL="0" indent="0">
              <a:buNone/>
            </a:pPr>
            <a:r>
              <a:rPr lang="en-US" sz="1800" dirty="0">
                <a:latin typeface="Arial"/>
                <a:cs typeface="Arial"/>
              </a:rPr>
              <a:t>For abortion care and to minimize exposure, abortion by medication (rather than surgical methods) is preferred</a:t>
            </a:r>
          </a:p>
          <a:p>
            <a:pPr marL="0" indent="0">
              <a:buNone/>
            </a:pPr>
            <a:endParaRPr lang="en-US" sz="1800" dirty="0"/>
          </a:p>
          <a:p>
            <a:r>
              <a:rPr lang="en-US" sz="1800" b="1" dirty="0">
                <a:solidFill>
                  <a:srgbClr val="E05972"/>
                </a:solidFill>
              </a:rPr>
              <a:t>Pre abortion</a:t>
            </a:r>
          </a:p>
          <a:p>
            <a:pPr lvl="1"/>
            <a:r>
              <a:rPr lang="en-US" sz="1800" dirty="0"/>
              <a:t>Antibiotic prophylaxis for surgical and medical abortion</a:t>
            </a:r>
          </a:p>
          <a:p>
            <a:pPr lvl="1"/>
            <a:r>
              <a:rPr lang="en-US" sz="1800" dirty="0"/>
              <a:t>Lack of antibiotics should not limit access to abortion services</a:t>
            </a:r>
          </a:p>
          <a:p>
            <a:pPr>
              <a:lnSpc>
                <a:spcPct val="110000"/>
              </a:lnSpc>
            </a:pPr>
            <a:r>
              <a:rPr lang="en-US" sz="1800" b="1" dirty="0">
                <a:solidFill>
                  <a:srgbClr val="E05972"/>
                </a:solidFill>
              </a:rPr>
              <a:t>Missed abortion</a:t>
            </a:r>
          </a:p>
          <a:p>
            <a:pPr lvl="1"/>
            <a:r>
              <a:rPr lang="en-US" sz="1800" u="sng" dirty="0"/>
              <a:t>Missed abortion </a:t>
            </a:r>
            <a:r>
              <a:rPr lang="en-US" sz="1800" dirty="0"/>
              <a:t>at &lt; 14 weeks, for individuals preferring medical management: Recommend the use of combination mifepristone plus misoprostol over misoprostol alone.</a:t>
            </a:r>
          </a:p>
          <a:p>
            <a:pPr marL="359410" lvl="1" indent="-179705"/>
            <a:r>
              <a:rPr lang="en-US" sz="1800" u="sng" dirty="0">
                <a:latin typeface="Arial"/>
                <a:cs typeface="Arial"/>
              </a:rPr>
              <a:t>Intrauterine fetal demise </a:t>
            </a:r>
            <a:r>
              <a:rPr lang="en-US" sz="1800" dirty="0">
                <a:latin typeface="Arial"/>
                <a:cs typeface="Arial"/>
              </a:rPr>
              <a:t>≥ 14 to ≤ 28 weeks, the use of combination mifepristone plus misoprostol over misoprostol alone.</a:t>
            </a:r>
          </a:p>
          <a:p>
            <a:pPr>
              <a:lnSpc>
                <a:spcPct val="120000"/>
              </a:lnSpc>
            </a:pPr>
            <a:r>
              <a:rPr lang="en-US" sz="1800" b="1" dirty="0">
                <a:solidFill>
                  <a:srgbClr val="E05972"/>
                </a:solidFill>
              </a:rPr>
              <a:t>Post abortion: </a:t>
            </a:r>
          </a:p>
          <a:p>
            <a:pPr lvl="1"/>
            <a:r>
              <a:rPr lang="en-US" sz="1800" dirty="0"/>
              <a:t>Incomplete abortion: either vacuum aspiration or medical management</a:t>
            </a:r>
          </a:p>
          <a:p>
            <a:pPr marL="359410" lvl="1" indent="-179705"/>
            <a:r>
              <a:rPr lang="en-US" sz="1800" dirty="0">
                <a:latin typeface="Arial"/>
                <a:cs typeface="Arial"/>
              </a:rPr>
              <a:t>Management of non-life-threatening infection and hemorrhage.</a:t>
            </a:r>
          </a:p>
        </p:txBody>
      </p:sp>
      <p:sp>
        <p:nvSpPr>
          <p:cNvPr id="5" name="Rectangle 4"/>
          <p:cNvSpPr/>
          <p:nvPr/>
        </p:nvSpPr>
        <p:spPr>
          <a:xfrm>
            <a:off x="2779986" y="6064498"/>
            <a:ext cx="6096000" cy="738664"/>
          </a:xfrm>
          <a:prstGeom prst="rect">
            <a:avLst/>
          </a:prstGeom>
        </p:spPr>
        <p:txBody>
          <a:bodyPr>
            <a:spAutoFit/>
          </a:bodyPr>
          <a:lstStyle/>
          <a:p>
            <a:r>
              <a:rPr lang="en-US" sz="1400" dirty="0">
                <a:latin typeface="Arial" panose="020B0604020202020204" pitchFamily="34" charset="0"/>
                <a:cs typeface="Arial" panose="020B0604020202020204" pitchFamily="34" charset="0"/>
              </a:rPr>
              <a:t>Source: Abortion care guideline. Geneva: World Health Organization; 2022</a:t>
            </a:r>
          </a:p>
          <a:p>
            <a:r>
              <a:rPr lang="fr-FR" sz="1400" dirty="0">
                <a:latin typeface="Arial" panose="020B0604020202020204" pitchFamily="34" charset="0"/>
                <a:cs typeface="Arial" panose="020B0604020202020204" pitchFamily="34" charset="0"/>
                <a:hlinkClick r:id="rId4" action="ppaction://hlinkfile"/>
              </a:rPr>
              <a:t>file:///C:/Users/User/Downloads/9789240039483-eng.pdf</a:t>
            </a:r>
            <a:endParaRPr lang="fr-FR" sz="1400" dirty="0">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p:txBody>
      </p:sp>
      <p:pic>
        <p:nvPicPr>
          <p:cNvPr id="9" name="Image 8"/>
          <p:cNvPicPr>
            <a:picLocks noChangeAspect="1"/>
          </p:cNvPicPr>
          <p:nvPr/>
        </p:nvPicPr>
        <p:blipFill>
          <a:blip r:embed="rId5"/>
          <a:stretch>
            <a:fillRect/>
          </a:stretch>
        </p:blipFill>
        <p:spPr>
          <a:xfrm>
            <a:off x="10629663" y="1595080"/>
            <a:ext cx="1340656" cy="1976028"/>
          </a:xfrm>
          <a:prstGeom prst="rect">
            <a:avLst/>
          </a:prstGeom>
        </p:spPr>
      </p:pic>
    </p:spTree>
    <p:extLst>
      <p:ext uri="{BB962C8B-B14F-4D97-AF65-F5344CB8AC3E}">
        <p14:creationId xmlns:p14="http://schemas.microsoft.com/office/powerpoint/2010/main" val="178872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dirty="0"/>
              <a:t>Presentation outline</a:t>
            </a:r>
            <a:endParaRPr lang="en-US" dirty="0"/>
          </a:p>
        </p:txBody>
      </p:sp>
      <p:sp>
        <p:nvSpPr>
          <p:cNvPr id="3" name="Content Placeholder 2">
            <a:extLst>
              <a:ext uri="{FF2B5EF4-FFF2-40B4-BE49-F238E27FC236}">
                <a16:creationId xmlns:a16="http://schemas.microsoft.com/office/drawing/2014/main" id="{9FB146B7-C320-475D-B0DF-F451238779BB}"/>
              </a:ext>
            </a:extLst>
          </p:cNvPr>
          <p:cNvSpPr>
            <a:spLocks noGrp="1"/>
          </p:cNvSpPr>
          <p:nvPr>
            <p:ph idx="1"/>
          </p:nvPr>
        </p:nvSpPr>
        <p:spPr>
          <a:xfrm>
            <a:off x="496389" y="1825625"/>
            <a:ext cx="11277600" cy="4130332"/>
          </a:xfrm>
        </p:spPr>
        <p:txBody>
          <a:bodyPr>
            <a:normAutofit/>
          </a:bodyPr>
          <a:lstStyle/>
          <a:p>
            <a:r>
              <a:rPr lang="en-US" dirty="0"/>
              <a:t>Preparing the Treatment Centre</a:t>
            </a:r>
          </a:p>
          <a:p>
            <a:r>
              <a:rPr lang="en-US" dirty="0"/>
              <a:t>Care of a pregnant woman</a:t>
            </a:r>
          </a:p>
          <a:p>
            <a:pPr lvl="1"/>
            <a:r>
              <a:rPr lang="en-US" dirty="0" err="1"/>
              <a:t>Labour</a:t>
            </a:r>
            <a:r>
              <a:rPr lang="en-US" dirty="0"/>
              <a:t> and Childbirth and FVD</a:t>
            </a:r>
          </a:p>
          <a:p>
            <a:pPr lvl="1"/>
            <a:r>
              <a:rPr lang="en-US" dirty="0"/>
              <a:t>Abortion/Miscarriage in FVD</a:t>
            </a:r>
          </a:p>
          <a:p>
            <a:r>
              <a:rPr lang="en-US" dirty="0"/>
              <a:t>Breastfeeding and FVD</a:t>
            </a:r>
          </a:p>
          <a:p>
            <a:r>
              <a:rPr lang="en-US" dirty="0"/>
              <a:t>Care of pregnant and recently pregnant FVD survivors </a:t>
            </a:r>
          </a:p>
        </p:txBody>
      </p:sp>
      <p:sp>
        <p:nvSpPr>
          <p:cNvPr id="2" name="Slide Number Placeholder 1">
            <a:extLst>
              <a:ext uri="{FF2B5EF4-FFF2-40B4-BE49-F238E27FC236}">
                <a16:creationId xmlns:a16="http://schemas.microsoft.com/office/drawing/2014/main" id="{C7F7501B-DE76-4C58-9A9F-173C62C0C9EE}"/>
              </a:ext>
            </a:extLst>
          </p:cNvPr>
          <p:cNvSpPr>
            <a:spLocks noGrp="1"/>
          </p:cNvSpPr>
          <p:nvPr>
            <p:ph type="sldNum" sz="quarter" idx="12"/>
          </p:nvPr>
        </p:nvSpPr>
        <p:spPr/>
        <p:txBody>
          <a:bodyPr/>
          <a:lstStyle/>
          <a:p>
            <a:fld id="{714BF2E0-EE3B-6A4E-9FB9-82DE86E1F02F}" type="slidenum">
              <a:rPr lang="en-US" smtClean="0"/>
              <a:pPr/>
              <a:t>15</a:t>
            </a:fld>
            <a:endParaRPr lang="en-US"/>
          </a:p>
        </p:txBody>
      </p:sp>
      <p:pic>
        <p:nvPicPr>
          <p:cNvPr id="5" name="Content Placeholder 6">
            <a:extLst>
              <a:ext uri="{FF2B5EF4-FFF2-40B4-BE49-F238E27FC236}">
                <a16:creationId xmlns:a16="http://schemas.microsoft.com/office/drawing/2014/main" id="{B61C2D8F-9DD3-75CD-8E99-587D10D2A248}"/>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6" name="Content Placeholder 18">
            <a:extLst>
              <a:ext uri="{FF2B5EF4-FFF2-40B4-BE49-F238E27FC236}">
                <a16:creationId xmlns:a16="http://schemas.microsoft.com/office/drawing/2014/main" id="{8030F1AE-69B4-E902-449D-D6CDCC2DF0C9}"/>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7" name="Content Placeholder 18">
            <a:extLst>
              <a:ext uri="{FF2B5EF4-FFF2-40B4-BE49-F238E27FC236}">
                <a16:creationId xmlns:a16="http://schemas.microsoft.com/office/drawing/2014/main" id="{F786F0AB-0DE1-C136-A4E8-738FCAECD5D4}"/>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8" name="Rectangle 7">
            <a:extLst>
              <a:ext uri="{FF2B5EF4-FFF2-40B4-BE49-F238E27FC236}">
                <a16:creationId xmlns:a16="http://schemas.microsoft.com/office/drawing/2014/main" id="{0CFC381A-C319-2CA8-2254-1259777EEDE6}"/>
              </a:ext>
            </a:extLst>
          </p:cNvPr>
          <p:cNvSpPr/>
          <p:nvPr/>
        </p:nvSpPr>
        <p:spPr>
          <a:xfrm>
            <a:off x="457200" y="3380139"/>
            <a:ext cx="11212286" cy="480380"/>
          </a:xfrm>
          <a:prstGeom prst="rect">
            <a:avLst/>
          </a:prstGeom>
          <a:noFill/>
          <a:ln>
            <a:solidFill>
              <a:srgbClr val="BE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86974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8544B5-C52D-45BA-9202-6819F63A6AFB}"/>
              </a:ext>
            </a:extLst>
          </p:cNvPr>
          <p:cNvSpPr>
            <a:spLocks noGrp="1"/>
          </p:cNvSpPr>
          <p:nvPr>
            <p:ph type="sldNum" sz="quarter" idx="12"/>
          </p:nvPr>
        </p:nvSpPr>
        <p:spPr/>
        <p:txBody>
          <a:bodyPr/>
          <a:lstStyle/>
          <a:p>
            <a:fld id="{714BF2E0-EE3B-6A4E-9FB9-82DE86E1F02F}" type="slidenum">
              <a:rPr lang="en-US" smtClean="0"/>
              <a:pPr/>
              <a:t>16</a:t>
            </a:fld>
            <a:endParaRPr lang="en-US"/>
          </a:p>
        </p:txBody>
      </p:sp>
      <p:pic>
        <p:nvPicPr>
          <p:cNvPr id="6" name="Content Placeholder 6">
            <a:extLst>
              <a:ext uri="{FF2B5EF4-FFF2-40B4-BE49-F238E27FC236}">
                <a16:creationId xmlns:a16="http://schemas.microsoft.com/office/drawing/2014/main" id="{78D6E3AF-79FB-0DB5-2114-2FB5635A9C9B}"/>
              </a:ext>
            </a:extLst>
          </p:cNvPr>
          <p:cNvPicPr>
            <a:picLocks noChangeAspect="1"/>
          </p:cNvPicPr>
          <p:nvPr/>
        </p:nvPicPr>
        <p:blipFill rotWithShape="1">
          <a:blip r:embed="rId3"/>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CEEB4307-91CA-86C3-8F60-D5462DB2416E}"/>
              </a:ext>
            </a:extLst>
          </p:cNvPr>
          <p:cNvPicPr>
            <a:picLocks noChangeAspect="1"/>
          </p:cNvPicPr>
          <p:nvPr/>
        </p:nvPicPr>
        <p:blipFill>
          <a:blip r:embed="rId4"/>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B69DF279-6F56-493D-9DF3-1CE241602B1B}"/>
              </a:ext>
            </a:extLst>
          </p:cNvPr>
          <p:cNvPicPr>
            <a:picLocks noChangeAspect="1"/>
          </p:cNvPicPr>
          <p:nvPr/>
        </p:nvPicPr>
        <p:blipFill>
          <a:blip r:embed="rId4"/>
          <a:srcRect/>
          <a:stretch/>
        </p:blipFill>
        <p:spPr>
          <a:xfrm rot="887815">
            <a:off x="10600780" y="148976"/>
            <a:ext cx="1221359" cy="1221359"/>
          </a:xfrm>
          <a:prstGeom prst="rect">
            <a:avLst/>
          </a:prstGeom>
        </p:spPr>
      </p:pic>
      <p:sp>
        <p:nvSpPr>
          <p:cNvPr id="11" name="Rectangle 10"/>
          <p:cNvSpPr/>
          <p:nvPr/>
        </p:nvSpPr>
        <p:spPr>
          <a:xfrm>
            <a:off x="457200" y="1267635"/>
            <a:ext cx="10623304" cy="707886"/>
          </a:xfrm>
          <a:prstGeom prst="rect">
            <a:avLst/>
          </a:prstGeom>
        </p:spPr>
        <p:txBody>
          <a:bodyPr wrap="square">
            <a:spAutoFit/>
          </a:bodyPr>
          <a:lstStyle/>
          <a:p>
            <a:r>
              <a:rPr lang="en-US" sz="2000" dirty="0">
                <a:solidFill>
                  <a:srgbClr val="00205C"/>
                </a:solidFill>
                <a:latin typeface="Arial" panose="020B0604020202020204" pitchFamily="34" charset="0"/>
              </a:rPr>
              <a:t>Breastfeeding  can only begin once FVD virus elimination in breast milk has been confirmed through two RT-PCR test, 24 hours apart. </a:t>
            </a:r>
            <a:endParaRPr lang="fr-FR" sz="2000" dirty="0">
              <a:solidFill>
                <a:srgbClr val="00205C"/>
              </a:solidFill>
              <a:latin typeface="Arial" panose="020B0604020202020204" pitchFamily="34" charset="0"/>
            </a:endParaRPr>
          </a:p>
        </p:txBody>
      </p:sp>
      <p:sp>
        <p:nvSpPr>
          <p:cNvPr id="12" name="Rectangle 11"/>
          <p:cNvSpPr/>
          <p:nvPr/>
        </p:nvSpPr>
        <p:spPr>
          <a:xfrm>
            <a:off x="464002" y="2071772"/>
            <a:ext cx="9012449" cy="1477328"/>
          </a:xfrm>
          <a:prstGeom prst="rect">
            <a:avLst/>
          </a:prstGeom>
        </p:spPr>
        <p:txBody>
          <a:bodyPr wrap="square">
            <a:spAutoFit/>
          </a:bodyPr>
          <a:lstStyle/>
          <a:p>
            <a:pPr>
              <a:spcBef>
                <a:spcPts val="600"/>
              </a:spcBef>
            </a:pPr>
            <a:r>
              <a:rPr lang="en-US" dirty="0">
                <a:solidFill>
                  <a:srgbClr val="00205C"/>
                </a:solidFill>
                <a:latin typeface="Arial" panose="020B0604020202020204" pitchFamily="34" charset="0"/>
              </a:rPr>
              <a:t>Provide infant appropriate </a:t>
            </a:r>
            <a:r>
              <a:rPr lang="en-US" u="sng" dirty="0">
                <a:solidFill>
                  <a:srgbClr val="00205C"/>
                </a:solidFill>
                <a:latin typeface="Arial" panose="020B0604020202020204" pitchFamily="34" charset="0"/>
              </a:rPr>
              <a:t>Breast Milk Substitute </a:t>
            </a:r>
            <a:r>
              <a:rPr lang="en-US" dirty="0">
                <a:solidFill>
                  <a:srgbClr val="00205C"/>
                </a:solidFill>
                <a:latin typeface="Arial" panose="020B0604020202020204" pitchFamily="34" charset="0"/>
              </a:rPr>
              <a:t>(BMS) until tests results are returned</a:t>
            </a:r>
          </a:p>
          <a:p>
            <a:pPr marL="342900" indent="-342900">
              <a:buClr>
                <a:srgbClr val="E05972"/>
              </a:buClr>
              <a:buFont typeface="Arial" panose="020B0604020202020204" pitchFamily="34" charset="0"/>
              <a:buChar char="•"/>
            </a:pPr>
            <a:r>
              <a:rPr lang="en" dirty="0">
                <a:solidFill>
                  <a:srgbClr val="00205C"/>
                </a:solidFill>
                <a:latin typeface="Arial" panose="020B0604020202020204" pitchFamily="34" charset="0"/>
                <a:cs typeface="Arial" panose="020B0604020202020204" pitchFamily="34" charset="0"/>
              </a:rPr>
              <a:t>1</a:t>
            </a:r>
            <a:r>
              <a:rPr lang="en" baseline="30000" dirty="0">
                <a:solidFill>
                  <a:srgbClr val="00205C"/>
                </a:solidFill>
                <a:latin typeface="Arial" panose="020B0604020202020204" pitchFamily="34" charset="0"/>
                <a:cs typeface="Arial" panose="020B0604020202020204" pitchFamily="34" charset="0"/>
              </a:rPr>
              <a:t>st</a:t>
            </a:r>
            <a:r>
              <a:rPr lang="en" dirty="0">
                <a:solidFill>
                  <a:srgbClr val="00205C"/>
                </a:solidFill>
                <a:latin typeface="Arial" panose="020B0604020202020204" pitchFamily="34" charset="0"/>
                <a:cs typeface="Arial" panose="020B0604020202020204" pitchFamily="34" charset="0"/>
              </a:rPr>
              <a:t> choice: Ready-to-use infant formula (RUIF) </a:t>
            </a:r>
            <a:endParaRPr lang="en-US" dirty="0">
              <a:solidFill>
                <a:srgbClr val="00205C"/>
              </a:solidFill>
              <a:latin typeface="Arial" panose="020B0604020202020204" pitchFamily="34" charset="0"/>
              <a:cs typeface="Arial" panose="020B0604020202020204" pitchFamily="34" charset="0"/>
            </a:endParaRPr>
          </a:p>
          <a:p>
            <a:pPr marL="342900" indent="-342900">
              <a:buClr>
                <a:srgbClr val="E05972"/>
              </a:buClr>
              <a:buFont typeface="Arial" panose="020B0604020202020204" pitchFamily="34" charset="0"/>
              <a:buChar char="•"/>
            </a:pPr>
            <a:r>
              <a:rPr lang="en" dirty="0">
                <a:solidFill>
                  <a:srgbClr val="00205C"/>
                </a:solidFill>
                <a:latin typeface="Arial" panose="020B0604020202020204" pitchFamily="34" charset="0"/>
                <a:cs typeface="Arial" panose="020B0604020202020204" pitchFamily="34" charset="0"/>
              </a:rPr>
              <a:t>2</a:t>
            </a:r>
            <a:r>
              <a:rPr lang="en" baseline="30000" dirty="0">
                <a:solidFill>
                  <a:srgbClr val="00205C"/>
                </a:solidFill>
                <a:latin typeface="Arial" panose="020B0604020202020204" pitchFamily="34" charset="0"/>
                <a:cs typeface="Arial" panose="020B0604020202020204" pitchFamily="34" charset="0"/>
              </a:rPr>
              <a:t>nd</a:t>
            </a:r>
            <a:r>
              <a:rPr lang="en" dirty="0">
                <a:solidFill>
                  <a:srgbClr val="00205C"/>
                </a:solidFill>
                <a:latin typeface="Arial" panose="020B0604020202020204" pitchFamily="34" charset="0"/>
                <a:cs typeface="Arial" panose="020B0604020202020204" pitchFamily="34" charset="0"/>
              </a:rPr>
              <a:t> choice: </a:t>
            </a:r>
            <a:r>
              <a:rPr lang="en-US" dirty="0">
                <a:solidFill>
                  <a:srgbClr val="00205C"/>
                </a:solidFill>
                <a:latin typeface="Arial" panose="020B0604020202020204" pitchFamily="34" charset="0"/>
                <a:cs typeface="Arial" panose="020B0604020202020204" pitchFamily="34" charset="0"/>
              </a:rPr>
              <a:t>Powdered infant formula (PIF)</a:t>
            </a:r>
            <a:r>
              <a:rPr lang="en" dirty="0">
                <a:solidFill>
                  <a:srgbClr val="00205C"/>
                </a:solidFill>
                <a:latin typeface="Arial" panose="020B0604020202020204" pitchFamily="34" charset="0"/>
                <a:cs typeface="Arial" panose="020B0604020202020204" pitchFamily="34" charset="0"/>
              </a:rPr>
              <a:t>, if </a:t>
            </a:r>
            <a:r>
              <a:rPr lang="en-US" dirty="0">
                <a:solidFill>
                  <a:srgbClr val="00205C"/>
                </a:solidFill>
                <a:latin typeface="Arial" panose="020B0604020202020204" pitchFamily="34" charset="0"/>
                <a:cs typeface="Arial" panose="020B0604020202020204" pitchFamily="34" charset="0"/>
              </a:rPr>
              <a:t>RUIF is not available. </a:t>
            </a:r>
            <a:endParaRPr lang="en" dirty="0">
              <a:solidFill>
                <a:srgbClr val="00205C"/>
              </a:solidFill>
              <a:latin typeface="Arial" panose="020B0604020202020204" pitchFamily="34" charset="0"/>
              <a:cs typeface="Arial" panose="020B0604020202020204" pitchFamily="34" charset="0"/>
            </a:endParaRPr>
          </a:p>
          <a:p>
            <a:pPr marL="342900" indent="-342900">
              <a:buClr>
                <a:srgbClr val="E05972"/>
              </a:buClr>
              <a:buFont typeface="Arial" panose="020B0604020202020204" pitchFamily="34" charset="0"/>
              <a:buChar char="•"/>
            </a:pPr>
            <a:r>
              <a:rPr lang="en" dirty="0">
                <a:solidFill>
                  <a:srgbClr val="00205C"/>
                </a:solidFill>
                <a:latin typeface="Arial" panose="020B0604020202020204" pitchFamily="34" charset="0"/>
                <a:cs typeface="Arial" panose="020B0604020202020204" pitchFamily="34" charset="0"/>
              </a:rPr>
              <a:t>No other food/drink should be provided except oral fluids prescribed by the clinician.</a:t>
            </a:r>
            <a:r>
              <a:rPr lang="en-US" dirty="0">
                <a:solidFill>
                  <a:srgbClr val="00205C"/>
                </a:solidFill>
                <a:latin typeface="Arial" panose="020B0604020202020204" pitchFamily="34" charset="0"/>
              </a:rPr>
              <a:t>.</a:t>
            </a:r>
          </a:p>
        </p:txBody>
      </p:sp>
      <p:sp>
        <p:nvSpPr>
          <p:cNvPr id="13" name="Rectangle 12"/>
          <p:cNvSpPr/>
          <p:nvPr/>
        </p:nvSpPr>
        <p:spPr>
          <a:xfrm>
            <a:off x="1126239" y="3572702"/>
            <a:ext cx="5186035" cy="369332"/>
          </a:xfrm>
          <a:prstGeom prst="rect">
            <a:avLst/>
          </a:prstGeom>
        </p:spPr>
        <p:txBody>
          <a:bodyPr wrap="none">
            <a:spAutoFit/>
          </a:bodyPr>
          <a:lstStyle/>
          <a:p>
            <a:pPr>
              <a:spcBef>
                <a:spcPts val="600"/>
              </a:spcBef>
            </a:pPr>
            <a:r>
              <a:rPr lang="en-US" b="1" dirty="0">
                <a:solidFill>
                  <a:srgbClr val="00205C"/>
                </a:solidFill>
                <a:latin typeface="Arial" panose="020B0604020202020204" pitchFamily="34" charset="0"/>
              </a:rPr>
              <a:t>If PCR negative</a:t>
            </a:r>
            <a:r>
              <a:rPr lang="en-US" dirty="0">
                <a:solidFill>
                  <a:srgbClr val="00205C"/>
                </a:solidFill>
                <a:latin typeface="Arial" panose="020B0604020202020204" pitchFamily="34" charset="0"/>
              </a:rPr>
              <a:t>, breastfeeding can be resumed.</a:t>
            </a:r>
          </a:p>
        </p:txBody>
      </p:sp>
      <p:sp>
        <p:nvSpPr>
          <p:cNvPr id="15" name="Rectangle 14"/>
          <p:cNvSpPr/>
          <p:nvPr/>
        </p:nvSpPr>
        <p:spPr>
          <a:xfrm>
            <a:off x="1126238" y="4323118"/>
            <a:ext cx="7687978" cy="1354217"/>
          </a:xfrm>
          <a:prstGeom prst="rect">
            <a:avLst/>
          </a:prstGeom>
        </p:spPr>
        <p:txBody>
          <a:bodyPr wrap="square">
            <a:spAutoFit/>
          </a:bodyPr>
          <a:lstStyle/>
          <a:p>
            <a:pPr>
              <a:spcBef>
                <a:spcPts val="600"/>
              </a:spcBef>
            </a:pPr>
            <a:r>
              <a:rPr lang="en-US" b="1" dirty="0">
                <a:solidFill>
                  <a:srgbClr val="00205C"/>
                </a:solidFill>
                <a:latin typeface="Arial" panose="020B0604020202020204" pitchFamily="34" charset="0"/>
              </a:rPr>
              <a:t>If PCR positive</a:t>
            </a:r>
            <a:r>
              <a:rPr lang="en-US" dirty="0">
                <a:solidFill>
                  <a:srgbClr val="00205C"/>
                </a:solidFill>
                <a:latin typeface="Arial" panose="020B0604020202020204" pitchFamily="34" charset="0"/>
              </a:rPr>
              <a:t>, options must be discussed with mother. </a:t>
            </a:r>
          </a:p>
          <a:p>
            <a:pPr>
              <a:spcBef>
                <a:spcPts val="600"/>
              </a:spcBef>
            </a:pPr>
            <a:r>
              <a:rPr lang="en-US" dirty="0">
                <a:solidFill>
                  <a:srgbClr val="00205C"/>
                </a:solidFill>
                <a:latin typeface="Arial" panose="020B0604020202020204" pitchFamily="34" charset="0"/>
              </a:rPr>
              <a:t>Provide BMS support until infant is 6 months old when complementary feeding can start. </a:t>
            </a:r>
          </a:p>
          <a:p>
            <a:pPr>
              <a:spcBef>
                <a:spcPts val="600"/>
              </a:spcBef>
            </a:pPr>
            <a:endParaRPr lang="en-US" dirty="0">
              <a:solidFill>
                <a:srgbClr val="00205C"/>
              </a:solidFill>
              <a:latin typeface="Arial" panose="020B0604020202020204" pitchFamily="34" charset="0"/>
            </a:endParaRPr>
          </a:p>
        </p:txBody>
      </p:sp>
      <p:grpSp>
        <p:nvGrpSpPr>
          <p:cNvPr id="16" name="Group 21">
            <a:extLst>
              <a:ext uri="{FF2B5EF4-FFF2-40B4-BE49-F238E27FC236}">
                <a16:creationId xmlns:a16="http://schemas.microsoft.com/office/drawing/2014/main" id="{82CC5776-64E5-1C73-707B-DB3B2178EBD8}"/>
              </a:ext>
            </a:extLst>
          </p:cNvPr>
          <p:cNvGrpSpPr/>
          <p:nvPr/>
        </p:nvGrpSpPr>
        <p:grpSpPr>
          <a:xfrm rot="16200000">
            <a:off x="714721" y="3560932"/>
            <a:ext cx="428310" cy="428310"/>
            <a:chOff x="8248582" y="651589"/>
            <a:chExt cx="428310" cy="428310"/>
          </a:xfrm>
        </p:grpSpPr>
        <p:sp>
          <p:nvSpPr>
            <p:cNvPr id="17" name="Down Arrow 22">
              <a:extLst>
                <a:ext uri="{FF2B5EF4-FFF2-40B4-BE49-F238E27FC236}">
                  <a16:creationId xmlns:a16="http://schemas.microsoft.com/office/drawing/2014/main" id="{17693D7D-CF31-6176-C883-28B766C3FD72}"/>
                </a:ext>
              </a:extLst>
            </p:cNvPr>
            <p:cNvSpPr/>
            <p:nvPr/>
          </p:nvSpPr>
          <p:spPr>
            <a:xfrm>
              <a:off x="8248582" y="651589"/>
              <a:ext cx="428310" cy="428310"/>
            </a:xfrm>
            <a:prstGeom prst="downArrow">
              <a:avLst>
                <a:gd name="adj1" fmla="val 55000"/>
                <a:gd name="adj2" fmla="val 45000"/>
              </a:avLst>
            </a:prstGeom>
            <a:solidFill>
              <a:srgbClr val="E05972"/>
            </a:solidFill>
            <a:ln>
              <a:solidFill>
                <a:srgbClr val="E05972"/>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18" name="Down Arrow 4">
              <a:extLst>
                <a:ext uri="{FF2B5EF4-FFF2-40B4-BE49-F238E27FC236}">
                  <a16:creationId xmlns:a16="http://schemas.microsoft.com/office/drawing/2014/main" id="{403503B4-DF13-E702-0808-8F2C9EFA7DFF}"/>
                </a:ext>
              </a:extLst>
            </p:cNvPr>
            <p:cNvSpPr txBox="1"/>
            <p:nvPr/>
          </p:nvSpPr>
          <p:spPr>
            <a:xfrm>
              <a:off x="8344952" y="651589"/>
              <a:ext cx="235570" cy="3223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24130" rIns="24130" bIns="24130" numCol="1" spcCol="1270" rtlCol="0" anchor="ctr" anchorCtr="0">
              <a:noAutofit/>
            </a:bodyPr>
            <a:lstStyle/>
            <a:p>
              <a:pPr marL="0" lvl="0" indent="0" algn="ctr" defTabSz="844550" rtl="0">
                <a:lnSpc>
                  <a:spcPct val="90000"/>
                </a:lnSpc>
                <a:spcBef>
                  <a:spcPct val="0"/>
                </a:spcBef>
                <a:spcAft>
                  <a:spcPct val="35000"/>
                </a:spcAft>
                <a:buNone/>
              </a:pPr>
              <a:endParaRPr lang="fr-FR" sz="1900" kern="1200" dirty="0">
                <a:latin typeface="Segoe Condensed" panose="020B0606040200020203"/>
              </a:endParaRPr>
            </a:p>
          </p:txBody>
        </p:sp>
      </p:grpSp>
      <p:grpSp>
        <p:nvGrpSpPr>
          <p:cNvPr id="19" name="Group 21">
            <a:extLst>
              <a:ext uri="{FF2B5EF4-FFF2-40B4-BE49-F238E27FC236}">
                <a16:creationId xmlns:a16="http://schemas.microsoft.com/office/drawing/2014/main" id="{82CC5776-64E5-1C73-707B-DB3B2178EBD8}"/>
              </a:ext>
            </a:extLst>
          </p:cNvPr>
          <p:cNvGrpSpPr/>
          <p:nvPr/>
        </p:nvGrpSpPr>
        <p:grpSpPr>
          <a:xfrm rot="16200000">
            <a:off x="697929" y="4323118"/>
            <a:ext cx="428310" cy="428310"/>
            <a:chOff x="8248582" y="651589"/>
            <a:chExt cx="428310" cy="428310"/>
          </a:xfrm>
        </p:grpSpPr>
        <p:sp>
          <p:nvSpPr>
            <p:cNvPr id="20" name="Down Arrow 22">
              <a:extLst>
                <a:ext uri="{FF2B5EF4-FFF2-40B4-BE49-F238E27FC236}">
                  <a16:creationId xmlns:a16="http://schemas.microsoft.com/office/drawing/2014/main" id="{17693D7D-CF31-6176-C883-28B766C3FD72}"/>
                </a:ext>
              </a:extLst>
            </p:cNvPr>
            <p:cNvSpPr/>
            <p:nvPr/>
          </p:nvSpPr>
          <p:spPr>
            <a:xfrm>
              <a:off x="8248582" y="651589"/>
              <a:ext cx="428310" cy="428310"/>
            </a:xfrm>
            <a:prstGeom prst="downArrow">
              <a:avLst>
                <a:gd name="adj1" fmla="val 55000"/>
                <a:gd name="adj2" fmla="val 45000"/>
              </a:avLst>
            </a:prstGeom>
            <a:solidFill>
              <a:srgbClr val="E05972"/>
            </a:solidFill>
            <a:ln>
              <a:solidFill>
                <a:srgbClr val="E05972"/>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21" name="Down Arrow 4">
              <a:extLst>
                <a:ext uri="{FF2B5EF4-FFF2-40B4-BE49-F238E27FC236}">
                  <a16:creationId xmlns:a16="http://schemas.microsoft.com/office/drawing/2014/main" id="{403503B4-DF13-E702-0808-8F2C9EFA7DFF}"/>
                </a:ext>
              </a:extLst>
            </p:cNvPr>
            <p:cNvSpPr txBox="1"/>
            <p:nvPr/>
          </p:nvSpPr>
          <p:spPr>
            <a:xfrm>
              <a:off x="8344952" y="651589"/>
              <a:ext cx="235570" cy="3223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24130" rIns="24130" bIns="24130" numCol="1" spcCol="1270" rtlCol="0" anchor="ctr" anchorCtr="0">
              <a:noAutofit/>
            </a:bodyPr>
            <a:lstStyle/>
            <a:p>
              <a:pPr marL="0" lvl="0" indent="0" algn="ctr" defTabSz="844550" rtl="0">
                <a:lnSpc>
                  <a:spcPct val="90000"/>
                </a:lnSpc>
                <a:spcBef>
                  <a:spcPct val="0"/>
                </a:spcBef>
                <a:spcAft>
                  <a:spcPct val="35000"/>
                </a:spcAft>
                <a:buNone/>
              </a:pPr>
              <a:endParaRPr lang="fr-FR" sz="1900" kern="1200">
                <a:latin typeface="Segoe Condensed" panose="020B0606040200020203"/>
              </a:endParaRPr>
            </a:p>
          </p:txBody>
        </p:sp>
      </p:grpSp>
      <p:sp>
        <p:nvSpPr>
          <p:cNvPr id="23" name="Titre 1"/>
          <p:cNvSpPr>
            <a:spLocks noGrp="1"/>
          </p:cNvSpPr>
          <p:nvPr>
            <p:ph type="title"/>
          </p:nvPr>
        </p:nvSpPr>
        <p:spPr>
          <a:xfrm>
            <a:off x="457200" y="685800"/>
            <a:ext cx="9774195" cy="1004888"/>
          </a:xfrm>
        </p:spPr>
        <p:txBody>
          <a:bodyPr/>
          <a:lstStyle/>
          <a:p>
            <a:r>
              <a:rPr lang="en" dirty="0"/>
              <a:t>Breasfeeding and FVD</a:t>
            </a:r>
          </a:p>
        </p:txBody>
      </p:sp>
      <p:pic>
        <p:nvPicPr>
          <p:cNvPr id="22" name="Picture 4">
            <a:extLst>
              <a:ext uri="{FF2B5EF4-FFF2-40B4-BE49-F238E27FC236}">
                <a16:creationId xmlns:a16="http://schemas.microsoft.com/office/drawing/2014/main" id="{C4944B18-4EA0-4D3B-B7F1-226781CF7526}"/>
              </a:ext>
            </a:extLst>
          </p:cNvPr>
          <p:cNvPicPr>
            <a:picLocks noChangeAspect="1"/>
          </p:cNvPicPr>
          <p:nvPr/>
        </p:nvPicPr>
        <p:blipFill>
          <a:blip r:embed="rId5"/>
          <a:stretch>
            <a:fillRect/>
          </a:stretch>
        </p:blipFill>
        <p:spPr>
          <a:xfrm>
            <a:off x="8930429" y="2608334"/>
            <a:ext cx="3069278" cy="2655551"/>
          </a:xfrm>
          <a:prstGeom prst="rect">
            <a:avLst/>
          </a:prstGeom>
        </p:spPr>
      </p:pic>
    </p:spTree>
    <p:extLst>
      <p:ext uri="{BB962C8B-B14F-4D97-AF65-F5344CB8AC3E}">
        <p14:creationId xmlns:p14="http://schemas.microsoft.com/office/powerpoint/2010/main" val="73734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76474" y="1135542"/>
            <a:ext cx="8077847" cy="355463"/>
          </a:xfrm>
        </p:spPr>
        <p:txBody>
          <a:bodyPr rtlCol="0">
            <a:noAutofit/>
          </a:bodyPr>
          <a:lstStyle/>
          <a:p>
            <a:pPr lvl="1">
              <a:lnSpc>
                <a:spcPct val="107000"/>
              </a:lnSpc>
              <a:spcBef>
                <a:spcPts val="600"/>
              </a:spcBef>
              <a:spcAft>
                <a:spcPts val="600"/>
              </a:spcAft>
              <a:buClr>
                <a:srgbClr val="59C6D0"/>
              </a:buClr>
            </a:pPr>
            <a:r>
              <a:rPr lang="en-GB" kern="1200" dirty="0">
                <a:solidFill>
                  <a:srgbClr val="0070C0"/>
                </a:solidFill>
                <a:latin typeface="Arial"/>
                <a:ea typeface="+mj-ea"/>
                <a:cs typeface="Arial"/>
              </a:rPr>
              <a:t>Decision tree for infant feeding options - mother-child pairs in Treatment Centre</a:t>
            </a:r>
          </a:p>
        </p:txBody>
      </p:sp>
      <p:pic>
        <p:nvPicPr>
          <p:cNvPr id="3" name="Content Placeholder 6">
            <a:extLst>
              <a:ext uri="{FF2B5EF4-FFF2-40B4-BE49-F238E27FC236}">
                <a16:creationId xmlns:a16="http://schemas.microsoft.com/office/drawing/2014/main" id="{0477A9DA-9EBF-AF61-84DC-F3DBFE1237A2}"/>
              </a:ext>
            </a:extLst>
          </p:cNvPr>
          <p:cNvPicPr>
            <a:picLocks noChangeAspect="1"/>
          </p:cNvPicPr>
          <p:nvPr/>
        </p:nvPicPr>
        <p:blipFill rotWithShape="1">
          <a:blip r:embed="rId3"/>
          <a:srcRect l="51563" t="44041" r="27266" b="36246"/>
          <a:stretch/>
        </p:blipFill>
        <p:spPr>
          <a:xfrm>
            <a:off x="10175251" y="19294"/>
            <a:ext cx="1928466" cy="1322316"/>
          </a:xfrm>
          <a:prstGeom prst="rect">
            <a:avLst/>
          </a:prstGeom>
        </p:spPr>
      </p:pic>
      <p:graphicFrame>
        <p:nvGraphicFramePr>
          <p:cNvPr id="8" name="Diagramme 7"/>
          <p:cNvGraphicFramePr/>
          <p:nvPr>
            <p:extLst>
              <p:ext uri="{D42A27DB-BD31-4B8C-83A1-F6EECF244321}">
                <p14:modId xmlns:p14="http://schemas.microsoft.com/office/powerpoint/2010/main" val="256735286"/>
              </p:ext>
            </p:extLst>
          </p:nvPr>
        </p:nvGraphicFramePr>
        <p:xfrm>
          <a:off x="-5761" y="1561513"/>
          <a:ext cx="12197761" cy="42906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re 3"/>
          <p:cNvSpPr txBox="1">
            <a:spLocks/>
          </p:cNvSpPr>
          <p:nvPr/>
        </p:nvSpPr>
        <p:spPr>
          <a:xfrm>
            <a:off x="457200" y="635000"/>
            <a:ext cx="9774195" cy="56235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i="0" kern="1200">
                <a:solidFill>
                  <a:srgbClr val="00205C"/>
                </a:solidFill>
                <a:latin typeface="Arial" panose="020B0604020202020204" pitchFamily="34" charset="0"/>
                <a:ea typeface="+mj-ea"/>
                <a:cs typeface="+mj-cs"/>
              </a:defRPr>
            </a:lvl1pPr>
          </a:lstStyle>
          <a:p>
            <a:pPr marL="0" lvl="1">
              <a:lnSpc>
                <a:spcPct val="107000"/>
              </a:lnSpc>
              <a:buClr>
                <a:srgbClr val="59C6D0"/>
              </a:buClr>
            </a:pPr>
            <a:r>
              <a:rPr lang="en" sz="3200" dirty="0">
                <a:solidFill>
                  <a:srgbClr val="00205C"/>
                </a:solidFill>
                <a:latin typeface="Arial" panose="020B0604020202020204" pitchFamily="34" charset="0"/>
                <a:ea typeface="+mj-ea"/>
                <a:cs typeface="+mj-cs"/>
              </a:rPr>
              <a:t>Breasfeeding and FVD</a:t>
            </a:r>
            <a:endParaRPr lang="en-GB" sz="3200" dirty="0">
              <a:solidFill>
                <a:srgbClr val="00205C"/>
              </a:solidFill>
              <a:latin typeface="Arial" panose="020B0604020202020204" pitchFamily="34" charset="0"/>
              <a:ea typeface="+mj-ea"/>
              <a:cs typeface="+mj-cs"/>
            </a:endParaRPr>
          </a:p>
        </p:txBody>
      </p:sp>
      <p:sp>
        <p:nvSpPr>
          <p:cNvPr id="2" name="TextBox 1">
            <a:extLst>
              <a:ext uri="{FF2B5EF4-FFF2-40B4-BE49-F238E27FC236}">
                <a16:creationId xmlns:a16="http://schemas.microsoft.com/office/drawing/2014/main" id="{D58233BD-6C0C-4F29-9CF1-A33313CE428C}"/>
              </a:ext>
            </a:extLst>
          </p:cNvPr>
          <p:cNvSpPr txBox="1"/>
          <p:nvPr/>
        </p:nvSpPr>
        <p:spPr>
          <a:xfrm>
            <a:off x="5357490" y="5846982"/>
            <a:ext cx="3829050" cy="307777"/>
          </a:xfrm>
          <a:prstGeom prst="rect">
            <a:avLst/>
          </a:prstGeom>
          <a:noFill/>
        </p:spPr>
        <p:txBody>
          <a:bodyPr wrap="square" rtlCol="0">
            <a:spAutoFit/>
          </a:bodyPr>
          <a:lstStyle/>
          <a:p>
            <a:r>
              <a:rPr lang="en-US" sz="1400" dirty="0"/>
              <a:t>BMS = breastmilk substitute</a:t>
            </a:r>
            <a:endParaRPr lang="en-US" dirty="0"/>
          </a:p>
        </p:txBody>
      </p:sp>
    </p:spTree>
    <p:extLst>
      <p:ext uri="{BB962C8B-B14F-4D97-AF65-F5344CB8AC3E}">
        <p14:creationId xmlns:p14="http://schemas.microsoft.com/office/powerpoint/2010/main" val="373443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dirty="0"/>
              <a:t>Presentation outline</a:t>
            </a:r>
            <a:endParaRPr lang="en-US" dirty="0"/>
          </a:p>
        </p:txBody>
      </p:sp>
      <p:sp>
        <p:nvSpPr>
          <p:cNvPr id="3" name="Content Placeholder 2">
            <a:extLst>
              <a:ext uri="{FF2B5EF4-FFF2-40B4-BE49-F238E27FC236}">
                <a16:creationId xmlns:a16="http://schemas.microsoft.com/office/drawing/2014/main" id="{9FB146B7-C320-475D-B0DF-F451238779BB}"/>
              </a:ext>
            </a:extLst>
          </p:cNvPr>
          <p:cNvSpPr>
            <a:spLocks noGrp="1"/>
          </p:cNvSpPr>
          <p:nvPr>
            <p:ph idx="1"/>
          </p:nvPr>
        </p:nvSpPr>
        <p:spPr>
          <a:xfrm>
            <a:off x="496389" y="1825625"/>
            <a:ext cx="11277600" cy="4130332"/>
          </a:xfrm>
        </p:spPr>
        <p:txBody>
          <a:bodyPr>
            <a:normAutofit/>
          </a:bodyPr>
          <a:lstStyle/>
          <a:p>
            <a:r>
              <a:rPr lang="en-US" dirty="0"/>
              <a:t>Preparing the Treatment Centre</a:t>
            </a:r>
          </a:p>
          <a:p>
            <a:r>
              <a:rPr lang="en-US" dirty="0"/>
              <a:t>Care of a pregnant woman</a:t>
            </a:r>
          </a:p>
          <a:p>
            <a:pPr lvl="1"/>
            <a:r>
              <a:rPr lang="en-US" dirty="0" err="1"/>
              <a:t>Labour</a:t>
            </a:r>
            <a:r>
              <a:rPr lang="en-US" dirty="0"/>
              <a:t> and Childbirth and FVD</a:t>
            </a:r>
          </a:p>
          <a:p>
            <a:pPr lvl="1"/>
            <a:r>
              <a:rPr lang="en-US" dirty="0"/>
              <a:t>Abortion/Miscarriage in FVD</a:t>
            </a:r>
          </a:p>
          <a:p>
            <a:r>
              <a:rPr lang="en-US" dirty="0"/>
              <a:t>Breastfeeding and FVD</a:t>
            </a:r>
          </a:p>
          <a:p>
            <a:r>
              <a:rPr lang="en-US" dirty="0"/>
              <a:t>Care of pregnant and recently pregnant FVD survivors </a:t>
            </a:r>
          </a:p>
        </p:txBody>
      </p:sp>
      <p:sp>
        <p:nvSpPr>
          <p:cNvPr id="2" name="Slide Number Placeholder 1">
            <a:extLst>
              <a:ext uri="{FF2B5EF4-FFF2-40B4-BE49-F238E27FC236}">
                <a16:creationId xmlns:a16="http://schemas.microsoft.com/office/drawing/2014/main" id="{C7F7501B-DE76-4C58-9A9F-173C62C0C9EE}"/>
              </a:ext>
            </a:extLst>
          </p:cNvPr>
          <p:cNvSpPr>
            <a:spLocks noGrp="1"/>
          </p:cNvSpPr>
          <p:nvPr>
            <p:ph type="sldNum" sz="quarter" idx="12"/>
          </p:nvPr>
        </p:nvSpPr>
        <p:spPr/>
        <p:txBody>
          <a:bodyPr/>
          <a:lstStyle/>
          <a:p>
            <a:fld id="{714BF2E0-EE3B-6A4E-9FB9-82DE86E1F02F}" type="slidenum">
              <a:rPr lang="en-US" smtClean="0"/>
              <a:pPr/>
              <a:t>18</a:t>
            </a:fld>
            <a:endParaRPr lang="en-US"/>
          </a:p>
        </p:txBody>
      </p:sp>
      <p:pic>
        <p:nvPicPr>
          <p:cNvPr id="5" name="Content Placeholder 6">
            <a:extLst>
              <a:ext uri="{FF2B5EF4-FFF2-40B4-BE49-F238E27FC236}">
                <a16:creationId xmlns:a16="http://schemas.microsoft.com/office/drawing/2014/main" id="{B61C2D8F-9DD3-75CD-8E99-587D10D2A248}"/>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6" name="Content Placeholder 18">
            <a:extLst>
              <a:ext uri="{FF2B5EF4-FFF2-40B4-BE49-F238E27FC236}">
                <a16:creationId xmlns:a16="http://schemas.microsoft.com/office/drawing/2014/main" id="{8030F1AE-69B4-E902-449D-D6CDCC2DF0C9}"/>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7" name="Content Placeholder 18">
            <a:extLst>
              <a:ext uri="{FF2B5EF4-FFF2-40B4-BE49-F238E27FC236}">
                <a16:creationId xmlns:a16="http://schemas.microsoft.com/office/drawing/2014/main" id="{F786F0AB-0DE1-C136-A4E8-738FCAECD5D4}"/>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8" name="Rectangle 7">
            <a:extLst>
              <a:ext uri="{FF2B5EF4-FFF2-40B4-BE49-F238E27FC236}">
                <a16:creationId xmlns:a16="http://schemas.microsoft.com/office/drawing/2014/main" id="{0CFC381A-C319-2CA8-2254-1259777EEDE6}"/>
              </a:ext>
            </a:extLst>
          </p:cNvPr>
          <p:cNvSpPr/>
          <p:nvPr/>
        </p:nvSpPr>
        <p:spPr>
          <a:xfrm>
            <a:off x="457200" y="3754892"/>
            <a:ext cx="11212286" cy="480380"/>
          </a:xfrm>
          <a:prstGeom prst="rect">
            <a:avLst/>
          </a:prstGeom>
          <a:noFill/>
          <a:ln>
            <a:solidFill>
              <a:srgbClr val="BE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667635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685800"/>
            <a:ext cx="9774195" cy="1004888"/>
          </a:xfrm>
        </p:spPr>
        <p:txBody>
          <a:bodyPr rtlCol="0"/>
          <a:lstStyle/>
          <a:p>
            <a:r>
              <a:rPr lang="en-US" dirty="0"/>
              <a:t>Care of pregnant FVD survivors </a:t>
            </a:r>
            <a:br>
              <a:rPr lang="en-US" dirty="0"/>
            </a:br>
            <a:endParaRPr lang="en" dirty="0"/>
          </a:p>
        </p:txBody>
      </p:sp>
      <p:sp>
        <p:nvSpPr>
          <p:cNvPr id="3" name="Content Placeholder 2">
            <a:extLst>
              <a:ext uri="{FF2B5EF4-FFF2-40B4-BE49-F238E27FC236}">
                <a16:creationId xmlns:a16="http://schemas.microsoft.com/office/drawing/2014/main" id="{D93F61DE-297D-6640-8167-16A4E0D3AD0B}"/>
              </a:ext>
            </a:extLst>
          </p:cNvPr>
          <p:cNvSpPr>
            <a:spLocks noGrp="1"/>
          </p:cNvSpPr>
          <p:nvPr>
            <p:ph idx="1"/>
          </p:nvPr>
        </p:nvSpPr>
        <p:spPr>
          <a:xfrm>
            <a:off x="276131" y="1825625"/>
            <a:ext cx="8283252" cy="3802663"/>
          </a:xfrm>
          <a:solidFill>
            <a:schemeClr val="bg1"/>
          </a:solidFill>
          <a:ln>
            <a:noFill/>
          </a:ln>
        </p:spPr>
        <p:txBody>
          <a:bodyPr vert="horz" lIns="91440" tIns="45720" rIns="91440" bIns="45720" rtlCol="0" anchor="t">
            <a:noAutofit/>
          </a:bodyPr>
          <a:lstStyle/>
          <a:p>
            <a:pPr marL="0" indent="0">
              <a:spcBef>
                <a:spcPts val="600"/>
              </a:spcBef>
              <a:buNone/>
            </a:pPr>
            <a:r>
              <a:rPr lang="en" b="1" dirty="0"/>
              <a:t>Care for pregnant women recovered from </a:t>
            </a:r>
            <a:r>
              <a:rPr lang="en-US" b="1" dirty="0"/>
              <a:t>FVD</a:t>
            </a:r>
            <a:r>
              <a:rPr lang="en" b="1" dirty="0"/>
              <a:t> with a viable fetus: </a:t>
            </a:r>
          </a:p>
          <a:p>
            <a:pPr marL="0" indent="0">
              <a:spcBef>
                <a:spcPts val="600"/>
              </a:spcBef>
              <a:buNone/>
            </a:pPr>
            <a:endParaRPr lang="fr-FR" b="1" dirty="0"/>
          </a:p>
          <a:p>
            <a:pPr marL="179705" indent="-179705">
              <a:spcBef>
                <a:spcPts val="600"/>
              </a:spcBef>
            </a:pPr>
            <a:r>
              <a:rPr lang="en" sz="1800" dirty="0"/>
              <a:t>If a pregnant woman recovers from </a:t>
            </a:r>
            <a:r>
              <a:rPr lang="en-US" sz="1800" dirty="0"/>
              <a:t>FVD</a:t>
            </a:r>
            <a:r>
              <a:rPr lang="en" sz="1800" dirty="0"/>
              <a:t>:</a:t>
            </a:r>
            <a:endParaRPr lang="en" sz="1800" dirty="0">
              <a:cs typeface="Arial" panose="020B0604020202020204" pitchFamily="34" charset="0"/>
            </a:endParaRPr>
          </a:p>
          <a:p>
            <a:pPr marL="359410" lvl="1" indent="-179705">
              <a:spcBef>
                <a:spcPts val="400"/>
              </a:spcBef>
            </a:pPr>
            <a:r>
              <a:rPr lang="en" sz="1800" dirty="0"/>
              <a:t>A childbirth plan must be drawn up at the time of discharge </a:t>
            </a:r>
            <a:endParaRPr lang="fr-FR" sz="1800" dirty="0">
              <a:cs typeface="Arial" panose="020B0604020202020204" pitchFamily="34" charset="0"/>
            </a:endParaRPr>
          </a:p>
          <a:p>
            <a:pPr marL="359410" lvl="1" indent="-179705">
              <a:spcBef>
                <a:spcPts val="400"/>
              </a:spcBef>
            </a:pPr>
            <a:r>
              <a:rPr lang="en" sz="1800" dirty="0"/>
              <a:t>The virus may still be present in uterus as well as other bodly fluids.</a:t>
            </a:r>
            <a:endParaRPr lang="en" sz="1800" dirty="0">
              <a:cs typeface="Arial" panose="020B0604020202020204" pitchFamily="34" charset="0"/>
            </a:endParaRPr>
          </a:p>
          <a:p>
            <a:pPr marL="359410" lvl="1" indent="-179705">
              <a:spcBef>
                <a:spcPts val="400"/>
              </a:spcBef>
            </a:pPr>
            <a:r>
              <a:rPr lang="en" sz="1800" dirty="0">
                <a:latin typeface="Arial"/>
                <a:cs typeface="Arial"/>
              </a:rPr>
              <a:t>Planning of antenatal consultations</a:t>
            </a:r>
          </a:p>
          <a:p>
            <a:pPr marL="539410" lvl="2" indent="-179705">
              <a:spcBef>
                <a:spcPts val="400"/>
              </a:spcBef>
            </a:pPr>
            <a:r>
              <a:rPr lang="en-US" sz="1800" dirty="0">
                <a:latin typeface="Arial"/>
                <a:cs typeface="Arial"/>
              </a:rPr>
              <a:t>The first follow-up visit should occur within 3 days of Treatment </a:t>
            </a:r>
            <a:r>
              <a:rPr lang="en-US" sz="1800" dirty="0" err="1">
                <a:latin typeface="Arial"/>
                <a:cs typeface="Arial"/>
              </a:rPr>
              <a:t>centre’s</a:t>
            </a:r>
            <a:r>
              <a:rPr lang="en-US" sz="1800" dirty="0">
                <a:latin typeface="Arial"/>
                <a:cs typeface="Arial"/>
              </a:rPr>
              <a:t> discharge. </a:t>
            </a:r>
          </a:p>
          <a:p>
            <a:pPr marL="539410" lvl="2" indent="-179705">
              <a:spcBef>
                <a:spcPts val="400"/>
              </a:spcBef>
            </a:pPr>
            <a:r>
              <a:rPr lang="en-US" sz="1800" dirty="0">
                <a:latin typeface="Arial"/>
                <a:cs typeface="Arial"/>
              </a:rPr>
              <a:t>Continued visits every 7–10 days</a:t>
            </a:r>
            <a:endParaRPr lang="en" sz="1800" dirty="0">
              <a:latin typeface="Arial"/>
              <a:cs typeface="Arial"/>
            </a:endParaRPr>
          </a:p>
          <a:p>
            <a:pPr marL="0" indent="0">
              <a:spcBef>
                <a:spcPts val="600"/>
              </a:spcBef>
              <a:buNone/>
            </a:pPr>
            <a:br>
              <a:rPr lang="fr-FR" sz="1800" dirty="0"/>
            </a:br>
            <a:r>
              <a:rPr lang="en" sz="1800" b="1" dirty="0">
                <a:solidFill>
                  <a:srgbClr val="E05972"/>
                </a:solidFill>
                <a:latin typeface="Arial"/>
                <a:cs typeface="Arial"/>
              </a:rPr>
              <a:t>Select the Treatment</a:t>
            </a:r>
            <a:r>
              <a:rPr lang="fr-FR" sz="1800" b="1" dirty="0">
                <a:solidFill>
                  <a:srgbClr val="E05972"/>
                </a:solidFill>
                <a:latin typeface="Arial"/>
                <a:cs typeface="Arial"/>
              </a:rPr>
              <a:t> Centre</a:t>
            </a:r>
            <a:r>
              <a:rPr lang="en" sz="1800" b="1" dirty="0">
                <a:solidFill>
                  <a:srgbClr val="E05972"/>
                </a:solidFill>
                <a:latin typeface="Arial"/>
                <a:cs typeface="Arial"/>
              </a:rPr>
              <a:t> site for childbirth, with sufficient IPC measures in place  </a:t>
            </a:r>
            <a:br>
              <a:rPr lang="fr-FR" dirty="0"/>
            </a:br>
            <a:endParaRPr lang="en-US" dirty="0"/>
          </a:p>
        </p:txBody>
      </p:sp>
      <p:pic>
        <p:nvPicPr>
          <p:cNvPr id="8" name="Picture 7">
            <a:extLst>
              <a:ext uri="{FF2B5EF4-FFF2-40B4-BE49-F238E27FC236}">
                <a16:creationId xmlns:a16="http://schemas.microsoft.com/office/drawing/2014/main" id="{4A80DA60-6E28-4AB9-B381-85D71902BE23}"/>
              </a:ext>
            </a:extLst>
          </p:cNvPr>
          <p:cNvPicPr>
            <a:picLocks noChangeAspect="1"/>
          </p:cNvPicPr>
          <p:nvPr/>
        </p:nvPicPr>
        <p:blipFill>
          <a:blip r:embed="rId2"/>
          <a:stretch>
            <a:fillRect/>
          </a:stretch>
        </p:blipFill>
        <p:spPr>
          <a:xfrm>
            <a:off x="8559383" y="2040599"/>
            <a:ext cx="3506091" cy="3059527"/>
          </a:xfrm>
          <a:prstGeom prst="rect">
            <a:avLst/>
          </a:prstGeom>
        </p:spPr>
      </p:pic>
      <p:sp>
        <p:nvSpPr>
          <p:cNvPr id="9" name="Slide Number Placeholder 8">
            <a:extLst>
              <a:ext uri="{FF2B5EF4-FFF2-40B4-BE49-F238E27FC236}">
                <a16:creationId xmlns:a16="http://schemas.microsoft.com/office/drawing/2014/main" id="{89748A62-65AE-4EAB-8C0F-62B66BAF62C8}"/>
              </a:ext>
            </a:extLst>
          </p:cNvPr>
          <p:cNvSpPr>
            <a:spLocks noGrp="1"/>
          </p:cNvSpPr>
          <p:nvPr>
            <p:ph type="sldNum" sz="quarter" idx="12"/>
          </p:nvPr>
        </p:nvSpPr>
        <p:spPr/>
        <p:txBody>
          <a:bodyPr/>
          <a:lstStyle/>
          <a:p>
            <a:fld id="{714BF2E0-EE3B-6A4E-9FB9-82DE86E1F02F}" type="slidenum">
              <a:rPr lang="en-US" smtClean="0"/>
              <a:pPr/>
              <a:t>19</a:t>
            </a:fld>
            <a:endParaRPr lang="en-US"/>
          </a:p>
        </p:txBody>
      </p:sp>
      <p:sp>
        <p:nvSpPr>
          <p:cNvPr id="2" name="Rectangle 1"/>
          <p:cNvSpPr/>
          <p:nvPr/>
        </p:nvSpPr>
        <p:spPr>
          <a:xfrm>
            <a:off x="2638269" y="5831430"/>
            <a:ext cx="8049718" cy="52322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Source: Guidelines for the management of pregnant and breastfeeding women in the context of Ebola virus disease, World Health Organization, 2020</a:t>
            </a:r>
          </a:p>
        </p:txBody>
      </p:sp>
    </p:spTree>
    <p:extLst>
      <p:ext uri="{BB962C8B-B14F-4D97-AF65-F5344CB8AC3E}">
        <p14:creationId xmlns:p14="http://schemas.microsoft.com/office/powerpoint/2010/main" val="1023344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A480-A050-5041-BE65-B0FC421A8A90}"/>
              </a:ext>
            </a:extLst>
          </p:cNvPr>
          <p:cNvSpPr>
            <a:spLocks noGrp="1"/>
          </p:cNvSpPr>
          <p:nvPr>
            <p:ph type="title"/>
          </p:nvPr>
        </p:nvSpPr>
        <p:spPr>
          <a:xfrm>
            <a:off x="148283" y="394644"/>
            <a:ext cx="11734800" cy="412960"/>
          </a:xfrm>
        </p:spPr>
        <p:txBody>
          <a:bodyPr rtlCol="0">
            <a:noAutofit/>
          </a:bodyPr>
          <a:lstStyle/>
          <a:p>
            <a:pPr rtl="0"/>
            <a:r>
              <a:rPr lang="en" sz="2800" dirty="0"/>
              <a:t>Life-saving management strategy for </a:t>
            </a:r>
            <a:r>
              <a:rPr lang="en-US" sz="2800" dirty="0"/>
              <a:t>FVD</a:t>
            </a:r>
            <a:r>
              <a:rPr lang="en" sz="2800" dirty="0"/>
              <a:t> patients: three key interventions</a:t>
            </a:r>
            <a:endParaRPr lang="en-US" sz="2800" dirty="0"/>
          </a:p>
          <a:p>
            <a:pPr rtl="0"/>
            <a:endParaRPr lang="fr-FR" dirty="0"/>
          </a:p>
        </p:txBody>
      </p:sp>
      <p:sp>
        <p:nvSpPr>
          <p:cNvPr id="10" name="Content Placeholder 4">
            <a:extLst>
              <a:ext uri="{FF2B5EF4-FFF2-40B4-BE49-F238E27FC236}">
                <a16:creationId xmlns:a16="http://schemas.microsoft.com/office/drawing/2014/main" id="{60B4B47C-B331-4EBA-919C-CD897A59C28C}"/>
              </a:ext>
            </a:extLst>
          </p:cNvPr>
          <p:cNvSpPr>
            <a:spLocks noGrp="1"/>
          </p:cNvSpPr>
          <p:nvPr>
            <p:ph sz="half" idx="1"/>
          </p:nvPr>
        </p:nvSpPr>
        <p:spPr>
          <a:xfrm>
            <a:off x="457200" y="3393508"/>
            <a:ext cx="3657598" cy="2419941"/>
          </a:xfrm>
        </p:spPr>
        <p:txBody>
          <a:bodyPr vert="horz" lIns="91440" tIns="45720" rIns="91440" bIns="45720" rtlCol="0" anchor="t">
            <a:noAutofit/>
          </a:bodyPr>
          <a:lstStyle/>
          <a:p>
            <a:pPr rtl="0"/>
            <a:r>
              <a:rPr lang="en" sz="1600" dirty="0"/>
              <a:t>Not just an isolation unit</a:t>
            </a:r>
            <a:endParaRPr lang="fr-FR" sz="1600" dirty="0"/>
          </a:p>
          <a:p>
            <a:pPr rtl="0"/>
            <a:r>
              <a:rPr lang="en" sz="1600" dirty="0"/>
              <a:t>A facility focused on patients, staff, families and communities  </a:t>
            </a:r>
            <a:endParaRPr lang="fr-FR" sz="1600" dirty="0"/>
          </a:p>
          <a:p>
            <a:pPr rtl="0"/>
            <a:r>
              <a:rPr lang="en" sz="1600" dirty="0"/>
              <a:t>A facility where patients can get quality care, compliant with all biosecurity standards and IPC is available </a:t>
            </a:r>
            <a:endParaRPr lang="fr-FR" sz="1600" dirty="0"/>
          </a:p>
          <a:p>
            <a:pPr marL="0" indent="0" algn="ctr" rtl="0">
              <a:buNone/>
            </a:pPr>
            <a:endParaRPr lang="fr-FR" dirty="0">
              <a:solidFill>
                <a:srgbClr val="0070C0"/>
              </a:solidFill>
            </a:endParaRPr>
          </a:p>
        </p:txBody>
      </p:sp>
      <p:sp>
        <p:nvSpPr>
          <p:cNvPr id="4" name="Text Placeholder 3">
            <a:extLst>
              <a:ext uri="{FF2B5EF4-FFF2-40B4-BE49-F238E27FC236}">
                <a16:creationId xmlns:a16="http://schemas.microsoft.com/office/drawing/2014/main" id="{2503D733-4A92-5D5E-DB5F-F607AAEEE580}"/>
              </a:ext>
            </a:extLst>
          </p:cNvPr>
          <p:cNvSpPr>
            <a:spLocks noGrp="1"/>
          </p:cNvSpPr>
          <p:nvPr>
            <p:ph type="body" idx="13"/>
          </p:nvPr>
        </p:nvSpPr>
        <p:spPr>
          <a:xfrm>
            <a:off x="457200" y="1299028"/>
            <a:ext cx="3657600" cy="550839"/>
          </a:xfrm>
        </p:spPr>
        <p:txBody>
          <a:bodyPr/>
          <a:lstStyle/>
          <a:p>
            <a:r>
              <a:rPr lang="en" dirty="0">
                <a:solidFill>
                  <a:srgbClr val="0070C0"/>
                </a:solidFill>
              </a:rPr>
              <a:t>Design and biosecurity of </a:t>
            </a:r>
            <a:r>
              <a:rPr lang="en-US" dirty="0">
                <a:solidFill>
                  <a:srgbClr val="0070C0"/>
                </a:solidFill>
              </a:rPr>
              <a:t>Treatment</a:t>
            </a:r>
            <a:r>
              <a:rPr lang="fr-FR" dirty="0">
                <a:solidFill>
                  <a:srgbClr val="0070C0"/>
                </a:solidFill>
              </a:rPr>
              <a:t> Centre</a:t>
            </a:r>
            <a:endParaRPr lang="en-US" dirty="0">
              <a:solidFill>
                <a:srgbClr val="7F7F7F"/>
              </a:solidFill>
            </a:endParaRPr>
          </a:p>
          <a:p>
            <a:endParaRPr lang="en-FR" dirty="0"/>
          </a:p>
        </p:txBody>
      </p:sp>
      <p:sp>
        <p:nvSpPr>
          <p:cNvPr id="8" name="Content Placeholder 7">
            <a:extLst>
              <a:ext uri="{FF2B5EF4-FFF2-40B4-BE49-F238E27FC236}">
                <a16:creationId xmlns:a16="http://schemas.microsoft.com/office/drawing/2014/main" id="{CB5D6D65-EDDD-623E-676E-F59CAD04501C}"/>
              </a:ext>
            </a:extLst>
          </p:cNvPr>
          <p:cNvSpPr>
            <a:spLocks noGrp="1"/>
          </p:cNvSpPr>
          <p:nvPr>
            <p:ph sz="half" idx="14"/>
          </p:nvPr>
        </p:nvSpPr>
        <p:spPr>
          <a:xfrm>
            <a:off x="4112429" y="3356636"/>
            <a:ext cx="3905915" cy="2456813"/>
          </a:xfrm>
        </p:spPr>
        <p:txBody>
          <a:bodyPr>
            <a:normAutofit/>
          </a:bodyPr>
          <a:lstStyle/>
          <a:p>
            <a:pPr>
              <a:defRPr/>
            </a:pPr>
            <a:r>
              <a:rPr lang="en-GB" sz="1600" dirty="0"/>
              <a:t>Systematic assessment and monitoring of patients</a:t>
            </a:r>
          </a:p>
          <a:p>
            <a:pPr>
              <a:defRPr/>
            </a:pPr>
            <a:r>
              <a:rPr lang="en-GB" sz="1600" dirty="0"/>
              <a:t>Resuscitation with oral and IV fluids</a:t>
            </a:r>
          </a:p>
          <a:p>
            <a:pPr>
              <a:defRPr/>
            </a:pPr>
            <a:r>
              <a:rPr lang="en-GB" sz="1600" dirty="0"/>
              <a:t>Availability of point-of-care tests (biochemistry, electrolytes, haemoglobin, glucometer, malaria RDT, ) and use of oxygen and blood products</a:t>
            </a:r>
          </a:p>
          <a:p>
            <a:pPr>
              <a:defRPr/>
            </a:pPr>
            <a:r>
              <a:rPr lang="en-GB" sz="1600" dirty="0"/>
              <a:t>Prevention and care of complications</a:t>
            </a:r>
          </a:p>
          <a:p>
            <a:endParaRPr lang="en-FR" sz="1800" dirty="0"/>
          </a:p>
        </p:txBody>
      </p:sp>
      <p:sp>
        <p:nvSpPr>
          <p:cNvPr id="9" name="Text Placeholder 8">
            <a:extLst>
              <a:ext uri="{FF2B5EF4-FFF2-40B4-BE49-F238E27FC236}">
                <a16:creationId xmlns:a16="http://schemas.microsoft.com/office/drawing/2014/main" id="{A7EB34CF-F812-32E6-F724-86E5C875B72E}"/>
              </a:ext>
            </a:extLst>
          </p:cNvPr>
          <p:cNvSpPr>
            <a:spLocks noGrp="1"/>
          </p:cNvSpPr>
          <p:nvPr>
            <p:ph type="body" idx="15"/>
          </p:nvPr>
        </p:nvSpPr>
        <p:spPr>
          <a:xfrm>
            <a:off x="4269036" y="1299028"/>
            <a:ext cx="3657600" cy="550839"/>
          </a:xfrm>
        </p:spPr>
        <p:txBody>
          <a:bodyPr/>
          <a:lstStyle/>
          <a:p>
            <a:r>
              <a:rPr lang="en" dirty="0">
                <a:solidFill>
                  <a:srgbClr val="0070C0"/>
                </a:solidFill>
              </a:rPr>
              <a:t>Optimized supportive care</a:t>
            </a:r>
            <a:endParaRPr lang="en-US" dirty="0">
              <a:solidFill>
                <a:srgbClr val="0070C0"/>
              </a:solidFill>
            </a:endParaRPr>
          </a:p>
          <a:p>
            <a:endParaRPr lang="en-FR" dirty="0"/>
          </a:p>
        </p:txBody>
      </p:sp>
      <p:sp>
        <p:nvSpPr>
          <p:cNvPr id="14" name="Content Placeholder 13">
            <a:extLst>
              <a:ext uri="{FF2B5EF4-FFF2-40B4-BE49-F238E27FC236}">
                <a16:creationId xmlns:a16="http://schemas.microsoft.com/office/drawing/2014/main" id="{2A69C72B-BDD7-B4BA-8F2B-0C27A0D01BFD}"/>
              </a:ext>
            </a:extLst>
          </p:cNvPr>
          <p:cNvSpPr>
            <a:spLocks noGrp="1"/>
          </p:cNvSpPr>
          <p:nvPr>
            <p:ph sz="half" idx="16"/>
          </p:nvPr>
        </p:nvSpPr>
        <p:spPr>
          <a:xfrm>
            <a:off x="8069856" y="3356636"/>
            <a:ext cx="3657598" cy="2456813"/>
          </a:xfrm>
        </p:spPr>
        <p:txBody>
          <a:bodyPr/>
          <a:lstStyle/>
          <a:p>
            <a:pPr>
              <a:defRPr/>
            </a:pPr>
            <a:r>
              <a:rPr lang="en" sz="1600" dirty="0"/>
              <a:t>Recommendation for the treatment of </a:t>
            </a:r>
            <a:r>
              <a:rPr lang="en-US" sz="1600" dirty="0"/>
              <a:t>EBOV</a:t>
            </a:r>
            <a:r>
              <a:rPr lang="en" sz="1600" dirty="0"/>
              <a:t> </a:t>
            </a:r>
            <a:r>
              <a:rPr lang="en" sz="1600" i="1" dirty="0"/>
              <a:t>(Zaire ebolavirus)</a:t>
            </a:r>
            <a:r>
              <a:rPr lang="en" sz="1600" dirty="0"/>
              <a:t>:</a:t>
            </a:r>
            <a:endParaRPr lang="fr-FR" sz="1600" dirty="0"/>
          </a:p>
          <a:p>
            <a:pPr lvl="1">
              <a:defRPr/>
            </a:pPr>
            <a:r>
              <a:rPr lang="en" sz="1600" dirty="0" err="1"/>
              <a:t>Ansuvimab</a:t>
            </a:r>
            <a:r>
              <a:rPr lang="en" sz="1600" dirty="0"/>
              <a:t> (mAb114, </a:t>
            </a:r>
            <a:r>
              <a:rPr lang="en" sz="1600" dirty="0" err="1"/>
              <a:t>Ebanga</a:t>
            </a:r>
            <a:r>
              <a:rPr lang="en" sz="1600" dirty="0"/>
              <a:t>)</a:t>
            </a:r>
          </a:p>
          <a:p>
            <a:pPr lvl="1">
              <a:defRPr/>
            </a:pPr>
            <a:r>
              <a:rPr lang="en" sz="1600" dirty="0"/>
              <a:t>Atoltivimab, maftivimab, odesivimab “cocktail” (REGN-EB3, INMAZEB)</a:t>
            </a:r>
          </a:p>
          <a:p>
            <a:pPr>
              <a:defRPr/>
            </a:pPr>
            <a:r>
              <a:rPr lang="en" sz="1600" dirty="0"/>
              <a:t>No current specific therapeutic recommendations for other</a:t>
            </a:r>
            <a:r>
              <a:rPr lang="en" sz="1600" i="1" dirty="0"/>
              <a:t> Ebolaviruses and Marburgviruses</a:t>
            </a:r>
          </a:p>
          <a:p>
            <a:endParaRPr lang="en-FR" dirty="0"/>
          </a:p>
        </p:txBody>
      </p:sp>
      <p:sp>
        <p:nvSpPr>
          <p:cNvPr id="13" name="Footer Placeholder 3">
            <a:extLst>
              <a:ext uri="{FF2B5EF4-FFF2-40B4-BE49-F238E27FC236}">
                <a16:creationId xmlns:a16="http://schemas.microsoft.com/office/drawing/2014/main" id="{9535B293-1618-2A47-89F9-D346F009B532}"/>
              </a:ext>
            </a:extLst>
          </p:cNvPr>
          <p:cNvSpPr txBox="1">
            <a:spLocks/>
          </p:cNvSpPr>
          <p:nvPr/>
        </p:nvSpPr>
        <p:spPr>
          <a:xfrm>
            <a:off x="1064874" y="780734"/>
            <a:ext cx="9434939" cy="365125"/>
          </a:xfrm>
          <a:prstGeom prst="rect">
            <a:avLst/>
          </a:prstGeom>
        </p:spPr>
        <p:txBody>
          <a:bodyPr lIns="91440" tIns="45720" rIns="91440" bIns="4572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FFFF00"/>
              </a:solidFill>
              <a:effectLst/>
              <a:uLnTx/>
              <a:uFillTx/>
              <a:latin typeface="Calibri"/>
              <a:cs typeface="Calibri"/>
            </a:endParaRPr>
          </a:p>
        </p:txBody>
      </p:sp>
      <p:pic>
        <p:nvPicPr>
          <p:cNvPr id="3" name="Image 3">
            <a:extLst>
              <a:ext uri="{FF2B5EF4-FFF2-40B4-BE49-F238E27FC236}">
                <a16:creationId xmlns:a16="http://schemas.microsoft.com/office/drawing/2014/main" id="{8D9966F9-E13F-5F3D-EC93-4D690A4B18EB}"/>
              </a:ext>
            </a:extLst>
          </p:cNvPr>
          <p:cNvPicPr>
            <a:picLocks noChangeAspect="1"/>
          </p:cNvPicPr>
          <p:nvPr/>
        </p:nvPicPr>
        <p:blipFill>
          <a:blip r:embed="rId2"/>
          <a:stretch>
            <a:fillRect/>
          </a:stretch>
        </p:blipFill>
        <p:spPr>
          <a:xfrm>
            <a:off x="9119123" y="1765937"/>
            <a:ext cx="1577017" cy="1562640"/>
          </a:xfrm>
          <a:prstGeom prst="rect">
            <a:avLst/>
          </a:prstGeom>
        </p:spPr>
      </p:pic>
      <p:sp>
        <p:nvSpPr>
          <p:cNvPr id="16" name="Slide Number Placeholder 15">
            <a:extLst>
              <a:ext uri="{FF2B5EF4-FFF2-40B4-BE49-F238E27FC236}">
                <a16:creationId xmlns:a16="http://schemas.microsoft.com/office/drawing/2014/main" id="{E7BFA856-80A1-8453-77C4-F89CF5265536}"/>
              </a:ext>
            </a:extLst>
          </p:cNvPr>
          <p:cNvSpPr>
            <a:spLocks noGrp="1"/>
          </p:cNvSpPr>
          <p:nvPr>
            <p:ph type="sldNum" sz="quarter" idx="12"/>
          </p:nvPr>
        </p:nvSpPr>
        <p:spPr/>
        <p:txBody>
          <a:bodyPr/>
          <a:lstStyle/>
          <a:p>
            <a:fld id="{714BF2E0-EE3B-6A4E-9FB9-82DE86E1F02F}" type="slidenum">
              <a:rPr lang="en-US" smtClean="0"/>
              <a:pPr/>
              <a:t>2</a:t>
            </a:fld>
            <a:endParaRPr lang="en-US" dirty="0"/>
          </a:p>
        </p:txBody>
      </p:sp>
      <p:pic>
        <p:nvPicPr>
          <p:cNvPr id="12" name="Picture 11">
            <a:extLst>
              <a:ext uri="{FF2B5EF4-FFF2-40B4-BE49-F238E27FC236}">
                <a16:creationId xmlns:a16="http://schemas.microsoft.com/office/drawing/2014/main" id="{DA1B4C04-5F91-40C5-B32B-3B14A093F01A}"/>
              </a:ext>
            </a:extLst>
          </p:cNvPr>
          <p:cNvPicPr>
            <a:picLocks noChangeAspect="1"/>
          </p:cNvPicPr>
          <p:nvPr/>
        </p:nvPicPr>
        <p:blipFill>
          <a:blip r:embed="rId3"/>
          <a:stretch>
            <a:fillRect/>
          </a:stretch>
        </p:blipFill>
        <p:spPr>
          <a:xfrm>
            <a:off x="659861" y="1741148"/>
            <a:ext cx="3349842" cy="1615488"/>
          </a:xfrm>
          <a:prstGeom prst="rect">
            <a:avLst/>
          </a:prstGeom>
        </p:spPr>
      </p:pic>
      <p:pic>
        <p:nvPicPr>
          <p:cNvPr id="17" name="Picture 5">
            <a:extLst>
              <a:ext uri="{FF2B5EF4-FFF2-40B4-BE49-F238E27FC236}">
                <a16:creationId xmlns:a16="http://schemas.microsoft.com/office/drawing/2014/main" id="{EF402CBA-1EAC-4983-A9E8-42248490DB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0760" y="1778901"/>
            <a:ext cx="932025" cy="1320370"/>
          </a:xfrm>
          <a:prstGeom prst="rect">
            <a:avLst/>
          </a:prstGeom>
          <a:ln>
            <a:noFill/>
          </a:ln>
          <a:effectLst>
            <a:outerShdw blurRad="292100" dist="139700" dir="2700000" algn="tl" rotWithShape="0">
              <a:srgbClr val="333333">
                <a:alpha val="65000"/>
              </a:srgbClr>
            </a:outerShdw>
          </a:effectLst>
        </p:spPr>
      </p:pic>
      <p:sp>
        <p:nvSpPr>
          <p:cNvPr id="15" name="Text Placeholder 14">
            <a:extLst>
              <a:ext uri="{FF2B5EF4-FFF2-40B4-BE49-F238E27FC236}">
                <a16:creationId xmlns:a16="http://schemas.microsoft.com/office/drawing/2014/main" id="{7CA628BA-E9DD-2714-029F-E32E0D819952}"/>
              </a:ext>
            </a:extLst>
          </p:cNvPr>
          <p:cNvSpPr>
            <a:spLocks noGrp="1"/>
          </p:cNvSpPr>
          <p:nvPr>
            <p:ph type="body" idx="17"/>
          </p:nvPr>
        </p:nvSpPr>
        <p:spPr>
          <a:xfrm>
            <a:off x="8069856" y="1299028"/>
            <a:ext cx="3657600" cy="1161141"/>
          </a:xfrm>
        </p:spPr>
        <p:txBody>
          <a:bodyPr>
            <a:normAutofit/>
          </a:bodyPr>
          <a:lstStyle/>
          <a:p>
            <a:r>
              <a:rPr lang="en" dirty="0">
                <a:solidFill>
                  <a:srgbClr val="0070C0"/>
                </a:solidFill>
              </a:rPr>
              <a:t>Specific therapeutics</a:t>
            </a:r>
          </a:p>
          <a:p>
            <a:pPr>
              <a:spcBef>
                <a:spcPts val="0"/>
              </a:spcBef>
            </a:pPr>
            <a:r>
              <a:rPr lang="en" dirty="0">
                <a:solidFill>
                  <a:srgbClr val="0070C0"/>
                </a:solidFill>
              </a:rPr>
              <a:t>(depends on the causative virus)</a:t>
            </a:r>
            <a:endParaRPr lang="en-US" dirty="0">
              <a:solidFill>
                <a:srgbClr val="0070C0"/>
              </a:solidFill>
            </a:endParaRPr>
          </a:p>
          <a:p>
            <a:endParaRPr lang="en-FR" dirty="0"/>
          </a:p>
        </p:txBody>
      </p:sp>
    </p:spTree>
    <p:extLst>
      <p:ext uri="{BB962C8B-B14F-4D97-AF65-F5344CB8AC3E}">
        <p14:creationId xmlns:p14="http://schemas.microsoft.com/office/powerpoint/2010/main" val="2180976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685800"/>
            <a:ext cx="9774195" cy="1004888"/>
          </a:xfrm>
        </p:spPr>
        <p:txBody>
          <a:bodyPr rtlCol="0"/>
          <a:lstStyle/>
          <a:p>
            <a:r>
              <a:rPr lang="en-US" dirty="0"/>
              <a:t>Care of pregnant FVD survivors </a:t>
            </a:r>
            <a:br>
              <a:rPr lang="en-US" dirty="0"/>
            </a:br>
            <a:endParaRPr lang="en" dirty="0"/>
          </a:p>
        </p:txBody>
      </p:sp>
      <p:sp>
        <p:nvSpPr>
          <p:cNvPr id="3" name="Content Placeholder 2">
            <a:extLst>
              <a:ext uri="{FF2B5EF4-FFF2-40B4-BE49-F238E27FC236}">
                <a16:creationId xmlns:a16="http://schemas.microsoft.com/office/drawing/2014/main" id="{D93F61DE-297D-6640-8167-16A4E0D3AD0B}"/>
              </a:ext>
            </a:extLst>
          </p:cNvPr>
          <p:cNvSpPr>
            <a:spLocks noGrp="1"/>
          </p:cNvSpPr>
          <p:nvPr>
            <p:ph idx="1"/>
          </p:nvPr>
        </p:nvSpPr>
        <p:spPr>
          <a:xfrm>
            <a:off x="457199" y="1825625"/>
            <a:ext cx="11157060" cy="3432175"/>
          </a:xfrm>
          <a:solidFill>
            <a:schemeClr val="bg1"/>
          </a:solidFill>
          <a:ln>
            <a:noFill/>
          </a:ln>
        </p:spPr>
        <p:txBody>
          <a:bodyPr vert="horz" lIns="91440" tIns="45720" rIns="91440" bIns="45720" rtlCol="0" anchor="t">
            <a:noAutofit/>
          </a:bodyPr>
          <a:lstStyle/>
          <a:p>
            <a:pPr marL="0" indent="0">
              <a:spcBef>
                <a:spcPts val="600"/>
              </a:spcBef>
              <a:buNone/>
            </a:pPr>
            <a:r>
              <a:rPr lang="en" dirty="0"/>
              <a:t>In the situation a pregnant woman has recovered from </a:t>
            </a:r>
            <a:r>
              <a:rPr lang="en-US" dirty="0"/>
              <a:t>FVD</a:t>
            </a:r>
            <a:r>
              <a:rPr lang="en" dirty="0"/>
              <a:t> with a viable fetus: </a:t>
            </a:r>
          </a:p>
          <a:p>
            <a:pPr marL="0" indent="0">
              <a:spcBef>
                <a:spcPts val="600"/>
              </a:spcBef>
              <a:buNone/>
            </a:pPr>
            <a:endParaRPr lang="fr-FR" dirty="0"/>
          </a:p>
          <a:p>
            <a:pPr>
              <a:spcBef>
                <a:spcPts val="600"/>
              </a:spcBef>
            </a:pPr>
            <a:r>
              <a:rPr lang="en" sz="1800" dirty="0"/>
              <a:t>The </a:t>
            </a:r>
            <a:r>
              <a:rPr lang="fr-FR" sz="1800" dirty="0"/>
              <a:t>FVD</a:t>
            </a:r>
            <a:r>
              <a:rPr lang="en" sz="1800" dirty="0"/>
              <a:t> virus may still be present in breast milk – even after it is eliminated in the mother's blood</a:t>
            </a:r>
          </a:p>
          <a:p>
            <a:pPr marL="179705" indent="-179705">
              <a:spcBef>
                <a:spcPts val="600"/>
              </a:spcBef>
            </a:pPr>
            <a:r>
              <a:rPr lang="en" sz="1800" dirty="0">
                <a:latin typeface="Arial"/>
                <a:cs typeface="Arial"/>
              </a:rPr>
              <a:t>A woman who has recovered from FVD, cleared viremia and wants to continue breastfeeding should wait until after two consecutive negative breastmilk tests by RT-PCR, separated by 24 hours. </a:t>
            </a:r>
            <a:endParaRPr lang="en" sz="1800" dirty="0">
              <a:cs typeface="Arial"/>
            </a:endParaRPr>
          </a:p>
          <a:p>
            <a:pPr lvl="1">
              <a:spcBef>
                <a:spcPts val="600"/>
              </a:spcBef>
            </a:pPr>
            <a:r>
              <a:rPr lang="en" sz="1800">
                <a:latin typeface="Arial"/>
                <a:cs typeface="Arial"/>
              </a:rPr>
              <a:t>During this time, </a:t>
            </a:r>
            <a:r>
              <a:rPr lang="en" sz="1800" dirty="0">
                <a:latin typeface="Arial"/>
                <a:cs typeface="Arial"/>
              </a:rPr>
              <a:t>the child should be given a breastmilk substitute.</a:t>
            </a:r>
            <a:endParaRPr lang="en" sz="1800">
              <a:cs typeface="Arial"/>
            </a:endParaRPr>
          </a:p>
          <a:p>
            <a:pPr>
              <a:spcBef>
                <a:spcPts val="600"/>
              </a:spcBef>
            </a:pPr>
            <a:endParaRPr lang="fr-FR" sz="1800" dirty="0"/>
          </a:p>
          <a:p>
            <a:pPr>
              <a:spcBef>
                <a:spcPts val="600"/>
              </a:spcBef>
            </a:pPr>
            <a:r>
              <a:rPr lang="en" sz="1800" dirty="0"/>
              <a:t>Perform RT-PCR on:</a:t>
            </a:r>
          </a:p>
          <a:p>
            <a:pPr lvl="1">
              <a:spcBef>
                <a:spcPts val="400"/>
              </a:spcBef>
            </a:pPr>
            <a:r>
              <a:rPr lang="en" sz="1800" dirty="0"/>
              <a:t>Birthing fluids (amniotic fluid placenta cord); and, </a:t>
            </a:r>
          </a:p>
          <a:p>
            <a:pPr lvl="1">
              <a:spcBef>
                <a:spcPts val="400"/>
              </a:spcBef>
            </a:pPr>
            <a:r>
              <a:rPr lang="en" sz="1800" dirty="0"/>
              <a:t>Possible saliva from the newborn</a:t>
            </a:r>
            <a:endParaRPr lang="fr-FR" sz="1800" dirty="0"/>
          </a:p>
        </p:txBody>
      </p:sp>
      <p:sp>
        <p:nvSpPr>
          <p:cNvPr id="6" name="Slide Number Placeholder 5">
            <a:extLst>
              <a:ext uri="{FF2B5EF4-FFF2-40B4-BE49-F238E27FC236}">
                <a16:creationId xmlns:a16="http://schemas.microsoft.com/office/drawing/2014/main" id="{3407E7C6-019E-4C18-877F-18B70E0338E2}"/>
              </a:ext>
            </a:extLst>
          </p:cNvPr>
          <p:cNvSpPr>
            <a:spLocks noGrp="1"/>
          </p:cNvSpPr>
          <p:nvPr>
            <p:ph type="sldNum" sz="quarter" idx="12"/>
          </p:nvPr>
        </p:nvSpPr>
        <p:spPr>
          <a:xfrm>
            <a:off x="11505245" y="6256879"/>
            <a:ext cx="380035" cy="261570"/>
          </a:xfrm>
        </p:spPr>
        <p:txBody>
          <a:bodyPr/>
          <a:lstStyle/>
          <a:p>
            <a:fld id="{714BF2E0-EE3B-6A4E-9FB9-82DE86E1F02F}" type="slidenum">
              <a:rPr lang="en-US" smtClean="0"/>
              <a:pPr/>
              <a:t>20</a:t>
            </a:fld>
            <a:endParaRPr lang="en-US"/>
          </a:p>
        </p:txBody>
      </p:sp>
      <p:pic>
        <p:nvPicPr>
          <p:cNvPr id="2" name="Content Placeholder 6">
            <a:extLst>
              <a:ext uri="{FF2B5EF4-FFF2-40B4-BE49-F238E27FC236}">
                <a16:creationId xmlns:a16="http://schemas.microsoft.com/office/drawing/2014/main" id="{EF810FB3-DDE5-72FB-BD05-0F0EE5A2613D}"/>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4" name="Content Placeholder 18">
            <a:extLst>
              <a:ext uri="{FF2B5EF4-FFF2-40B4-BE49-F238E27FC236}">
                <a16:creationId xmlns:a16="http://schemas.microsoft.com/office/drawing/2014/main" id="{35C107CC-DDBC-13D6-F9A1-3AA6A5AD3721}"/>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AFDE6AB6-C765-D445-796B-E482188FA87C}"/>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10" name="Rectangle 9"/>
          <p:cNvSpPr/>
          <p:nvPr/>
        </p:nvSpPr>
        <p:spPr>
          <a:xfrm>
            <a:off x="2563317" y="5831430"/>
            <a:ext cx="8124669" cy="52322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Source: Guidelines for the management of pregnant and breastfeeding women in the context of Ebola virus disease, World Health Organization, 2020</a:t>
            </a:r>
          </a:p>
        </p:txBody>
      </p:sp>
    </p:spTree>
    <p:extLst>
      <p:ext uri="{BB962C8B-B14F-4D97-AF65-F5344CB8AC3E}">
        <p14:creationId xmlns:p14="http://schemas.microsoft.com/office/powerpoint/2010/main" val="80557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0E11767-1019-D033-614E-7E68DA74FB4E}"/>
              </a:ext>
            </a:extLst>
          </p:cNvPr>
          <p:cNvSpPr>
            <a:spLocks noGrp="1"/>
          </p:cNvSpPr>
          <p:nvPr>
            <p:ph type="title"/>
          </p:nvPr>
        </p:nvSpPr>
        <p:spPr>
          <a:xfrm>
            <a:off x="400050" y="1632059"/>
            <a:ext cx="9700351" cy="2743200"/>
          </a:xfrm>
        </p:spPr>
        <p:txBody>
          <a:bodyPr>
            <a:normAutofit/>
          </a:bodyPr>
          <a:lstStyle/>
          <a:p>
            <a:r>
              <a:rPr lang="en-FR" dirty="0">
                <a:solidFill>
                  <a:srgbClr val="E05972"/>
                </a:solidFill>
              </a:rPr>
              <a:t>Questions?</a:t>
            </a:r>
            <a:br>
              <a:rPr lang="en-NZ" dirty="0">
                <a:solidFill>
                  <a:srgbClr val="E05972"/>
                </a:solidFill>
              </a:rPr>
            </a:br>
            <a:br>
              <a:rPr lang="en-NZ" dirty="0">
                <a:solidFill>
                  <a:srgbClr val="E05972"/>
                </a:solidFill>
              </a:rPr>
            </a:br>
            <a:endParaRPr lang="en-FR" sz="1400" dirty="0">
              <a:solidFill>
                <a:srgbClr val="A4DDE8"/>
              </a:solidFill>
            </a:endParaRPr>
          </a:p>
        </p:txBody>
      </p:sp>
      <p:sp>
        <p:nvSpPr>
          <p:cNvPr id="14" name="Slide Number Placeholder 13">
            <a:extLst>
              <a:ext uri="{FF2B5EF4-FFF2-40B4-BE49-F238E27FC236}">
                <a16:creationId xmlns:a16="http://schemas.microsoft.com/office/drawing/2014/main" id="{525C783E-FD94-269C-3952-7EBE7E232357}"/>
              </a:ext>
            </a:extLst>
          </p:cNvPr>
          <p:cNvSpPr>
            <a:spLocks noGrp="1"/>
          </p:cNvSpPr>
          <p:nvPr>
            <p:ph type="sldNum" sz="quarter" idx="12"/>
          </p:nvPr>
        </p:nvSpPr>
        <p:spPr/>
        <p:txBody>
          <a:bodyPr/>
          <a:lstStyle/>
          <a:p>
            <a:fld id="{714BF2E0-EE3B-6A4E-9FB9-82DE86E1F02F}" type="slidenum">
              <a:rPr lang="en-US" smtClean="0"/>
              <a:pPr/>
              <a:t>21</a:t>
            </a:fld>
            <a:endParaRPr lang="en-US"/>
          </a:p>
        </p:txBody>
      </p:sp>
      <p:sp>
        <p:nvSpPr>
          <p:cNvPr id="15" name="Rectangle 14">
            <a:extLst>
              <a:ext uri="{FF2B5EF4-FFF2-40B4-BE49-F238E27FC236}">
                <a16:creationId xmlns:a16="http://schemas.microsoft.com/office/drawing/2014/main" id="{A8FB0858-1D5C-E1B0-4582-19C41671FA26}"/>
              </a:ext>
            </a:extLst>
          </p:cNvPr>
          <p:cNvSpPr/>
          <p:nvPr/>
        </p:nvSpPr>
        <p:spPr>
          <a:xfrm>
            <a:off x="11503619" y="6247601"/>
            <a:ext cx="380035" cy="610399"/>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latin typeface="Arial" panose="020B0604020202020204" pitchFamily="34" charset="0"/>
            </a:endParaRPr>
          </a:p>
        </p:txBody>
      </p:sp>
      <p:pic>
        <p:nvPicPr>
          <p:cNvPr id="2" name="Content Placeholder 6">
            <a:extLst>
              <a:ext uri="{FF2B5EF4-FFF2-40B4-BE49-F238E27FC236}">
                <a16:creationId xmlns:a16="http://schemas.microsoft.com/office/drawing/2014/main" id="{43F22102-1097-FE70-4E1F-216BFE6C5097}"/>
              </a:ext>
            </a:extLst>
          </p:cNvPr>
          <p:cNvPicPr>
            <a:picLocks noChangeAspect="1"/>
          </p:cNvPicPr>
          <p:nvPr/>
        </p:nvPicPr>
        <p:blipFill rotWithShape="1">
          <a:blip r:embed="rId2"/>
          <a:srcRect l="38795" t="59280" r="50038" b="25402"/>
          <a:stretch/>
        </p:blipFill>
        <p:spPr>
          <a:xfrm rot="21275692">
            <a:off x="10032551" y="790060"/>
            <a:ext cx="1096605" cy="1107804"/>
          </a:xfrm>
          <a:prstGeom prst="rect">
            <a:avLst/>
          </a:prstGeom>
        </p:spPr>
      </p:pic>
      <p:pic>
        <p:nvPicPr>
          <p:cNvPr id="4" name="Content Placeholder 18">
            <a:extLst>
              <a:ext uri="{FF2B5EF4-FFF2-40B4-BE49-F238E27FC236}">
                <a16:creationId xmlns:a16="http://schemas.microsoft.com/office/drawing/2014/main" id="{7376BC21-22A5-6828-E199-A0226B1AE057}"/>
              </a:ext>
            </a:extLst>
          </p:cNvPr>
          <p:cNvPicPr>
            <a:picLocks noChangeAspect="1"/>
          </p:cNvPicPr>
          <p:nvPr/>
        </p:nvPicPr>
        <p:blipFill>
          <a:blip r:embed="rId3"/>
          <a:srcRect/>
          <a:stretch/>
        </p:blipFill>
        <p:spPr>
          <a:xfrm rot="18731490">
            <a:off x="10120805" y="104847"/>
            <a:ext cx="1838752" cy="1838752"/>
          </a:xfrm>
          <a:prstGeom prst="rect">
            <a:avLst/>
          </a:prstGeom>
        </p:spPr>
      </p:pic>
      <p:pic>
        <p:nvPicPr>
          <p:cNvPr id="6" name="Content Placeholder 18">
            <a:extLst>
              <a:ext uri="{FF2B5EF4-FFF2-40B4-BE49-F238E27FC236}">
                <a16:creationId xmlns:a16="http://schemas.microsoft.com/office/drawing/2014/main" id="{ACA1DD46-75A5-9BEE-3345-E0E8EE334E89}"/>
              </a:ext>
            </a:extLst>
          </p:cNvPr>
          <p:cNvPicPr>
            <a:picLocks noChangeAspect="1"/>
          </p:cNvPicPr>
          <p:nvPr/>
        </p:nvPicPr>
        <p:blipFill>
          <a:blip r:embed="rId3"/>
          <a:srcRect/>
          <a:stretch/>
        </p:blipFill>
        <p:spPr>
          <a:xfrm rot="20877534">
            <a:off x="10402221" y="707037"/>
            <a:ext cx="1221359" cy="1221359"/>
          </a:xfrm>
          <a:prstGeom prst="rect">
            <a:avLst/>
          </a:prstGeom>
        </p:spPr>
      </p:pic>
    </p:spTree>
    <p:extLst>
      <p:ext uri="{BB962C8B-B14F-4D97-AF65-F5344CB8AC3E}">
        <p14:creationId xmlns:p14="http://schemas.microsoft.com/office/powerpoint/2010/main" val="374905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a:t>Objectives</a:t>
            </a:r>
            <a:endParaRPr lang="en-US"/>
          </a:p>
        </p:txBody>
      </p:sp>
      <p:sp>
        <p:nvSpPr>
          <p:cNvPr id="3" name="Content Placeholder 2">
            <a:extLst>
              <a:ext uri="{FF2B5EF4-FFF2-40B4-BE49-F238E27FC236}">
                <a16:creationId xmlns:a16="http://schemas.microsoft.com/office/drawing/2014/main" id="{EEB8A718-8F91-4E55-8BBC-F9BAC326334A}"/>
              </a:ext>
            </a:extLst>
          </p:cNvPr>
          <p:cNvSpPr>
            <a:spLocks noGrp="1"/>
          </p:cNvSpPr>
          <p:nvPr>
            <p:ph idx="1"/>
          </p:nvPr>
        </p:nvSpPr>
        <p:spPr>
          <a:xfrm>
            <a:off x="457199" y="1825625"/>
            <a:ext cx="8432406" cy="4130332"/>
          </a:xfrm>
        </p:spPr>
        <p:txBody>
          <a:bodyPr vert="horz" lIns="0" tIns="0" rIns="0" bIns="0" rtlCol="0" anchor="t">
            <a:normAutofit/>
          </a:bodyPr>
          <a:lstStyle/>
          <a:p>
            <a:pPr marL="0" indent="0">
              <a:buNone/>
            </a:pPr>
            <a:r>
              <a:rPr lang="en-US" b="1" dirty="0"/>
              <a:t>At the end of this session, you will be able to:</a:t>
            </a:r>
          </a:p>
          <a:p>
            <a:pPr marL="0" indent="0">
              <a:buNone/>
            </a:pPr>
            <a:endParaRPr lang="en-US" dirty="0"/>
          </a:p>
          <a:p>
            <a:pPr marL="179705" indent="-179705"/>
            <a:r>
              <a:rPr lang="en-US" dirty="0">
                <a:latin typeface="Arial"/>
                <a:cs typeface="Arial"/>
              </a:rPr>
              <a:t>Know how to prepare a Treatment Centre to provide care for pregnant women</a:t>
            </a:r>
          </a:p>
          <a:p>
            <a:pPr marL="179705" indent="-179705"/>
            <a:r>
              <a:rPr lang="en-US" dirty="0">
                <a:latin typeface="Arial"/>
                <a:cs typeface="Arial"/>
              </a:rPr>
              <a:t>Identify supplies needed for obstetric care in the context of FVD</a:t>
            </a:r>
          </a:p>
          <a:p>
            <a:pPr marL="179705" indent="-179705"/>
            <a:r>
              <a:rPr lang="en-US" dirty="0">
                <a:latin typeface="Arial"/>
                <a:cs typeface="Arial"/>
              </a:rPr>
              <a:t>Establish a system of infection prevention to mitigate transmission during obstetric procedures in the context of FVD</a:t>
            </a:r>
            <a:endParaRPr lang="en-US"/>
          </a:p>
          <a:p>
            <a:pPr marL="179705" indent="-179705"/>
            <a:endParaRPr lang="en-US" dirty="0">
              <a:cs typeface="Arial" panose="020B0604020202020204" pitchFamily="34" charset="0"/>
            </a:endParaRPr>
          </a:p>
        </p:txBody>
      </p:sp>
      <p:sp>
        <p:nvSpPr>
          <p:cNvPr id="12" name="Slide Number Placeholder 11">
            <a:extLst>
              <a:ext uri="{FF2B5EF4-FFF2-40B4-BE49-F238E27FC236}">
                <a16:creationId xmlns:a16="http://schemas.microsoft.com/office/drawing/2014/main" id="{6035DDE8-BF61-4A84-B9F3-BFFC9004A35C}"/>
              </a:ext>
            </a:extLst>
          </p:cNvPr>
          <p:cNvSpPr>
            <a:spLocks noGrp="1"/>
          </p:cNvSpPr>
          <p:nvPr>
            <p:ph type="sldNum" sz="quarter" idx="12"/>
          </p:nvPr>
        </p:nvSpPr>
        <p:spPr/>
        <p:txBody>
          <a:bodyPr/>
          <a:lstStyle/>
          <a:p>
            <a:fld id="{714BF2E0-EE3B-6A4E-9FB9-82DE86E1F02F}" type="slidenum">
              <a:rPr lang="en-US" smtClean="0"/>
              <a:pPr/>
              <a:t>3</a:t>
            </a:fld>
            <a:endParaRPr lang="en-US"/>
          </a:p>
        </p:txBody>
      </p:sp>
      <p:pic>
        <p:nvPicPr>
          <p:cNvPr id="2" name="Content Placeholder 6">
            <a:extLst>
              <a:ext uri="{FF2B5EF4-FFF2-40B4-BE49-F238E27FC236}">
                <a16:creationId xmlns:a16="http://schemas.microsoft.com/office/drawing/2014/main" id="{6BCEAE94-CED7-356B-0A21-FDA90A1145C6}"/>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7" name="Content Placeholder 18">
            <a:extLst>
              <a:ext uri="{FF2B5EF4-FFF2-40B4-BE49-F238E27FC236}">
                <a16:creationId xmlns:a16="http://schemas.microsoft.com/office/drawing/2014/main" id="{FE8BF68D-64DD-7BB1-9ACD-C1D8EB071B46}"/>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8" name="Content Placeholder 18">
            <a:extLst>
              <a:ext uri="{FF2B5EF4-FFF2-40B4-BE49-F238E27FC236}">
                <a16:creationId xmlns:a16="http://schemas.microsoft.com/office/drawing/2014/main" id="{DC051433-A72C-F398-A698-D8722EAB3A6A}"/>
              </a:ext>
            </a:extLst>
          </p:cNvPr>
          <p:cNvPicPr>
            <a:picLocks noChangeAspect="1"/>
          </p:cNvPicPr>
          <p:nvPr/>
        </p:nvPicPr>
        <p:blipFill>
          <a:blip r:embed="rId3"/>
          <a:srcRect/>
          <a:stretch/>
        </p:blipFill>
        <p:spPr>
          <a:xfrm rot="887815">
            <a:off x="10600780" y="148976"/>
            <a:ext cx="1221359" cy="1221359"/>
          </a:xfrm>
          <a:prstGeom prst="rect">
            <a:avLst/>
          </a:prstGeom>
        </p:spPr>
      </p:pic>
      <p:pic>
        <p:nvPicPr>
          <p:cNvPr id="9" name="Elemento grafico 4" descr="Tiro a segno">
            <a:extLst>
              <a:ext uri="{FF2B5EF4-FFF2-40B4-BE49-F238E27FC236}">
                <a16:creationId xmlns:a16="http://schemas.microsoft.com/office/drawing/2014/main" id="{EA827BE7-F3C5-4ACF-9F04-7081964275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9605" y="1653676"/>
            <a:ext cx="2288723" cy="2288723"/>
          </a:xfrm>
          <a:prstGeom prst="rect">
            <a:avLst/>
          </a:prstGeom>
        </p:spPr>
      </p:pic>
    </p:spTree>
    <p:extLst>
      <p:ext uri="{BB962C8B-B14F-4D97-AF65-F5344CB8AC3E}">
        <p14:creationId xmlns:p14="http://schemas.microsoft.com/office/powerpoint/2010/main" val="121323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dirty="0"/>
              <a:t>Presentation outline</a:t>
            </a:r>
            <a:endParaRPr lang="en-US" dirty="0"/>
          </a:p>
        </p:txBody>
      </p:sp>
      <p:sp>
        <p:nvSpPr>
          <p:cNvPr id="3" name="Content Placeholder 2">
            <a:extLst>
              <a:ext uri="{FF2B5EF4-FFF2-40B4-BE49-F238E27FC236}">
                <a16:creationId xmlns:a16="http://schemas.microsoft.com/office/drawing/2014/main" id="{9FB146B7-C320-475D-B0DF-F451238779BB}"/>
              </a:ext>
            </a:extLst>
          </p:cNvPr>
          <p:cNvSpPr>
            <a:spLocks noGrp="1"/>
          </p:cNvSpPr>
          <p:nvPr>
            <p:ph idx="1"/>
          </p:nvPr>
        </p:nvSpPr>
        <p:spPr>
          <a:xfrm>
            <a:off x="457200" y="1690688"/>
            <a:ext cx="11277600" cy="4130332"/>
          </a:xfrm>
        </p:spPr>
        <p:txBody>
          <a:bodyPr>
            <a:normAutofit/>
          </a:bodyPr>
          <a:lstStyle/>
          <a:p>
            <a:r>
              <a:rPr lang="en-US" dirty="0"/>
              <a:t>Preparing the Treatment Centre</a:t>
            </a:r>
          </a:p>
          <a:p>
            <a:r>
              <a:rPr lang="en-US" dirty="0"/>
              <a:t>Care of a pregnant woman</a:t>
            </a:r>
          </a:p>
          <a:p>
            <a:pPr lvl="1"/>
            <a:r>
              <a:rPr lang="en-US" dirty="0" err="1"/>
              <a:t>Labour</a:t>
            </a:r>
            <a:r>
              <a:rPr lang="en-US" dirty="0"/>
              <a:t> and Childbirth and FVD</a:t>
            </a:r>
          </a:p>
          <a:p>
            <a:pPr lvl="1"/>
            <a:r>
              <a:rPr lang="en-US" dirty="0"/>
              <a:t>Abortion/Miscarriage in FVD</a:t>
            </a:r>
          </a:p>
          <a:p>
            <a:r>
              <a:rPr lang="en-US" dirty="0"/>
              <a:t>Breastfeeding and FVD</a:t>
            </a:r>
          </a:p>
          <a:p>
            <a:r>
              <a:rPr lang="en-US" dirty="0"/>
              <a:t>Care of pregnant and recently pregnant FVD survivors </a:t>
            </a:r>
          </a:p>
        </p:txBody>
      </p:sp>
      <p:sp>
        <p:nvSpPr>
          <p:cNvPr id="2" name="Slide Number Placeholder 1">
            <a:extLst>
              <a:ext uri="{FF2B5EF4-FFF2-40B4-BE49-F238E27FC236}">
                <a16:creationId xmlns:a16="http://schemas.microsoft.com/office/drawing/2014/main" id="{9A9ECD98-1894-4119-BE13-03B1EFEA0616}"/>
              </a:ext>
            </a:extLst>
          </p:cNvPr>
          <p:cNvSpPr>
            <a:spLocks noGrp="1"/>
          </p:cNvSpPr>
          <p:nvPr>
            <p:ph type="sldNum" sz="quarter" idx="12"/>
          </p:nvPr>
        </p:nvSpPr>
        <p:spPr/>
        <p:txBody>
          <a:bodyPr/>
          <a:lstStyle/>
          <a:p>
            <a:fld id="{714BF2E0-EE3B-6A4E-9FB9-82DE86E1F02F}" type="slidenum">
              <a:rPr lang="en-US" smtClean="0"/>
              <a:pPr/>
              <a:t>4</a:t>
            </a:fld>
            <a:endParaRPr lang="en-US"/>
          </a:p>
        </p:txBody>
      </p:sp>
      <p:pic>
        <p:nvPicPr>
          <p:cNvPr id="5" name="Content Placeholder 6">
            <a:extLst>
              <a:ext uri="{FF2B5EF4-FFF2-40B4-BE49-F238E27FC236}">
                <a16:creationId xmlns:a16="http://schemas.microsoft.com/office/drawing/2014/main" id="{EEB7103B-484D-990F-9259-D686995CD362}"/>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6" name="Content Placeholder 18">
            <a:extLst>
              <a:ext uri="{FF2B5EF4-FFF2-40B4-BE49-F238E27FC236}">
                <a16:creationId xmlns:a16="http://schemas.microsoft.com/office/drawing/2014/main" id="{13FCE72B-CB26-A987-0629-DAE579B69EC3}"/>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7" name="Content Placeholder 18">
            <a:extLst>
              <a:ext uri="{FF2B5EF4-FFF2-40B4-BE49-F238E27FC236}">
                <a16:creationId xmlns:a16="http://schemas.microsoft.com/office/drawing/2014/main" id="{0C422393-D3EC-7142-12AB-5EC03DF190C3}"/>
              </a:ext>
            </a:extLst>
          </p:cNvPr>
          <p:cNvPicPr>
            <a:picLocks noChangeAspect="1"/>
          </p:cNvPicPr>
          <p:nvPr/>
        </p:nvPicPr>
        <p:blipFill>
          <a:blip r:embed="rId3"/>
          <a:srcRect/>
          <a:stretch/>
        </p:blipFill>
        <p:spPr>
          <a:xfrm rot="887815">
            <a:off x="10600780" y="148976"/>
            <a:ext cx="1221359" cy="1221359"/>
          </a:xfrm>
          <a:prstGeom prst="rect">
            <a:avLst/>
          </a:prstGeom>
        </p:spPr>
      </p:pic>
    </p:spTree>
    <p:extLst>
      <p:ext uri="{BB962C8B-B14F-4D97-AF65-F5344CB8AC3E}">
        <p14:creationId xmlns:p14="http://schemas.microsoft.com/office/powerpoint/2010/main" val="270368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a:t>Presentation outline</a:t>
            </a:r>
            <a:endParaRPr lang="en-US"/>
          </a:p>
        </p:txBody>
      </p:sp>
      <p:sp>
        <p:nvSpPr>
          <p:cNvPr id="3" name="Content Placeholder 2">
            <a:extLst>
              <a:ext uri="{FF2B5EF4-FFF2-40B4-BE49-F238E27FC236}">
                <a16:creationId xmlns:a16="http://schemas.microsoft.com/office/drawing/2014/main" id="{9FB146B7-C320-475D-B0DF-F451238779BB}"/>
              </a:ext>
            </a:extLst>
          </p:cNvPr>
          <p:cNvSpPr>
            <a:spLocks noGrp="1"/>
          </p:cNvSpPr>
          <p:nvPr>
            <p:ph idx="1"/>
          </p:nvPr>
        </p:nvSpPr>
        <p:spPr>
          <a:xfrm>
            <a:off x="522515" y="1825625"/>
            <a:ext cx="11277600" cy="4130332"/>
          </a:xfrm>
        </p:spPr>
        <p:txBody>
          <a:bodyPr>
            <a:normAutofit/>
          </a:bodyPr>
          <a:lstStyle/>
          <a:p>
            <a:r>
              <a:rPr lang="en-US" dirty="0"/>
              <a:t>Preparing the Treatment Centre</a:t>
            </a:r>
          </a:p>
          <a:p>
            <a:r>
              <a:rPr lang="en-US" dirty="0"/>
              <a:t>Care of a pregnant woman</a:t>
            </a:r>
          </a:p>
          <a:p>
            <a:pPr lvl="1"/>
            <a:r>
              <a:rPr lang="en-US" dirty="0"/>
              <a:t>Labor and Childbirth and FVD</a:t>
            </a:r>
          </a:p>
          <a:p>
            <a:pPr lvl="1"/>
            <a:r>
              <a:rPr lang="en-US" dirty="0"/>
              <a:t>Abortion/Miscarriage in FVD</a:t>
            </a:r>
          </a:p>
          <a:p>
            <a:r>
              <a:rPr lang="en-US" dirty="0"/>
              <a:t>Breastfeeding and FVD</a:t>
            </a:r>
          </a:p>
          <a:p>
            <a:r>
              <a:rPr lang="en-US" dirty="0"/>
              <a:t>Care of pregnant and recently pregnant FVD survivors </a:t>
            </a:r>
          </a:p>
        </p:txBody>
      </p:sp>
      <p:sp>
        <p:nvSpPr>
          <p:cNvPr id="2" name="Slide Number Placeholder 1">
            <a:extLst>
              <a:ext uri="{FF2B5EF4-FFF2-40B4-BE49-F238E27FC236}">
                <a16:creationId xmlns:a16="http://schemas.microsoft.com/office/drawing/2014/main" id="{92C349C8-93FA-46D3-8A40-716B7A3C0360}"/>
              </a:ext>
            </a:extLst>
          </p:cNvPr>
          <p:cNvSpPr>
            <a:spLocks noGrp="1"/>
          </p:cNvSpPr>
          <p:nvPr>
            <p:ph type="sldNum" sz="quarter" idx="12"/>
          </p:nvPr>
        </p:nvSpPr>
        <p:spPr/>
        <p:txBody>
          <a:bodyPr/>
          <a:lstStyle/>
          <a:p>
            <a:fld id="{714BF2E0-EE3B-6A4E-9FB9-82DE86E1F02F}" type="slidenum">
              <a:rPr lang="en-US" smtClean="0"/>
              <a:pPr/>
              <a:t>5</a:t>
            </a:fld>
            <a:endParaRPr lang="en-US"/>
          </a:p>
        </p:txBody>
      </p:sp>
      <p:pic>
        <p:nvPicPr>
          <p:cNvPr id="5" name="Content Placeholder 6">
            <a:extLst>
              <a:ext uri="{FF2B5EF4-FFF2-40B4-BE49-F238E27FC236}">
                <a16:creationId xmlns:a16="http://schemas.microsoft.com/office/drawing/2014/main" id="{746A0BDE-2682-9191-3D76-3E6CB66BB0A9}"/>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6" name="Content Placeholder 18">
            <a:extLst>
              <a:ext uri="{FF2B5EF4-FFF2-40B4-BE49-F238E27FC236}">
                <a16:creationId xmlns:a16="http://schemas.microsoft.com/office/drawing/2014/main" id="{0B314A98-5AE3-B35E-E2A5-FF1C9DE7E235}"/>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7" name="Content Placeholder 18">
            <a:extLst>
              <a:ext uri="{FF2B5EF4-FFF2-40B4-BE49-F238E27FC236}">
                <a16:creationId xmlns:a16="http://schemas.microsoft.com/office/drawing/2014/main" id="{378D9B6A-7410-0288-5B12-558A1CDFEAA1}"/>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8" name="Rectangle 7">
            <a:extLst>
              <a:ext uri="{FF2B5EF4-FFF2-40B4-BE49-F238E27FC236}">
                <a16:creationId xmlns:a16="http://schemas.microsoft.com/office/drawing/2014/main" id="{BF10952F-DE0A-FA58-9A4C-1CB0BCBFC836}"/>
              </a:ext>
            </a:extLst>
          </p:cNvPr>
          <p:cNvSpPr/>
          <p:nvPr/>
        </p:nvSpPr>
        <p:spPr>
          <a:xfrm>
            <a:off x="457200" y="1760284"/>
            <a:ext cx="11212286" cy="480380"/>
          </a:xfrm>
          <a:prstGeom prst="rect">
            <a:avLst/>
          </a:prstGeom>
          <a:noFill/>
          <a:ln>
            <a:solidFill>
              <a:srgbClr val="BE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25130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0206" y="3124175"/>
            <a:ext cx="2160000" cy="2560139"/>
          </a:xfrm>
          <a:prstGeom prst="rect">
            <a:avLst/>
          </a:prstGeom>
          <a:solidFill>
            <a:schemeClr val="bg1"/>
          </a:solidFill>
          <a:ln>
            <a:solidFill>
              <a:srgbClr val="E05972"/>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616849" y="1351219"/>
            <a:ext cx="1864961" cy="36933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79380" y="1351219"/>
            <a:ext cx="1539898" cy="369332"/>
          </a:xfrm>
          <a:prstGeom prst="rect">
            <a:avLst/>
          </a:prstGeom>
          <a:noFill/>
        </p:spPr>
        <p:txBody>
          <a:bodyPr wrap="square" rtlCol="0">
            <a:spAutoFit/>
          </a:bodyPr>
          <a:lstStyle/>
          <a:p>
            <a:pPr algn="ctr"/>
            <a:r>
              <a:rPr lang="fr-FR">
                <a:solidFill>
                  <a:srgbClr val="00205C"/>
                </a:solidFill>
                <a:latin typeface="Arial" panose="020B0604020202020204" pitchFamily="34" charset="0"/>
                <a:cs typeface="Arial" panose="020B0604020202020204" pitchFamily="34" charset="0"/>
              </a:rPr>
              <a:t>Structure</a:t>
            </a:r>
          </a:p>
        </p:txBody>
      </p:sp>
      <p:sp>
        <p:nvSpPr>
          <p:cNvPr id="7" name="Rectangle à coins arrondis 6"/>
          <p:cNvSpPr/>
          <p:nvPr/>
        </p:nvSpPr>
        <p:spPr>
          <a:xfrm>
            <a:off x="469540" y="1819117"/>
            <a:ext cx="2185871" cy="107929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6" descr="Nigeria.jpg">
            <a:extLst>
              <a:ext uri="{FF2B5EF4-FFF2-40B4-BE49-F238E27FC236}">
                <a16:creationId xmlns:a16="http://schemas.microsoft.com/office/drawing/2014/main" id="{25B3D751-5AA5-41AF-B816-554F9ADB2C85}"/>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044" t="15389" r="6252" b="8357"/>
          <a:stretch/>
        </p:blipFill>
        <p:spPr>
          <a:xfrm>
            <a:off x="645307" y="1923543"/>
            <a:ext cx="1808043" cy="870440"/>
          </a:xfrm>
          <a:prstGeom prst="rect">
            <a:avLst/>
          </a:prstGeom>
        </p:spPr>
      </p:pic>
      <p:sp>
        <p:nvSpPr>
          <p:cNvPr id="10" name="Ellipse 9"/>
          <p:cNvSpPr/>
          <p:nvPr/>
        </p:nvSpPr>
        <p:spPr>
          <a:xfrm>
            <a:off x="1472331" y="2939292"/>
            <a:ext cx="130909" cy="144000"/>
          </a:xfrm>
          <a:prstGeom prst="ellipse">
            <a:avLst/>
          </a:prstGeom>
          <a:solidFill>
            <a:srgbClr val="BE3547"/>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01598" y="3195553"/>
            <a:ext cx="2332927" cy="954107"/>
          </a:xfrm>
          <a:prstGeom prst="rect">
            <a:avLst/>
          </a:prstGeom>
          <a:noFill/>
        </p:spPr>
        <p:txBody>
          <a:bodyPr wrap="square" rtlCol="0">
            <a:spAutoFit/>
          </a:bodyPr>
          <a:lstStyle/>
          <a:p>
            <a:pPr lvl="0" algn="ctr"/>
            <a:r>
              <a:rPr lang="en-US" sz="1400" dirty="0">
                <a:solidFill>
                  <a:srgbClr val="BE3547"/>
                </a:solidFill>
                <a:latin typeface="Arial" panose="020B0604020202020204" pitchFamily="34" charset="0"/>
                <a:ea typeface="MS PGothic"/>
                <a:cs typeface="Arial" panose="020B0604020202020204" pitchFamily="34" charset="0"/>
              </a:rPr>
              <a:t>Specific areas for midwifery, obstetrics, newborn and intensive care</a:t>
            </a:r>
            <a:endParaRPr lang="fr-FR" sz="1400" dirty="0">
              <a:solidFill>
                <a:srgbClr val="BE3547"/>
              </a:solidFill>
              <a:latin typeface="Arial" panose="020B0604020202020204" pitchFamily="34" charset="0"/>
              <a:cs typeface="Arial" panose="020B0604020202020204" pitchFamily="34" charset="0"/>
            </a:endParaRPr>
          </a:p>
        </p:txBody>
      </p:sp>
      <p:sp>
        <p:nvSpPr>
          <p:cNvPr id="13" name="ZoneTexte 12"/>
          <p:cNvSpPr txBox="1"/>
          <p:nvPr/>
        </p:nvSpPr>
        <p:spPr>
          <a:xfrm>
            <a:off x="458839" y="4080541"/>
            <a:ext cx="2170701" cy="954107"/>
          </a:xfrm>
          <a:prstGeom prst="rect">
            <a:avLst/>
          </a:prstGeom>
          <a:noFill/>
        </p:spPr>
        <p:txBody>
          <a:bodyPr wrap="square" rtlCol="0">
            <a:spAutoFit/>
          </a:bodyPr>
          <a:lstStyle/>
          <a:p>
            <a:pPr lvl="0" algn="ctr"/>
            <a:r>
              <a:rPr lang="en-US" sz="1400" dirty="0">
                <a:solidFill>
                  <a:srgbClr val="BE3547"/>
                </a:solidFill>
                <a:latin typeface="Arial" panose="020B0604020202020204" pitchFamily="34" charset="0"/>
                <a:ea typeface="MS PGothic"/>
                <a:cs typeface="Arial" panose="020B0604020202020204" pitchFamily="34" charset="0"/>
              </a:rPr>
              <a:t>Rooms adapted and equipped for neonatal resuscitation and newborn care </a:t>
            </a:r>
            <a:endParaRPr lang="fr-FR" sz="1400" dirty="0">
              <a:solidFill>
                <a:srgbClr val="BE3547"/>
              </a:solidFill>
              <a:latin typeface="Arial" panose="020B0604020202020204" pitchFamily="34" charset="0"/>
              <a:ea typeface="MS PGothic"/>
              <a:cs typeface="Arial" panose="020B0604020202020204" pitchFamily="34" charset="0"/>
            </a:endParaRPr>
          </a:p>
        </p:txBody>
      </p:sp>
      <p:sp>
        <p:nvSpPr>
          <p:cNvPr id="14" name="ZoneTexte 13"/>
          <p:cNvSpPr txBox="1"/>
          <p:nvPr/>
        </p:nvSpPr>
        <p:spPr>
          <a:xfrm>
            <a:off x="445014" y="5097630"/>
            <a:ext cx="2210397" cy="523220"/>
          </a:xfrm>
          <a:prstGeom prst="rect">
            <a:avLst/>
          </a:prstGeom>
          <a:noFill/>
        </p:spPr>
        <p:txBody>
          <a:bodyPr wrap="square" rtlCol="0">
            <a:spAutoFit/>
          </a:bodyPr>
          <a:lstStyle/>
          <a:p>
            <a:pPr lvl="0" algn="ctr"/>
            <a:r>
              <a:rPr lang="en-US" sz="1400" dirty="0">
                <a:solidFill>
                  <a:srgbClr val="BE3547"/>
                </a:solidFill>
                <a:latin typeface="Arial" panose="020B0604020202020204" pitchFamily="34" charset="0"/>
                <a:ea typeface="MS PGothic"/>
                <a:cs typeface="Arial" panose="020B0604020202020204" pitchFamily="34" charset="0"/>
              </a:rPr>
              <a:t>"Nursery" integrated into the Treatment Centre</a:t>
            </a:r>
            <a:endParaRPr lang="fr-FR" sz="1400" dirty="0">
              <a:solidFill>
                <a:srgbClr val="BE3547"/>
              </a:solidFill>
              <a:latin typeface="Arial" panose="020B0604020202020204" pitchFamily="34" charset="0"/>
              <a:ea typeface="MS PGothic"/>
              <a:cs typeface="Arial" panose="020B0604020202020204" pitchFamily="34" charset="0"/>
            </a:endParaRPr>
          </a:p>
        </p:txBody>
      </p:sp>
      <p:sp>
        <p:nvSpPr>
          <p:cNvPr id="16" name="Rectangle 15"/>
          <p:cNvSpPr/>
          <p:nvPr/>
        </p:nvSpPr>
        <p:spPr>
          <a:xfrm>
            <a:off x="2757631" y="3124175"/>
            <a:ext cx="2160000" cy="2560139"/>
          </a:xfrm>
          <a:prstGeom prst="rect">
            <a:avLst/>
          </a:prstGeom>
          <a:solidFill>
            <a:schemeClr val="bg1"/>
          </a:solidFill>
          <a:ln>
            <a:solidFill>
              <a:srgbClr val="E05972"/>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2811245" y="1364282"/>
            <a:ext cx="2051457" cy="36933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990029" y="1351219"/>
            <a:ext cx="1693888" cy="369332"/>
          </a:xfrm>
          <a:prstGeom prst="rect">
            <a:avLst/>
          </a:prstGeom>
          <a:noFill/>
        </p:spPr>
        <p:txBody>
          <a:bodyPr wrap="square" rtlCol="0">
            <a:spAutoFit/>
          </a:bodyPr>
          <a:lstStyle/>
          <a:p>
            <a:pPr algn="ctr"/>
            <a:r>
              <a:rPr lang="fr-FR">
                <a:solidFill>
                  <a:srgbClr val="00205C"/>
                </a:solidFill>
                <a:latin typeface="Arial" panose="020B0604020202020204" pitchFamily="34" charset="0"/>
                <a:cs typeface="Arial" panose="020B0604020202020204" pitchFamily="34" charset="0"/>
              </a:rPr>
              <a:t>Supplies</a:t>
            </a:r>
          </a:p>
        </p:txBody>
      </p:sp>
      <p:sp>
        <p:nvSpPr>
          <p:cNvPr id="19" name="Rectangle à coins arrondis 18"/>
          <p:cNvSpPr/>
          <p:nvPr/>
        </p:nvSpPr>
        <p:spPr>
          <a:xfrm>
            <a:off x="2756760" y="1819117"/>
            <a:ext cx="2160871" cy="107929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3753429" y="2939292"/>
            <a:ext cx="144000" cy="144000"/>
          </a:xfrm>
          <a:prstGeom prst="ellipse">
            <a:avLst/>
          </a:prstGeom>
          <a:solidFill>
            <a:srgbClr val="BE3547"/>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2756760" y="3245958"/>
            <a:ext cx="2144595" cy="954107"/>
          </a:xfrm>
          <a:prstGeom prst="rect">
            <a:avLst/>
          </a:prstGeom>
          <a:noFill/>
        </p:spPr>
        <p:txBody>
          <a:bodyPr wrap="square" rtlCol="0">
            <a:spAutoFit/>
          </a:bodyPr>
          <a:lstStyle/>
          <a:p>
            <a:pPr lvl="0" algn="ctr"/>
            <a:r>
              <a:rPr lang="en-US" sz="1400" dirty="0">
                <a:solidFill>
                  <a:srgbClr val="BE3547"/>
                </a:solidFill>
                <a:latin typeface="Arial" panose="020B0604020202020204" pitchFamily="34" charset="0"/>
                <a:ea typeface="MS PGothic"/>
                <a:cs typeface="Arial" panose="020B0604020202020204" pitchFamily="34" charset="0"/>
              </a:rPr>
              <a:t>Resuscitation equipment (ABCD) – adult and neonatal.</a:t>
            </a:r>
          </a:p>
          <a:p>
            <a:pPr lvl="0" algn="ctr"/>
            <a:endParaRPr lang="fr-FR" sz="1400" dirty="0">
              <a:solidFill>
                <a:srgbClr val="BE3547"/>
              </a:solidFill>
              <a:latin typeface="Arial" panose="020B0604020202020204" pitchFamily="34" charset="0"/>
              <a:ea typeface="MS PGothic"/>
              <a:cs typeface="Arial" panose="020B0604020202020204" pitchFamily="34" charset="0"/>
            </a:endParaRPr>
          </a:p>
        </p:txBody>
      </p:sp>
      <p:sp>
        <p:nvSpPr>
          <p:cNvPr id="25" name="ZoneTexte 24"/>
          <p:cNvSpPr txBox="1"/>
          <p:nvPr/>
        </p:nvSpPr>
        <p:spPr>
          <a:xfrm>
            <a:off x="2782835" y="4000687"/>
            <a:ext cx="2125587" cy="1600438"/>
          </a:xfrm>
          <a:prstGeom prst="rect">
            <a:avLst/>
          </a:prstGeom>
          <a:noFill/>
        </p:spPr>
        <p:txBody>
          <a:bodyPr wrap="square" rtlCol="0">
            <a:spAutoFit/>
          </a:bodyPr>
          <a:lstStyle/>
          <a:p>
            <a:pPr lvl="0" algn="ctr"/>
            <a:r>
              <a:rPr lang="en" sz="1400" dirty="0">
                <a:solidFill>
                  <a:srgbClr val="BE3547"/>
                </a:solidFill>
                <a:latin typeface="Arial" panose="020B0604020202020204" pitchFamily="34" charset="0"/>
                <a:ea typeface="MS PGothic"/>
                <a:cs typeface="Arial" panose="020B0604020202020204" pitchFamily="34" charset="0"/>
              </a:rPr>
              <a:t>Obstetric kits </a:t>
            </a:r>
            <a:br>
              <a:rPr lang="fr-FR" sz="1400" dirty="0">
                <a:solidFill>
                  <a:srgbClr val="BE3547"/>
                </a:solidFill>
                <a:latin typeface="Arial" panose="020B0604020202020204" pitchFamily="34" charset="0"/>
                <a:ea typeface="MS PGothic"/>
                <a:cs typeface="Arial" panose="020B0604020202020204" pitchFamily="34" charset="0"/>
              </a:rPr>
            </a:br>
            <a:r>
              <a:rPr lang="fr-FR" sz="1400" dirty="0">
                <a:solidFill>
                  <a:srgbClr val="BE3547"/>
                </a:solidFill>
                <a:latin typeface="Arial" panose="020B0604020202020204" pitchFamily="34" charset="0"/>
                <a:ea typeface="MS PGothic"/>
                <a:cs typeface="Arial" panose="020B0604020202020204" pitchFamily="34" charset="0"/>
              </a:rPr>
              <a:t>(e.g. </a:t>
            </a:r>
            <a:r>
              <a:rPr lang="en-US" sz="1400" dirty="0">
                <a:solidFill>
                  <a:srgbClr val="BE3547"/>
                </a:solidFill>
                <a:latin typeface="Arial" panose="020B0604020202020204" pitchFamily="34" charset="0"/>
                <a:ea typeface="MS PGothic"/>
                <a:cs typeface="Arial" panose="020B0604020202020204" pitchFamily="34" charset="0"/>
              </a:rPr>
              <a:t>normal, assisted vaginal birth, caesarean</a:t>
            </a:r>
            <a:r>
              <a:rPr lang="fr-FR" sz="1400" dirty="0">
                <a:solidFill>
                  <a:srgbClr val="BE3547"/>
                </a:solidFill>
                <a:latin typeface="Arial" panose="020B0604020202020204" pitchFamily="34" charset="0"/>
                <a:ea typeface="MS PGothic"/>
                <a:cs typeface="Arial" panose="020B0604020202020204" pitchFamily="34" charset="0"/>
              </a:rPr>
              <a:t>, management of complications </a:t>
            </a:r>
            <a:r>
              <a:rPr lang="en" sz="1400" dirty="0">
                <a:solidFill>
                  <a:srgbClr val="BE3547"/>
                </a:solidFill>
                <a:latin typeface="Arial" panose="020B0604020202020204" pitchFamily="34" charset="0"/>
                <a:ea typeface="MS PGothic"/>
                <a:cs typeface="Arial" panose="020B0604020202020204" pitchFamily="34" charset="0"/>
              </a:rPr>
              <a:t>including abortion, postpartum haemorrhage)</a:t>
            </a:r>
          </a:p>
        </p:txBody>
      </p:sp>
      <p:sp>
        <p:nvSpPr>
          <p:cNvPr id="28" name="Rectangle 27"/>
          <p:cNvSpPr/>
          <p:nvPr/>
        </p:nvSpPr>
        <p:spPr>
          <a:xfrm>
            <a:off x="5038190" y="3111112"/>
            <a:ext cx="2160000" cy="2560139"/>
          </a:xfrm>
          <a:prstGeom prst="rect">
            <a:avLst/>
          </a:prstGeom>
          <a:solidFill>
            <a:schemeClr val="bg1"/>
          </a:solidFill>
          <a:ln>
            <a:solidFill>
              <a:srgbClr val="E05972"/>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5203377" y="1338156"/>
            <a:ext cx="1864961" cy="36933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5365908" y="1338156"/>
            <a:ext cx="1539898" cy="369332"/>
          </a:xfrm>
          <a:prstGeom prst="rect">
            <a:avLst/>
          </a:prstGeom>
          <a:noFill/>
        </p:spPr>
        <p:txBody>
          <a:bodyPr wrap="square" rtlCol="0">
            <a:spAutoFit/>
          </a:bodyPr>
          <a:lstStyle/>
          <a:p>
            <a:pPr algn="ctr"/>
            <a:r>
              <a:rPr lang="fr-FR">
                <a:solidFill>
                  <a:srgbClr val="00205C"/>
                </a:solidFill>
                <a:latin typeface="Arial" panose="020B0604020202020204" pitchFamily="34" charset="0"/>
                <a:cs typeface="Arial" panose="020B0604020202020204" pitchFamily="34" charset="0"/>
              </a:rPr>
              <a:t>Staff</a:t>
            </a:r>
          </a:p>
        </p:txBody>
      </p:sp>
      <p:sp>
        <p:nvSpPr>
          <p:cNvPr id="31" name="Rectangle à coins arrondis 30"/>
          <p:cNvSpPr/>
          <p:nvPr/>
        </p:nvSpPr>
        <p:spPr>
          <a:xfrm>
            <a:off x="5038190" y="1806054"/>
            <a:ext cx="2160000" cy="107929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6058859" y="2926229"/>
            <a:ext cx="130909" cy="144000"/>
          </a:xfrm>
          <a:prstGeom prst="ellipse">
            <a:avLst/>
          </a:prstGeom>
          <a:solidFill>
            <a:srgbClr val="BE3547"/>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5050071" y="3217456"/>
            <a:ext cx="2163319" cy="954107"/>
          </a:xfrm>
          <a:prstGeom prst="rect">
            <a:avLst/>
          </a:prstGeom>
          <a:noFill/>
        </p:spPr>
        <p:txBody>
          <a:bodyPr wrap="square" lIns="91440" tIns="45720" rIns="91440" bIns="45720" rtlCol="0" anchor="t">
            <a:spAutoFit/>
          </a:bodyPr>
          <a:lstStyle/>
          <a:p>
            <a:pPr algn="ctr"/>
            <a:r>
              <a:rPr lang="en-US" sz="1400" dirty="0">
                <a:solidFill>
                  <a:srgbClr val="BE3547"/>
                </a:solidFill>
                <a:latin typeface="Arial"/>
                <a:ea typeface="MS PGothic"/>
                <a:cs typeface="Arial"/>
              </a:rPr>
              <a:t>Experienced staff in midwifery, obstetrics, newborn and intensive care.</a:t>
            </a:r>
            <a:endParaRPr lang="fr-FR" sz="1400" dirty="0">
              <a:solidFill>
                <a:srgbClr val="BE3547"/>
              </a:solidFill>
              <a:latin typeface="Arial"/>
              <a:ea typeface="MS PGothic"/>
              <a:cs typeface="Arial"/>
            </a:endParaRPr>
          </a:p>
        </p:txBody>
      </p:sp>
      <p:sp>
        <p:nvSpPr>
          <p:cNvPr id="36" name="ZoneTexte 35"/>
          <p:cNvSpPr txBox="1"/>
          <p:nvPr/>
        </p:nvSpPr>
        <p:spPr>
          <a:xfrm>
            <a:off x="5045258" y="4384104"/>
            <a:ext cx="2155069" cy="1384995"/>
          </a:xfrm>
          <a:prstGeom prst="rect">
            <a:avLst/>
          </a:prstGeom>
          <a:noFill/>
        </p:spPr>
        <p:txBody>
          <a:bodyPr wrap="square" lIns="91440" tIns="45720" rIns="91440" bIns="45720" rtlCol="0" anchor="t">
            <a:spAutoFit/>
          </a:bodyPr>
          <a:lstStyle/>
          <a:p>
            <a:pPr algn="ctr"/>
            <a:r>
              <a:rPr lang="en-US" sz="1400" dirty="0">
                <a:solidFill>
                  <a:srgbClr val="BE3547"/>
                </a:solidFill>
                <a:latin typeface="Arial"/>
                <a:ea typeface="MS PGothic"/>
                <a:cs typeface="Arial"/>
              </a:rPr>
              <a:t>Ensure doctors and nurses are trained on FVD optimized supportive care, obstetric care, neonatal care.</a:t>
            </a:r>
            <a:endParaRPr lang="fr-FR" sz="1400" dirty="0">
              <a:solidFill>
                <a:srgbClr val="BE3547"/>
              </a:solidFill>
              <a:latin typeface="Arial"/>
              <a:ea typeface="MS PGothic"/>
              <a:cs typeface="Arial"/>
            </a:endParaRPr>
          </a:p>
        </p:txBody>
      </p:sp>
      <p:pic>
        <p:nvPicPr>
          <p:cNvPr id="37" name="Elemento grafico 80" descr="Dottore">
            <a:extLst>
              <a:ext uri="{FF2B5EF4-FFF2-40B4-BE49-F238E27FC236}">
                <a16:creationId xmlns:a16="http://schemas.microsoft.com/office/drawing/2014/main" id="{25DC0ADD-4B76-401F-A7B7-0A4BF4BEA189}"/>
              </a:ext>
            </a:extLst>
          </p:cNvPr>
          <p:cNvPicPr>
            <a:picLocks noChangeAspect="1"/>
          </p:cNvPicPr>
          <p:nvPr/>
        </p:nvPicPr>
        <p:blipFill>
          <a:blip r:embed="rId5">
            <a:biLevel thresh="50000"/>
            <a:extLst>
              <a:ext uri="{28A0092B-C50C-407E-A947-70E740481C1C}">
                <a14:useLocalDpi xmlns:a14="http://schemas.microsoft.com/office/drawing/2010/main"/>
              </a:ext>
            </a:extLst>
          </a:blip>
          <a:stretch>
            <a:fillRect/>
          </a:stretch>
        </p:blipFill>
        <p:spPr>
          <a:xfrm>
            <a:off x="5785582" y="1962624"/>
            <a:ext cx="821462" cy="821462"/>
          </a:xfrm>
          <a:prstGeom prst="rect">
            <a:avLst/>
          </a:prstGeom>
        </p:spPr>
      </p:pic>
      <p:pic>
        <p:nvPicPr>
          <p:cNvPr id="1026" name="Picture 2" descr="medical equipment icon - Stock Illustration [59121750] - PIXTA"/>
          <p:cNvPicPr>
            <a:picLocks noChangeAspect="1" noChangeArrowheads="1"/>
          </p:cNvPicPr>
          <p:nvPr/>
        </p:nvPicPr>
        <p:blipFill rotWithShape="1">
          <a:blip r:embed="rId6">
            <a:extLst>
              <a:ext uri="{28A0092B-C50C-407E-A947-70E740481C1C}">
                <a14:useLocalDpi xmlns:a14="http://schemas.microsoft.com/office/drawing/2010/main" val="0"/>
              </a:ext>
            </a:extLst>
          </a:blip>
          <a:srcRect l="35157" t="3441" r="45423" b="65559"/>
          <a:stretch/>
        </p:blipFill>
        <p:spPr bwMode="auto">
          <a:xfrm>
            <a:off x="2918024" y="2079065"/>
            <a:ext cx="429910" cy="68933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dical equipment icon - Stock Illustration [59121750] - PIXTA"/>
          <p:cNvPicPr>
            <a:picLocks noChangeAspect="1" noChangeArrowheads="1"/>
          </p:cNvPicPr>
          <p:nvPr/>
        </p:nvPicPr>
        <p:blipFill rotWithShape="1">
          <a:blip r:embed="rId6">
            <a:extLst>
              <a:ext uri="{28A0092B-C50C-407E-A947-70E740481C1C}">
                <a14:useLocalDpi xmlns:a14="http://schemas.microsoft.com/office/drawing/2010/main" val="0"/>
              </a:ext>
            </a:extLst>
          </a:blip>
          <a:srcRect l="4415" t="10494" r="71477" b="73172"/>
          <a:stretch/>
        </p:blipFill>
        <p:spPr bwMode="auto">
          <a:xfrm>
            <a:off x="3316163" y="2159375"/>
            <a:ext cx="764727" cy="5204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dical Icons | Medical icon, Medical symbols, Medical website design"/>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l="7458" t="38598" r="69627" b="37490"/>
          <a:stretch/>
        </p:blipFill>
        <p:spPr bwMode="auto">
          <a:xfrm>
            <a:off x="4132248" y="2171806"/>
            <a:ext cx="654886" cy="51251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7306732" y="3111112"/>
            <a:ext cx="2160000" cy="2560139"/>
          </a:xfrm>
          <a:prstGeom prst="rect">
            <a:avLst/>
          </a:prstGeom>
          <a:solidFill>
            <a:schemeClr val="bg1"/>
          </a:solidFill>
          <a:ln>
            <a:solidFill>
              <a:srgbClr val="E05972"/>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à coins arrondis 41"/>
          <p:cNvSpPr/>
          <p:nvPr/>
        </p:nvSpPr>
        <p:spPr>
          <a:xfrm>
            <a:off x="7471919" y="1338156"/>
            <a:ext cx="1864961" cy="36933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7634450" y="1338156"/>
            <a:ext cx="1539898" cy="369332"/>
          </a:xfrm>
          <a:prstGeom prst="rect">
            <a:avLst/>
          </a:prstGeom>
          <a:noFill/>
        </p:spPr>
        <p:txBody>
          <a:bodyPr wrap="square" rtlCol="0">
            <a:spAutoFit/>
          </a:bodyPr>
          <a:lstStyle/>
          <a:p>
            <a:pPr algn="ctr"/>
            <a:r>
              <a:rPr lang="fr-FR">
                <a:solidFill>
                  <a:srgbClr val="00205C"/>
                </a:solidFill>
                <a:latin typeface="Arial" panose="020B0604020202020204" pitchFamily="34" charset="0"/>
                <a:cs typeface="Arial" panose="020B0604020202020204" pitchFamily="34" charset="0"/>
              </a:rPr>
              <a:t>Security</a:t>
            </a:r>
          </a:p>
        </p:txBody>
      </p:sp>
      <p:sp>
        <p:nvSpPr>
          <p:cNvPr id="44" name="Rectangle à coins arrondis 43"/>
          <p:cNvSpPr/>
          <p:nvPr/>
        </p:nvSpPr>
        <p:spPr>
          <a:xfrm>
            <a:off x="7306732" y="1806054"/>
            <a:ext cx="2137765" cy="107929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8327401" y="2926229"/>
            <a:ext cx="130909" cy="144000"/>
          </a:xfrm>
          <a:prstGeom prst="ellipse">
            <a:avLst/>
          </a:prstGeom>
          <a:solidFill>
            <a:srgbClr val="BE3547"/>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p:cNvSpPr txBox="1"/>
          <p:nvPr/>
        </p:nvSpPr>
        <p:spPr>
          <a:xfrm>
            <a:off x="7341212" y="3245608"/>
            <a:ext cx="2103285" cy="1815882"/>
          </a:xfrm>
          <a:prstGeom prst="rect">
            <a:avLst/>
          </a:prstGeom>
          <a:noFill/>
        </p:spPr>
        <p:txBody>
          <a:bodyPr wrap="square" rtlCol="0">
            <a:spAutoFit/>
          </a:bodyPr>
          <a:lstStyle/>
          <a:p>
            <a:pPr lvl="0" algn="ctr"/>
            <a:r>
              <a:rPr lang="en-US" sz="1400" dirty="0">
                <a:solidFill>
                  <a:srgbClr val="BE3547"/>
                </a:solidFill>
                <a:latin typeface="Arial" panose="020B0604020202020204" pitchFamily="34" charset="0"/>
                <a:ea typeface="MS PGothic"/>
                <a:cs typeface="Arial" panose="020B0604020202020204" pitchFamily="34" charset="0"/>
              </a:rPr>
              <a:t>Apply standard precautions and FVD-specific Infection Prevention Control (IPC) measures for management of pregnant women and their babies.</a:t>
            </a:r>
            <a:endParaRPr lang="fr-FR" sz="1400" dirty="0">
              <a:solidFill>
                <a:srgbClr val="BE3547"/>
              </a:solidFill>
              <a:latin typeface="Arial" panose="020B0604020202020204" pitchFamily="34" charset="0"/>
              <a:ea typeface="MS PGothic"/>
              <a:cs typeface="Arial" panose="020B0604020202020204" pitchFamily="34" charset="0"/>
            </a:endParaRPr>
          </a:p>
        </p:txBody>
      </p:sp>
      <p:sp>
        <p:nvSpPr>
          <p:cNvPr id="50" name="Rectangle 49"/>
          <p:cNvSpPr/>
          <p:nvPr/>
        </p:nvSpPr>
        <p:spPr>
          <a:xfrm>
            <a:off x="9573160" y="3098049"/>
            <a:ext cx="2160000" cy="2560139"/>
          </a:xfrm>
          <a:prstGeom prst="rect">
            <a:avLst/>
          </a:prstGeom>
          <a:solidFill>
            <a:schemeClr val="bg1"/>
          </a:solidFill>
          <a:ln>
            <a:solidFill>
              <a:srgbClr val="E05972"/>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à coins arrondis 50"/>
          <p:cNvSpPr/>
          <p:nvPr/>
        </p:nvSpPr>
        <p:spPr>
          <a:xfrm>
            <a:off x="9738347" y="1325093"/>
            <a:ext cx="1864961" cy="36933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9900878" y="1325093"/>
            <a:ext cx="1539898" cy="369332"/>
          </a:xfrm>
          <a:prstGeom prst="rect">
            <a:avLst/>
          </a:prstGeom>
          <a:noFill/>
        </p:spPr>
        <p:txBody>
          <a:bodyPr wrap="square" rtlCol="0">
            <a:spAutoFit/>
          </a:bodyPr>
          <a:lstStyle/>
          <a:p>
            <a:pPr algn="ctr"/>
            <a:r>
              <a:rPr lang="fr-FR">
                <a:solidFill>
                  <a:srgbClr val="00205C"/>
                </a:solidFill>
                <a:latin typeface="Arial" panose="020B0604020202020204" pitchFamily="34" charset="0"/>
                <a:cs typeface="Arial" panose="020B0604020202020204" pitchFamily="34" charset="0"/>
              </a:rPr>
              <a:t>System</a:t>
            </a:r>
          </a:p>
        </p:txBody>
      </p:sp>
      <p:sp>
        <p:nvSpPr>
          <p:cNvPr id="53" name="Rectangle à coins arrondis 52"/>
          <p:cNvSpPr/>
          <p:nvPr/>
        </p:nvSpPr>
        <p:spPr>
          <a:xfrm>
            <a:off x="9562460" y="1792991"/>
            <a:ext cx="2160000" cy="1079292"/>
          </a:xfrm>
          <a:prstGeom prst="roundRect">
            <a:avLst>
              <a:gd name="adj" fmla="val 50000"/>
            </a:avLst>
          </a:prstGeom>
          <a:solidFill>
            <a:schemeClr val="bg1"/>
          </a:solidFill>
          <a:ln>
            <a:solidFill>
              <a:srgbClr val="99D7D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10593829" y="2913166"/>
            <a:ext cx="130909" cy="144000"/>
          </a:xfrm>
          <a:prstGeom prst="ellipse">
            <a:avLst/>
          </a:prstGeom>
          <a:solidFill>
            <a:srgbClr val="BE3547"/>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p:cNvSpPr txBox="1"/>
          <p:nvPr/>
        </p:nvSpPr>
        <p:spPr>
          <a:xfrm>
            <a:off x="9592387" y="3220525"/>
            <a:ext cx="2103285" cy="738664"/>
          </a:xfrm>
          <a:prstGeom prst="rect">
            <a:avLst/>
          </a:prstGeom>
          <a:noFill/>
        </p:spPr>
        <p:txBody>
          <a:bodyPr wrap="square" rtlCol="0">
            <a:spAutoFit/>
          </a:bodyPr>
          <a:lstStyle/>
          <a:p>
            <a:pPr lvl="0" algn="ctr"/>
            <a:r>
              <a:rPr lang="en-US" sz="1400">
                <a:solidFill>
                  <a:srgbClr val="BE3547"/>
                </a:solidFill>
                <a:latin typeface="Arial" panose="020B0604020202020204" pitchFamily="34" charset="0"/>
                <a:ea typeface="MS PGothic"/>
                <a:cs typeface="Arial" panose="020B0604020202020204" pitchFamily="34" charset="0"/>
              </a:rPr>
              <a:t>Rapid screening mechanism for pregnant women and admission.</a:t>
            </a:r>
            <a:endParaRPr lang="fr-FR" sz="1400">
              <a:solidFill>
                <a:srgbClr val="BE3547"/>
              </a:solidFill>
              <a:latin typeface="Arial" panose="020B0604020202020204" pitchFamily="34" charset="0"/>
              <a:ea typeface="MS PGothic"/>
              <a:cs typeface="Arial" panose="020B0604020202020204" pitchFamily="34" charset="0"/>
            </a:endParaRPr>
          </a:p>
        </p:txBody>
      </p:sp>
      <p:sp>
        <p:nvSpPr>
          <p:cNvPr id="58" name="ZoneTexte 57"/>
          <p:cNvSpPr txBox="1"/>
          <p:nvPr/>
        </p:nvSpPr>
        <p:spPr>
          <a:xfrm>
            <a:off x="9556995" y="4239652"/>
            <a:ext cx="2155069" cy="523220"/>
          </a:xfrm>
          <a:prstGeom prst="rect">
            <a:avLst/>
          </a:prstGeom>
          <a:noFill/>
        </p:spPr>
        <p:txBody>
          <a:bodyPr wrap="square" rtlCol="0">
            <a:spAutoFit/>
          </a:bodyPr>
          <a:lstStyle/>
          <a:p>
            <a:pPr lvl="0" algn="ctr"/>
            <a:r>
              <a:rPr lang="en" sz="1400" dirty="0">
                <a:solidFill>
                  <a:srgbClr val="BE3547"/>
                </a:solidFill>
                <a:latin typeface="Arial" panose="020B0604020202020204" pitchFamily="34" charset="0"/>
                <a:ea typeface="MS PGothic"/>
                <a:cs typeface="Arial" panose="020B0604020202020204" pitchFamily="34" charset="0"/>
              </a:rPr>
              <a:t>Systematic initial triage and clinical assessment</a:t>
            </a:r>
            <a:r>
              <a:rPr lang="fr-FR" sz="1400" dirty="0">
                <a:solidFill>
                  <a:srgbClr val="BE3547"/>
                </a:solidFill>
                <a:latin typeface="Arial" panose="020B0604020202020204" pitchFamily="34" charset="0"/>
                <a:ea typeface="MS PGothic"/>
                <a:cs typeface="Arial" panose="020B0604020202020204" pitchFamily="34" charset="0"/>
              </a:rPr>
              <a:t>.</a:t>
            </a:r>
          </a:p>
        </p:txBody>
      </p:sp>
      <p:pic>
        <p:nvPicPr>
          <p:cNvPr id="38" name="Image 37"/>
          <p:cNvPicPr>
            <a:picLocks noChangeAspect="1"/>
          </p:cNvPicPr>
          <p:nvPr/>
        </p:nvPicPr>
        <p:blipFill>
          <a:blip r:embed="rId8"/>
          <a:stretch>
            <a:fillRect/>
          </a:stretch>
        </p:blipFill>
        <p:spPr>
          <a:xfrm>
            <a:off x="10093793" y="1923655"/>
            <a:ext cx="1130980" cy="884484"/>
          </a:xfrm>
          <a:prstGeom prst="rect">
            <a:avLst/>
          </a:prstGeom>
        </p:spPr>
      </p:pic>
      <p:pic>
        <p:nvPicPr>
          <p:cNvPr id="65" name="Graphic 43" descr="Garbage">
            <a:extLst>
              <a:ext uri="{FF2B5EF4-FFF2-40B4-BE49-F238E27FC236}">
                <a16:creationId xmlns:a16="http://schemas.microsoft.com/office/drawing/2014/main" id="{9139125F-9B7E-4671-BE4D-4A58BA767B4D}"/>
              </a:ext>
            </a:extLst>
          </p:cNvPr>
          <p:cNvPicPr>
            <a:picLocks noChangeAspect="1"/>
          </p:cNvPicPr>
          <p:nvPr/>
        </p:nvPicPr>
        <p:blipFill>
          <a:blip r:embed="rId9">
            <a:biLevel thresh="75000"/>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705503" y="2066002"/>
            <a:ext cx="620288" cy="615001"/>
          </a:xfrm>
          <a:prstGeom prst="rect">
            <a:avLst/>
          </a:prstGeom>
        </p:spPr>
      </p:pic>
      <p:pic>
        <p:nvPicPr>
          <p:cNvPr id="66" name="Graphic 39" descr="Mop and bucket">
            <a:extLst>
              <a:ext uri="{FF2B5EF4-FFF2-40B4-BE49-F238E27FC236}">
                <a16:creationId xmlns:a16="http://schemas.microsoft.com/office/drawing/2014/main" id="{C409225E-71C6-4CF9-AFB5-8BF2A4374BC8}"/>
              </a:ext>
            </a:extLst>
          </p:cNvPr>
          <p:cNvPicPr>
            <a:picLocks noChangeAspect="1"/>
          </p:cNvPicPr>
          <p:nvPr/>
        </p:nvPicPr>
        <p:blipFill>
          <a:blip r:embed="rId11">
            <a:biLevel thresh="50000"/>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24294" y="1960964"/>
            <a:ext cx="580864" cy="649827"/>
          </a:xfrm>
          <a:prstGeom prst="rect">
            <a:avLst/>
          </a:prstGeom>
        </p:spPr>
      </p:pic>
      <p:pic>
        <p:nvPicPr>
          <p:cNvPr id="1028" name="Picture 4" descr="Déchet toxique - Icônes divers gratuit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02657" y="1985369"/>
            <a:ext cx="738305" cy="7383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7EFBA33-BCB7-48D2-BAE9-22A0F0E88973}"/>
              </a:ext>
            </a:extLst>
          </p:cNvPr>
          <p:cNvSpPr>
            <a:spLocks noGrp="1"/>
          </p:cNvSpPr>
          <p:nvPr>
            <p:ph type="sldNum" sz="quarter" idx="12"/>
          </p:nvPr>
        </p:nvSpPr>
        <p:spPr/>
        <p:txBody>
          <a:bodyPr/>
          <a:lstStyle/>
          <a:p>
            <a:fld id="{714BF2E0-EE3B-6A4E-9FB9-82DE86E1F02F}" type="slidenum">
              <a:rPr lang="en-US" smtClean="0"/>
              <a:pPr/>
              <a:t>6</a:t>
            </a:fld>
            <a:endParaRPr lang="en-US"/>
          </a:p>
        </p:txBody>
      </p:sp>
      <p:pic>
        <p:nvPicPr>
          <p:cNvPr id="4" name="Content Placeholder 6">
            <a:extLst>
              <a:ext uri="{FF2B5EF4-FFF2-40B4-BE49-F238E27FC236}">
                <a16:creationId xmlns:a16="http://schemas.microsoft.com/office/drawing/2014/main" id="{D8AF7F2E-3A28-6DE1-7B78-390F69EE2109}"/>
              </a:ext>
            </a:extLst>
          </p:cNvPr>
          <p:cNvPicPr>
            <a:picLocks noChangeAspect="1"/>
          </p:cNvPicPr>
          <p:nvPr/>
        </p:nvPicPr>
        <p:blipFill rotWithShape="1">
          <a:blip r:embed="rId14"/>
          <a:srcRect l="38795" t="59280" r="50038" b="25402"/>
          <a:stretch/>
        </p:blipFill>
        <p:spPr>
          <a:xfrm rot="1285973">
            <a:off x="10198452" y="173212"/>
            <a:ext cx="1096605" cy="1107804"/>
          </a:xfrm>
          <a:prstGeom prst="rect">
            <a:avLst/>
          </a:prstGeom>
        </p:spPr>
      </p:pic>
      <p:pic>
        <p:nvPicPr>
          <p:cNvPr id="11" name="Content Placeholder 18">
            <a:extLst>
              <a:ext uri="{FF2B5EF4-FFF2-40B4-BE49-F238E27FC236}">
                <a16:creationId xmlns:a16="http://schemas.microsoft.com/office/drawing/2014/main" id="{88975FC8-73E2-4E37-0F3F-EAB9FA75ED60}"/>
              </a:ext>
            </a:extLst>
          </p:cNvPr>
          <p:cNvPicPr>
            <a:picLocks noChangeAspect="1"/>
          </p:cNvPicPr>
          <p:nvPr/>
        </p:nvPicPr>
        <p:blipFill>
          <a:blip r:embed="rId15"/>
          <a:srcRect/>
          <a:stretch/>
        </p:blipFill>
        <p:spPr>
          <a:xfrm rot="20341771">
            <a:off x="10319364" y="-348711"/>
            <a:ext cx="1838752" cy="1838752"/>
          </a:xfrm>
          <a:prstGeom prst="rect">
            <a:avLst/>
          </a:prstGeom>
        </p:spPr>
      </p:pic>
      <p:pic>
        <p:nvPicPr>
          <p:cNvPr id="12" name="Content Placeholder 18">
            <a:extLst>
              <a:ext uri="{FF2B5EF4-FFF2-40B4-BE49-F238E27FC236}">
                <a16:creationId xmlns:a16="http://schemas.microsoft.com/office/drawing/2014/main" id="{563E1415-15A7-DE6F-55C5-0F5B19519802}"/>
              </a:ext>
            </a:extLst>
          </p:cNvPr>
          <p:cNvPicPr>
            <a:picLocks noChangeAspect="1"/>
          </p:cNvPicPr>
          <p:nvPr/>
        </p:nvPicPr>
        <p:blipFill>
          <a:blip r:embed="rId15"/>
          <a:srcRect/>
          <a:stretch/>
        </p:blipFill>
        <p:spPr>
          <a:xfrm rot="887815">
            <a:off x="10600780" y="253479"/>
            <a:ext cx="1221359" cy="1221359"/>
          </a:xfrm>
          <a:prstGeom prst="rect">
            <a:avLst/>
          </a:prstGeom>
        </p:spPr>
      </p:pic>
    </p:spTree>
    <p:extLst>
      <p:ext uri="{BB962C8B-B14F-4D97-AF65-F5344CB8AC3E}">
        <p14:creationId xmlns:p14="http://schemas.microsoft.com/office/powerpoint/2010/main" val="369613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AA97B-A684-E740-A47D-883B41EA3D58}"/>
              </a:ext>
            </a:extLst>
          </p:cNvPr>
          <p:cNvSpPr>
            <a:spLocks noGrp="1"/>
          </p:cNvSpPr>
          <p:nvPr>
            <p:ph type="title"/>
          </p:nvPr>
        </p:nvSpPr>
        <p:spPr>
          <a:xfrm>
            <a:off x="457200" y="685800"/>
            <a:ext cx="9774195" cy="1004888"/>
          </a:xfrm>
        </p:spPr>
        <p:txBody>
          <a:bodyPr rtlCol="0">
            <a:normAutofit/>
          </a:bodyPr>
          <a:lstStyle/>
          <a:p>
            <a:r>
              <a:rPr lang="en" dirty="0"/>
              <a:t>Presentation outline</a:t>
            </a:r>
            <a:endParaRPr lang="en-US" dirty="0"/>
          </a:p>
        </p:txBody>
      </p:sp>
      <p:sp>
        <p:nvSpPr>
          <p:cNvPr id="3" name="Content Placeholder 2">
            <a:extLst>
              <a:ext uri="{FF2B5EF4-FFF2-40B4-BE49-F238E27FC236}">
                <a16:creationId xmlns:a16="http://schemas.microsoft.com/office/drawing/2014/main" id="{9FB146B7-C320-475D-B0DF-F451238779BB}"/>
              </a:ext>
            </a:extLst>
          </p:cNvPr>
          <p:cNvSpPr>
            <a:spLocks noGrp="1"/>
          </p:cNvSpPr>
          <p:nvPr>
            <p:ph idx="1"/>
          </p:nvPr>
        </p:nvSpPr>
        <p:spPr>
          <a:xfrm>
            <a:off x="496389" y="1825625"/>
            <a:ext cx="11277600" cy="4130332"/>
          </a:xfrm>
        </p:spPr>
        <p:txBody>
          <a:bodyPr>
            <a:normAutofit/>
          </a:bodyPr>
          <a:lstStyle/>
          <a:p>
            <a:r>
              <a:rPr lang="en-US" dirty="0"/>
              <a:t>Preparing the Treatment Centre</a:t>
            </a:r>
          </a:p>
          <a:p>
            <a:r>
              <a:rPr lang="en-US" dirty="0"/>
              <a:t>Care of a pregnant woman</a:t>
            </a:r>
          </a:p>
          <a:p>
            <a:pPr lvl="1"/>
            <a:r>
              <a:rPr lang="en-US" dirty="0" err="1"/>
              <a:t>Labour</a:t>
            </a:r>
            <a:r>
              <a:rPr lang="en-US" dirty="0"/>
              <a:t> and Childbirth and FVD</a:t>
            </a:r>
          </a:p>
          <a:p>
            <a:pPr lvl="1"/>
            <a:r>
              <a:rPr lang="en-US" dirty="0"/>
              <a:t>Abortion/Miscarriage in FVD</a:t>
            </a:r>
          </a:p>
          <a:p>
            <a:r>
              <a:rPr lang="en-US" dirty="0"/>
              <a:t>Breastfeeding and FVD</a:t>
            </a:r>
          </a:p>
          <a:p>
            <a:r>
              <a:rPr lang="en-US" dirty="0"/>
              <a:t>Care of pregnant and recently pregnant FVD survivors </a:t>
            </a:r>
          </a:p>
        </p:txBody>
      </p:sp>
      <p:sp>
        <p:nvSpPr>
          <p:cNvPr id="2" name="Slide Number Placeholder 1">
            <a:extLst>
              <a:ext uri="{FF2B5EF4-FFF2-40B4-BE49-F238E27FC236}">
                <a16:creationId xmlns:a16="http://schemas.microsoft.com/office/drawing/2014/main" id="{C7F7501B-DE76-4C58-9A9F-173C62C0C9EE}"/>
              </a:ext>
            </a:extLst>
          </p:cNvPr>
          <p:cNvSpPr>
            <a:spLocks noGrp="1"/>
          </p:cNvSpPr>
          <p:nvPr>
            <p:ph type="sldNum" sz="quarter" idx="12"/>
          </p:nvPr>
        </p:nvSpPr>
        <p:spPr/>
        <p:txBody>
          <a:bodyPr/>
          <a:lstStyle/>
          <a:p>
            <a:fld id="{714BF2E0-EE3B-6A4E-9FB9-82DE86E1F02F}" type="slidenum">
              <a:rPr lang="en-US" smtClean="0"/>
              <a:pPr/>
              <a:t>7</a:t>
            </a:fld>
            <a:endParaRPr lang="en-US"/>
          </a:p>
        </p:txBody>
      </p:sp>
      <p:pic>
        <p:nvPicPr>
          <p:cNvPr id="5" name="Content Placeholder 6">
            <a:extLst>
              <a:ext uri="{FF2B5EF4-FFF2-40B4-BE49-F238E27FC236}">
                <a16:creationId xmlns:a16="http://schemas.microsoft.com/office/drawing/2014/main" id="{B61C2D8F-9DD3-75CD-8E99-587D10D2A248}"/>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6" name="Content Placeholder 18">
            <a:extLst>
              <a:ext uri="{FF2B5EF4-FFF2-40B4-BE49-F238E27FC236}">
                <a16:creationId xmlns:a16="http://schemas.microsoft.com/office/drawing/2014/main" id="{8030F1AE-69B4-E902-449D-D6CDCC2DF0C9}"/>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7" name="Content Placeholder 18">
            <a:extLst>
              <a:ext uri="{FF2B5EF4-FFF2-40B4-BE49-F238E27FC236}">
                <a16:creationId xmlns:a16="http://schemas.microsoft.com/office/drawing/2014/main" id="{F786F0AB-0DE1-C136-A4E8-738FCAECD5D4}"/>
              </a:ext>
            </a:extLst>
          </p:cNvPr>
          <p:cNvPicPr>
            <a:picLocks noChangeAspect="1"/>
          </p:cNvPicPr>
          <p:nvPr/>
        </p:nvPicPr>
        <p:blipFill>
          <a:blip r:embed="rId3"/>
          <a:srcRect/>
          <a:stretch/>
        </p:blipFill>
        <p:spPr>
          <a:xfrm rot="887815">
            <a:off x="10600780" y="148976"/>
            <a:ext cx="1221359" cy="1221359"/>
          </a:xfrm>
          <a:prstGeom prst="rect">
            <a:avLst/>
          </a:prstGeom>
        </p:spPr>
      </p:pic>
      <p:sp>
        <p:nvSpPr>
          <p:cNvPr id="8" name="Rectangle 7">
            <a:extLst>
              <a:ext uri="{FF2B5EF4-FFF2-40B4-BE49-F238E27FC236}">
                <a16:creationId xmlns:a16="http://schemas.microsoft.com/office/drawing/2014/main" id="{0CFC381A-C319-2CA8-2254-1259777EEDE6}"/>
              </a:ext>
            </a:extLst>
          </p:cNvPr>
          <p:cNvSpPr/>
          <p:nvPr/>
        </p:nvSpPr>
        <p:spPr>
          <a:xfrm>
            <a:off x="457200" y="2180927"/>
            <a:ext cx="11212286" cy="1191859"/>
          </a:xfrm>
          <a:prstGeom prst="rect">
            <a:avLst/>
          </a:prstGeom>
          <a:noFill/>
          <a:ln>
            <a:solidFill>
              <a:srgbClr val="BE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35400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587188" y="2728737"/>
            <a:ext cx="6138434" cy="1966088"/>
          </a:xfrm>
          <a:prstGeom prst="rect">
            <a:avLst/>
          </a:prstGeom>
          <a:solidFill>
            <a:schemeClr val="bg1"/>
          </a:solidFill>
          <a:ln w="19050">
            <a:solidFill>
              <a:srgbClr val="BE35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gn="ctr">
              <a:spcBef>
                <a:spcPts val="600"/>
              </a:spcBef>
            </a:pPr>
            <a:endParaRPr lang="fr-FR" dirty="0"/>
          </a:p>
        </p:txBody>
      </p:sp>
      <p:sp>
        <p:nvSpPr>
          <p:cNvPr id="7" name="Rectangle à coins arrondis 6"/>
          <p:cNvSpPr/>
          <p:nvPr/>
        </p:nvSpPr>
        <p:spPr>
          <a:xfrm>
            <a:off x="457199" y="2043112"/>
            <a:ext cx="3341915" cy="3654093"/>
          </a:xfrm>
          <a:prstGeom prst="roundRect">
            <a:avLst>
              <a:gd name="adj" fmla="val 11537"/>
            </a:avLst>
          </a:prstGeom>
          <a:noFill/>
          <a:ln w="19050">
            <a:solidFill>
              <a:srgbClr val="99D7D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a:spLocks noGrp="1"/>
          </p:cNvSpPr>
          <p:nvPr>
            <p:ph type="title"/>
          </p:nvPr>
        </p:nvSpPr>
        <p:spPr>
          <a:xfrm>
            <a:off x="457200" y="685800"/>
            <a:ext cx="9774195" cy="1004888"/>
          </a:xfrm>
        </p:spPr>
        <p:txBody>
          <a:bodyPr/>
          <a:lstStyle/>
          <a:p>
            <a:r>
              <a:rPr lang="en-US" dirty="0"/>
              <a:t>Pregnancy</a:t>
            </a:r>
            <a:r>
              <a:rPr lang="fr-FR" dirty="0"/>
              <a:t> and FVD</a:t>
            </a:r>
          </a:p>
        </p:txBody>
      </p:sp>
      <p:sp>
        <p:nvSpPr>
          <p:cNvPr id="2" name="Content Placeholder 1">
            <a:extLst>
              <a:ext uri="{FF2B5EF4-FFF2-40B4-BE49-F238E27FC236}">
                <a16:creationId xmlns:a16="http://schemas.microsoft.com/office/drawing/2014/main" id="{11E7F666-21FF-A74E-BB9E-23831F6F4086}"/>
              </a:ext>
            </a:extLst>
          </p:cNvPr>
          <p:cNvSpPr>
            <a:spLocks noGrp="1"/>
          </p:cNvSpPr>
          <p:nvPr>
            <p:ph idx="1"/>
          </p:nvPr>
        </p:nvSpPr>
        <p:spPr>
          <a:xfrm>
            <a:off x="5714740" y="2927789"/>
            <a:ext cx="5790506" cy="1705028"/>
          </a:xfrm>
          <a:noFill/>
          <a:ln>
            <a:noFill/>
          </a:ln>
        </p:spPr>
        <p:txBody>
          <a:bodyPr vert="horz" lIns="72000" tIns="45720" rIns="36000" bIns="45720" rtlCol="0" anchor="t">
            <a:normAutofit/>
          </a:bodyPr>
          <a:lstStyle/>
          <a:p>
            <a:r>
              <a:rPr lang="en-US" sz="1800" dirty="0"/>
              <a:t>Fetal loss, including miscarriage or stillbirths</a:t>
            </a:r>
          </a:p>
          <a:p>
            <a:r>
              <a:rPr lang="en" sz="1800" dirty="0"/>
              <a:t>Intrauterine fetal death</a:t>
            </a:r>
          </a:p>
          <a:p>
            <a:r>
              <a:rPr lang="en" sz="1800" dirty="0"/>
              <a:t>Pregnancy-associated haemorrhage</a:t>
            </a:r>
          </a:p>
          <a:p>
            <a:r>
              <a:rPr lang="en" sz="1800" dirty="0"/>
              <a:t>Premature rupture of membranes and premature birth </a:t>
            </a:r>
          </a:p>
        </p:txBody>
      </p:sp>
      <p:pic>
        <p:nvPicPr>
          <p:cNvPr id="4" name="Image 3"/>
          <p:cNvPicPr>
            <a:picLocks noChangeAspect="1"/>
          </p:cNvPicPr>
          <p:nvPr/>
        </p:nvPicPr>
        <p:blipFill>
          <a:blip r:embed="rId3">
            <a:duotone>
              <a:schemeClr val="bg2">
                <a:shade val="45000"/>
                <a:satMod val="135000"/>
              </a:schemeClr>
              <a:prstClr val="white"/>
            </a:duotone>
          </a:blip>
          <a:stretch>
            <a:fillRect/>
          </a:stretch>
        </p:blipFill>
        <p:spPr>
          <a:xfrm>
            <a:off x="605428" y="2469831"/>
            <a:ext cx="1522728" cy="2881241"/>
          </a:xfrm>
          <a:prstGeom prst="rect">
            <a:avLst/>
          </a:prstGeom>
          <a:solidFill>
            <a:srgbClr val="E05972"/>
          </a:solidFill>
        </p:spPr>
      </p:pic>
      <p:sp>
        <p:nvSpPr>
          <p:cNvPr id="11" name="Slide Number Placeholder 10">
            <a:extLst>
              <a:ext uri="{FF2B5EF4-FFF2-40B4-BE49-F238E27FC236}">
                <a16:creationId xmlns:a16="http://schemas.microsoft.com/office/drawing/2014/main" id="{0BB2CD3F-6F52-4541-93D7-68D0C45E2B48}"/>
              </a:ext>
            </a:extLst>
          </p:cNvPr>
          <p:cNvSpPr>
            <a:spLocks noGrp="1"/>
          </p:cNvSpPr>
          <p:nvPr>
            <p:ph type="sldNum" sz="quarter" idx="12"/>
          </p:nvPr>
        </p:nvSpPr>
        <p:spPr/>
        <p:txBody>
          <a:bodyPr/>
          <a:lstStyle/>
          <a:p>
            <a:fld id="{714BF2E0-EE3B-6A4E-9FB9-82DE86E1F02F}" type="slidenum">
              <a:rPr lang="en-US" smtClean="0"/>
              <a:pPr/>
              <a:t>8</a:t>
            </a:fld>
            <a:endParaRPr lang="en-US"/>
          </a:p>
        </p:txBody>
      </p:sp>
      <p:pic>
        <p:nvPicPr>
          <p:cNvPr id="3" name="Content Placeholder 6">
            <a:extLst>
              <a:ext uri="{FF2B5EF4-FFF2-40B4-BE49-F238E27FC236}">
                <a16:creationId xmlns:a16="http://schemas.microsoft.com/office/drawing/2014/main" id="{56BE1B16-CB27-65AF-85EC-58CC419A56AE}"/>
              </a:ext>
            </a:extLst>
          </p:cNvPr>
          <p:cNvPicPr>
            <a:picLocks noChangeAspect="1"/>
          </p:cNvPicPr>
          <p:nvPr/>
        </p:nvPicPr>
        <p:blipFill rotWithShape="1">
          <a:blip r:embed="rId4"/>
          <a:srcRect l="38795" t="59280" r="50038" b="25402"/>
          <a:stretch/>
        </p:blipFill>
        <p:spPr>
          <a:xfrm rot="1285973">
            <a:off x="10198452" y="68709"/>
            <a:ext cx="1096605" cy="1107804"/>
          </a:xfrm>
          <a:prstGeom prst="rect">
            <a:avLst/>
          </a:prstGeom>
        </p:spPr>
      </p:pic>
      <p:pic>
        <p:nvPicPr>
          <p:cNvPr id="12" name="Content Placeholder 18">
            <a:extLst>
              <a:ext uri="{FF2B5EF4-FFF2-40B4-BE49-F238E27FC236}">
                <a16:creationId xmlns:a16="http://schemas.microsoft.com/office/drawing/2014/main" id="{06676FBD-01ED-9637-B10A-3BE90D19664D}"/>
              </a:ext>
            </a:extLst>
          </p:cNvPr>
          <p:cNvPicPr>
            <a:picLocks noChangeAspect="1"/>
          </p:cNvPicPr>
          <p:nvPr/>
        </p:nvPicPr>
        <p:blipFill>
          <a:blip r:embed="rId5"/>
          <a:srcRect/>
          <a:stretch/>
        </p:blipFill>
        <p:spPr>
          <a:xfrm rot="20341771">
            <a:off x="10319364" y="-453214"/>
            <a:ext cx="1838752" cy="1838752"/>
          </a:xfrm>
          <a:prstGeom prst="rect">
            <a:avLst/>
          </a:prstGeom>
        </p:spPr>
      </p:pic>
      <p:pic>
        <p:nvPicPr>
          <p:cNvPr id="13" name="Content Placeholder 18">
            <a:extLst>
              <a:ext uri="{FF2B5EF4-FFF2-40B4-BE49-F238E27FC236}">
                <a16:creationId xmlns:a16="http://schemas.microsoft.com/office/drawing/2014/main" id="{50266E66-433B-F82B-7AE1-6F16654149E8}"/>
              </a:ext>
            </a:extLst>
          </p:cNvPr>
          <p:cNvPicPr>
            <a:picLocks noChangeAspect="1"/>
          </p:cNvPicPr>
          <p:nvPr/>
        </p:nvPicPr>
        <p:blipFill>
          <a:blip r:embed="rId5"/>
          <a:srcRect/>
          <a:stretch/>
        </p:blipFill>
        <p:spPr>
          <a:xfrm rot="887815">
            <a:off x="10600780" y="148976"/>
            <a:ext cx="1221359" cy="1221359"/>
          </a:xfrm>
          <a:prstGeom prst="rect">
            <a:avLst/>
          </a:prstGeom>
        </p:spPr>
      </p:pic>
      <p:sp>
        <p:nvSpPr>
          <p:cNvPr id="10" name="Flèche droite 9"/>
          <p:cNvSpPr/>
          <p:nvPr/>
        </p:nvSpPr>
        <p:spPr>
          <a:xfrm>
            <a:off x="2542671" y="3009429"/>
            <a:ext cx="2955811" cy="1354630"/>
          </a:xfrm>
          <a:prstGeom prst="rightArrow">
            <a:avLst/>
          </a:prstGeom>
          <a:solidFill>
            <a:srgbClr val="E05972"/>
          </a:solidFill>
          <a:ln>
            <a:solidFill>
              <a:srgbClr val="E0597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603210" y="3394356"/>
            <a:ext cx="2283004" cy="584775"/>
          </a:xfrm>
          <a:prstGeom prst="rect">
            <a:avLst/>
          </a:prstGeom>
        </p:spPr>
        <p:txBody>
          <a:bodyPr wrap="square">
            <a:spAutoFit/>
          </a:bodyPr>
          <a:lstStyle/>
          <a:p>
            <a:pPr algn="ctr"/>
            <a:r>
              <a:rPr lang="en" sz="1600" b="1" dirty="0">
                <a:solidFill>
                  <a:schemeClr val="bg1"/>
                </a:solidFill>
                <a:latin typeface="Arial" panose="020B0604020202020204" pitchFamily="34" charset="0"/>
                <a:ea typeface="MS PGothic"/>
                <a:cs typeface="Arial" panose="020B0604020202020204" pitchFamily="34" charset="0"/>
              </a:rPr>
              <a:t>FVD Potential complications </a:t>
            </a:r>
            <a:endParaRPr lang="en" sz="1400" b="1" dirty="0">
              <a:solidFill>
                <a:schemeClr val="bg1"/>
              </a:solidFill>
              <a:latin typeface="Arial" panose="020B0604020202020204" pitchFamily="34" charset="0"/>
              <a:ea typeface="MS PGothic"/>
              <a:cs typeface="Arial" panose="020B0604020202020204" pitchFamily="34" charset="0"/>
            </a:endParaRPr>
          </a:p>
        </p:txBody>
      </p:sp>
      <p:sp>
        <p:nvSpPr>
          <p:cNvPr id="14" name="Rectangle 13"/>
          <p:cNvSpPr/>
          <p:nvPr/>
        </p:nvSpPr>
        <p:spPr>
          <a:xfrm>
            <a:off x="3009685" y="1194177"/>
            <a:ext cx="8166025" cy="877163"/>
          </a:xfrm>
          <a:prstGeom prst="rect">
            <a:avLst/>
          </a:prstGeom>
        </p:spPr>
        <p:txBody>
          <a:bodyPr wrap="square" lIns="91440" tIns="45720" rIns="91440" bIns="45720" anchor="t">
            <a:spAutoFit/>
          </a:bodyPr>
          <a:lstStyle/>
          <a:p>
            <a:pPr algn="ctr"/>
            <a:r>
              <a:rPr lang="en-US" sz="1700" b="1" dirty="0">
                <a:solidFill>
                  <a:srgbClr val="E05972"/>
                </a:solidFill>
                <a:latin typeface="Arial"/>
                <a:cs typeface="Arial"/>
              </a:rPr>
              <a:t>Pregnant women are not at higher risk of acquiring disease but historical reports suggest there is increased morbidity and mortality among pregnant women and an extremely high rate of adverse pregnancy outcomes</a:t>
            </a:r>
            <a:endParaRPr lang="en-US" sz="1700" b="1" dirty="0">
              <a:solidFill>
                <a:srgbClr val="E05972"/>
              </a:solidFill>
              <a:latin typeface="Arial" panose="020B0604020202020204" pitchFamily="34" charset="0"/>
              <a:cs typeface="Arial"/>
            </a:endParaRPr>
          </a:p>
        </p:txBody>
      </p:sp>
      <p:pic>
        <p:nvPicPr>
          <p:cNvPr id="16" name="Content Placeholder 6">
            <a:extLst>
              <a:ext uri="{FF2B5EF4-FFF2-40B4-BE49-F238E27FC236}">
                <a16:creationId xmlns:a16="http://schemas.microsoft.com/office/drawing/2014/main" id="{56BE1B16-CB27-65AF-85EC-58CC419A56AE}"/>
              </a:ext>
            </a:extLst>
          </p:cNvPr>
          <p:cNvPicPr>
            <a:picLocks noChangeAspect="1"/>
          </p:cNvPicPr>
          <p:nvPr/>
        </p:nvPicPr>
        <p:blipFill rotWithShape="1">
          <a:blip r:embed="rId4"/>
          <a:srcRect l="38795" t="59280" r="50038" b="25402"/>
          <a:stretch/>
        </p:blipFill>
        <p:spPr>
          <a:xfrm rot="1285973">
            <a:off x="783272" y="3673112"/>
            <a:ext cx="1096605" cy="1107804"/>
          </a:xfrm>
          <a:prstGeom prst="rect">
            <a:avLst/>
          </a:prstGeom>
        </p:spPr>
      </p:pic>
      <p:pic>
        <p:nvPicPr>
          <p:cNvPr id="17" name="Content Placeholder 18">
            <a:extLst>
              <a:ext uri="{FF2B5EF4-FFF2-40B4-BE49-F238E27FC236}">
                <a16:creationId xmlns:a16="http://schemas.microsoft.com/office/drawing/2014/main" id="{50266E66-433B-F82B-7AE1-6F16654149E8}"/>
              </a:ext>
            </a:extLst>
          </p:cNvPr>
          <p:cNvPicPr>
            <a:picLocks noChangeAspect="1"/>
          </p:cNvPicPr>
          <p:nvPr/>
        </p:nvPicPr>
        <p:blipFill>
          <a:blip r:embed="rId5"/>
          <a:srcRect/>
          <a:stretch/>
        </p:blipFill>
        <p:spPr>
          <a:xfrm rot="887815">
            <a:off x="1185600" y="3753379"/>
            <a:ext cx="1221359" cy="1221359"/>
          </a:xfrm>
          <a:prstGeom prst="rect">
            <a:avLst/>
          </a:prstGeom>
        </p:spPr>
      </p:pic>
      <p:pic>
        <p:nvPicPr>
          <p:cNvPr id="18" name="Content Placeholder 18">
            <a:extLst>
              <a:ext uri="{FF2B5EF4-FFF2-40B4-BE49-F238E27FC236}">
                <a16:creationId xmlns:a16="http://schemas.microsoft.com/office/drawing/2014/main" id="{06676FBD-01ED-9637-B10A-3BE90D19664D}"/>
              </a:ext>
            </a:extLst>
          </p:cNvPr>
          <p:cNvPicPr>
            <a:picLocks noChangeAspect="1"/>
          </p:cNvPicPr>
          <p:nvPr/>
        </p:nvPicPr>
        <p:blipFill>
          <a:blip r:embed="rId5"/>
          <a:srcRect/>
          <a:stretch/>
        </p:blipFill>
        <p:spPr>
          <a:xfrm rot="20341771">
            <a:off x="915303" y="3277566"/>
            <a:ext cx="1838752" cy="1838752"/>
          </a:xfrm>
          <a:prstGeom prst="rect">
            <a:avLst/>
          </a:prstGeom>
        </p:spPr>
      </p:pic>
    </p:spTree>
    <p:extLst>
      <p:ext uri="{BB962C8B-B14F-4D97-AF65-F5344CB8AC3E}">
        <p14:creationId xmlns:p14="http://schemas.microsoft.com/office/powerpoint/2010/main" val="61386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5800"/>
            <a:ext cx="9774195" cy="1004888"/>
          </a:xfrm>
        </p:spPr>
        <p:txBody>
          <a:bodyPr rtlCol="0"/>
          <a:lstStyle/>
          <a:p>
            <a:r>
              <a:rPr lang="en"/>
              <a:t>Management of pregnant women </a:t>
            </a:r>
          </a:p>
        </p:txBody>
      </p:sp>
      <p:sp>
        <p:nvSpPr>
          <p:cNvPr id="3" name="Rectangle 2"/>
          <p:cNvSpPr/>
          <p:nvPr/>
        </p:nvSpPr>
        <p:spPr>
          <a:xfrm>
            <a:off x="385760" y="1195278"/>
            <a:ext cx="6701515" cy="461665"/>
          </a:xfrm>
          <a:prstGeom prst="rect">
            <a:avLst/>
          </a:prstGeom>
        </p:spPr>
        <p:txBody>
          <a:bodyPr wrap="none" rtlCol="0">
            <a:spAutoFit/>
          </a:bodyPr>
          <a:lstStyle/>
          <a:p>
            <a:pPr rtl="0"/>
            <a:r>
              <a:rPr lang="en" sz="2400" b="1" dirty="0">
                <a:solidFill>
                  <a:srgbClr val="00205C"/>
                </a:solidFill>
                <a:latin typeface="Arial" panose="020B0604020202020204" pitchFamily="34" charset="0"/>
                <a:cs typeface="Arial" panose="020B0604020202020204" pitchFamily="34" charset="0"/>
              </a:rPr>
              <a:t>Screen, triage, clinical assessment and care</a:t>
            </a:r>
          </a:p>
        </p:txBody>
      </p:sp>
      <p:sp>
        <p:nvSpPr>
          <p:cNvPr id="5" name="Slide Number Placeholder 4">
            <a:extLst>
              <a:ext uri="{FF2B5EF4-FFF2-40B4-BE49-F238E27FC236}">
                <a16:creationId xmlns:a16="http://schemas.microsoft.com/office/drawing/2014/main" id="{FF244AB6-E189-4AC1-BD34-12F544D4F0D8}"/>
              </a:ext>
            </a:extLst>
          </p:cNvPr>
          <p:cNvSpPr>
            <a:spLocks noGrp="1"/>
          </p:cNvSpPr>
          <p:nvPr>
            <p:ph type="sldNum" sz="quarter" idx="12"/>
          </p:nvPr>
        </p:nvSpPr>
        <p:spPr/>
        <p:txBody>
          <a:bodyPr/>
          <a:lstStyle/>
          <a:p>
            <a:fld id="{714BF2E0-EE3B-6A4E-9FB9-82DE86E1F02F}" type="slidenum">
              <a:rPr lang="en-US" smtClean="0"/>
              <a:pPr/>
              <a:t>9</a:t>
            </a:fld>
            <a:endParaRPr lang="en-US"/>
          </a:p>
        </p:txBody>
      </p:sp>
      <p:pic>
        <p:nvPicPr>
          <p:cNvPr id="4" name="Content Placeholder 6">
            <a:extLst>
              <a:ext uri="{FF2B5EF4-FFF2-40B4-BE49-F238E27FC236}">
                <a16:creationId xmlns:a16="http://schemas.microsoft.com/office/drawing/2014/main" id="{38A824CA-49B4-C222-C229-FE13E9AB29AC}"/>
              </a:ext>
            </a:extLst>
          </p:cNvPr>
          <p:cNvPicPr>
            <a:picLocks noChangeAspect="1"/>
          </p:cNvPicPr>
          <p:nvPr/>
        </p:nvPicPr>
        <p:blipFill rotWithShape="1">
          <a:blip r:embed="rId2"/>
          <a:srcRect l="38795" t="59280" r="50038" b="25402"/>
          <a:stretch/>
        </p:blipFill>
        <p:spPr>
          <a:xfrm rot="1285973">
            <a:off x="10198452" y="68709"/>
            <a:ext cx="1096605" cy="1107804"/>
          </a:xfrm>
          <a:prstGeom prst="rect">
            <a:avLst/>
          </a:prstGeom>
        </p:spPr>
      </p:pic>
      <p:pic>
        <p:nvPicPr>
          <p:cNvPr id="8" name="Content Placeholder 18">
            <a:extLst>
              <a:ext uri="{FF2B5EF4-FFF2-40B4-BE49-F238E27FC236}">
                <a16:creationId xmlns:a16="http://schemas.microsoft.com/office/drawing/2014/main" id="{B36F1C3A-00FF-F31D-782F-00044E540C1B}"/>
              </a:ext>
            </a:extLst>
          </p:cNvPr>
          <p:cNvPicPr>
            <a:picLocks noChangeAspect="1"/>
          </p:cNvPicPr>
          <p:nvPr/>
        </p:nvPicPr>
        <p:blipFill>
          <a:blip r:embed="rId3"/>
          <a:srcRect/>
          <a:stretch/>
        </p:blipFill>
        <p:spPr>
          <a:xfrm rot="20341771">
            <a:off x="10319364" y="-453214"/>
            <a:ext cx="1838752" cy="1838752"/>
          </a:xfrm>
          <a:prstGeom prst="rect">
            <a:avLst/>
          </a:prstGeom>
        </p:spPr>
      </p:pic>
      <p:pic>
        <p:nvPicPr>
          <p:cNvPr id="9" name="Content Placeholder 18">
            <a:extLst>
              <a:ext uri="{FF2B5EF4-FFF2-40B4-BE49-F238E27FC236}">
                <a16:creationId xmlns:a16="http://schemas.microsoft.com/office/drawing/2014/main" id="{4458CC04-5A8D-74A4-8F3E-B0EB01E026AB}"/>
              </a:ext>
            </a:extLst>
          </p:cNvPr>
          <p:cNvPicPr>
            <a:picLocks noChangeAspect="1"/>
          </p:cNvPicPr>
          <p:nvPr/>
        </p:nvPicPr>
        <p:blipFill>
          <a:blip r:embed="rId3"/>
          <a:srcRect/>
          <a:stretch/>
        </p:blipFill>
        <p:spPr>
          <a:xfrm rot="887815">
            <a:off x="10600780" y="148976"/>
            <a:ext cx="1221359" cy="1221359"/>
          </a:xfrm>
          <a:prstGeom prst="rect">
            <a:avLst/>
          </a:prstGeom>
        </p:spPr>
      </p:pic>
      <p:graphicFrame>
        <p:nvGraphicFramePr>
          <p:cNvPr id="10" name="Diagramme 9"/>
          <p:cNvGraphicFramePr/>
          <p:nvPr>
            <p:extLst>
              <p:ext uri="{D42A27DB-BD31-4B8C-83A1-F6EECF244321}">
                <p14:modId xmlns:p14="http://schemas.microsoft.com/office/powerpoint/2010/main" val="546195125"/>
              </p:ext>
            </p:extLst>
          </p:nvPr>
        </p:nvGraphicFramePr>
        <p:xfrm>
          <a:off x="508961" y="463051"/>
          <a:ext cx="11252115" cy="47984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3996882" y="3955144"/>
            <a:ext cx="4276272" cy="1815882"/>
          </a:xfrm>
          <a:prstGeom prst="rect">
            <a:avLst/>
          </a:prstGeom>
          <a:solidFill>
            <a:srgbClr val="BE3547"/>
          </a:solidFill>
          <a:ln>
            <a:solidFill>
              <a:srgbClr val="BE3547"/>
            </a:solidFill>
          </a:ln>
        </p:spPr>
        <p:txBody>
          <a:bodyPr wrap="square" rtlCol="0">
            <a:spAutoFit/>
          </a:bodyPr>
          <a:lstStyle/>
          <a:p>
            <a:pPr marL="180000" indent="-180000" rtl="0">
              <a:buClr>
                <a:srgbClr val="99D7DF"/>
              </a:buClr>
            </a:pPr>
            <a:r>
              <a:rPr lang="en" sz="1600" b="1" dirty="0">
                <a:solidFill>
                  <a:schemeClr val="bg1"/>
                </a:solidFill>
                <a:latin typeface="Arial" panose="020B0604020202020204" pitchFamily="34" charset="0"/>
                <a:ea typeface="MS PGothic"/>
                <a:cs typeface="Arial" panose="020B0604020202020204" pitchFamily="34" charset="0"/>
              </a:rPr>
              <a:t>Danger signs (May be present but not all)</a:t>
            </a: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Heavy bleeding</a:t>
            </a:r>
            <a:endParaRPr lang="fr-FR" sz="1600" dirty="0">
              <a:solidFill>
                <a:schemeClr val="bg1"/>
              </a:solidFill>
              <a:latin typeface="Arial" panose="020B0604020202020204" pitchFamily="34" charset="0"/>
              <a:ea typeface="MS PGothic"/>
              <a:cs typeface="Arial" panose="020B0604020202020204" pitchFamily="34" charset="0"/>
            </a:endParaRP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Convulsion and altered mental status</a:t>
            </a: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Severe abdominal pain</a:t>
            </a: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Severe headache</a:t>
            </a: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SBP ≥ 160 mmHg and DBP ≥ 110 mmHg</a:t>
            </a:r>
            <a:endParaRPr lang="fr-FR" sz="1600" dirty="0">
              <a:solidFill>
                <a:schemeClr val="bg1"/>
              </a:solidFill>
              <a:latin typeface="Arial" panose="020B0604020202020204" pitchFamily="34" charset="0"/>
              <a:ea typeface="MS PGothic"/>
              <a:cs typeface="Arial" panose="020B0604020202020204" pitchFamily="34" charset="0"/>
            </a:endParaRPr>
          </a:p>
          <a:p>
            <a:pPr marL="180000" indent="-180000" rtl="0">
              <a:buClr>
                <a:srgbClr val="99D7DF"/>
              </a:buClr>
              <a:buFont typeface="Arial" panose="020B0604020202020204" pitchFamily="34" charset="0"/>
              <a:buChar char="•"/>
            </a:pPr>
            <a:r>
              <a:rPr lang="en" sz="1600" dirty="0">
                <a:solidFill>
                  <a:schemeClr val="bg1"/>
                </a:solidFill>
                <a:latin typeface="Arial" panose="020B0604020202020204" pitchFamily="34" charset="0"/>
                <a:ea typeface="MS PGothic"/>
                <a:cs typeface="Arial" panose="020B0604020202020204" pitchFamily="34" charset="0"/>
              </a:rPr>
              <a:t>Active </a:t>
            </a:r>
            <a:r>
              <a:rPr lang="en" sz="1600" dirty="0" err="1">
                <a:solidFill>
                  <a:schemeClr val="bg1"/>
                </a:solidFill>
                <a:latin typeface="Arial" panose="020B0604020202020204" pitchFamily="34" charset="0"/>
                <a:ea typeface="MS PGothic"/>
                <a:cs typeface="Arial" panose="020B0604020202020204" pitchFamily="34" charset="0"/>
              </a:rPr>
              <a:t>labour</a:t>
            </a:r>
            <a:endParaRPr lang="en" sz="1600" dirty="0">
              <a:solidFill>
                <a:schemeClr val="bg1"/>
              </a:solidFill>
              <a:latin typeface="Arial" panose="020B0604020202020204" pitchFamily="34" charset="0"/>
              <a:ea typeface="MS PGothic"/>
              <a:cs typeface="Arial" panose="020B0604020202020204" pitchFamily="34" charset="0"/>
            </a:endParaRPr>
          </a:p>
        </p:txBody>
      </p:sp>
      <p:pic>
        <p:nvPicPr>
          <p:cNvPr id="1026" name="Picture 2" descr="L'horloge - Icônes heure et date gratuit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6168" y="1710014"/>
            <a:ext cx="1074135" cy="1074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70455"/>
      </p:ext>
    </p:extLst>
  </p:cSld>
  <p:clrMapOvr>
    <a:masterClrMapping/>
  </p:clrMapOvr>
</p:sld>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4" id="{3F25244E-52AF-8143-94B2-477AFE317D0A}" vid="{A3F7D523-2150-B74B-9B4D-93970DBDB0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d1cfde-dc9f-4e1b-a2b0-3af2c217950b">
      <Terms xmlns="http://schemas.microsoft.com/office/infopath/2007/PartnerControls"/>
    </lcf76f155ced4ddcb4097134ff3c332f>
    <TaxCatchAll xmlns="5f3c8fab-e837-4e91-b3e4-7f9e038d9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32682F4F9C1D44A6C609BC469A6292" ma:contentTypeVersion="17" ma:contentTypeDescription="Create a new document." ma:contentTypeScope="" ma:versionID="30c7517598464147f84e7802902601bf">
  <xsd:schema xmlns:xsd="http://www.w3.org/2001/XMLSchema" xmlns:xs="http://www.w3.org/2001/XMLSchema" xmlns:p="http://schemas.microsoft.com/office/2006/metadata/properties" xmlns:ns2="7cd1cfde-dc9f-4e1b-a2b0-3af2c217950b" xmlns:ns3="5f3c8fab-e837-4e91-b3e4-7f9e038d9ed0" targetNamespace="http://schemas.microsoft.com/office/2006/metadata/properties" ma:root="true" ma:fieldsID="eaf68c17da81171327f46a685f292c0d" ns2:_="" ns3:_="">
    <xsd:import namespace="7cd1cfde-dc9f-4e1b-a2b0-3af2c217950b"/>
    <xsd:import namespace="5f3c8fab-e837-4e91-b3e4-7f9e038d9e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d1cfde-dc9f-4e1b-a2b0-3af2c21795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c8fab-e837-4e91-b3e4-7f9e038d9e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accf4b4-01bd-4738-b8a2-2aff6d32cbd3}" ma:internalName="TaxCatchAll" ma:showField="CatchAllData" ma:web="5f3c8fab-e837-4e91-b3e4-7f9e038d9e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2ED11-8BC8-4574-9977-E44A09D21295}">
  <ds:schemaRefs>
    <ds:schemaRef ds:uri="http://schemas.microsoft.com/office/2006/metadata/properties"/>
    <ds:schemaRef ds:uri="http://schemas.microsoft.com/office/infopath/2007/PartnerControls"/>
    <ds:schemaRef ds:uri="7cd1cfde-dc9f-4e1b-a2b0-3af2c217950b"/>
    <ds:schemaRef ds:uri="5f3c8fab-e837-4e91-b3e4-7f9e038d9ed0"/>
  </ds:schemaRefs>
</ds:datastoreItem>
</file>

<file path=customXml/itemProps2.xml><?xml version="1.0" encoding="utf-8"?>
<ds:datastoreItem xmlns:ds="http://schemas.openxmlformats.org/officeDocument/2006/customXml" ds:itemID="{1C32C7AA-BF94-4BB0-B2CE-4B4E6A64D747}">
  <ds:schemaRefs>
    <ds:schemaRef ds:uri="http://schemas.microsoft.com/sharepoint/v3/contenttype/forms"/>
  </ds:schemaRefs>
</ds:datastoreItem>
</file>

<file path=customXml/itemProps3.xml><?xml version="1.0" encoding="utf-8"?>
<ds:datastoreItem xmlns:ds="http://schemas.openxmlformats.org/officeDocument/2006/customXml" ds:itemID="{A94F8840-ED04-4750-9DA6-CFC30B30ED5F}"/>
</file>

<file path=docProps/app.xml><?xml version="1.0" encoding="utf-8"?>
<Properties xmlns="http://schemas.openxmlformats.org/officeDocument/2006/extended-properties" xmlns:vt="http://schemas.openxmlformats.org/officeDocument/2006/docPropsVTypes">
  <Template/>
  <TotalTime>5414</TotalTime>
  <Words>1693</Words>
  <Application>Microsoft Office PowerPoint</Application>
  <PresentationFormat>Widescreen</PresentationFormat>
  <Paragraphs>232</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Basic obstetric</vt:lpstr>
      <vt:lpstr>Life-saving management strategy for FVD patients: three key interventions </vt:lpstr>
      <vt:lpstr>Objectives</vt:lpstr>
      <vt:lpstr>Presentation outline</vt:lpstr>
      <vt:lpstr>Presentation outline</vt:lpstr>
      <vt:lpstr>PowerPoint Presentation</vt:lpstr>
      <vt:lpstr>Presentation outline</vt:lpstr>
      <vt:lpstr>Pregnancy and FVD</vt:lpstr>
      <vt:lpstr>Management of pregnant women </vt:lpstr>
      <vt:lpstr>Childbirth and FVD</vt:lpstr>
      <vt:lpstr>Labour and Childbirth and FVD</vt:lpstr>
      <vt:lpstr>Labour and Childbirth in FVD</vt:lpstr>
      <vt:lpstr>Labour and Childbirth in FVD</vt:lpstr>
      <vt:lpstr>Abortion/Miscarriage in FVD</vt:lpstr>
      <vt:lpstr>Presentation outline</vt:lpstr>
      <vt:lpstr>Breasfeeding and FVD</vt:lpstr>
      <vt:lpstr>Decision tree for infant feeding options - mother-child pairs in Treatment Centre</vt:lpstr>
      <vt:lpstr>Presentation outline</vt:lpstr>
      <vt:lpstr>Care of pregnant FVD survivors  </vt:lpstr>
      <vt:lpstr>Care of pregnant FVD survivors  </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World Health Organization</dc:creator>
  <cp:keywords/>
  <dc:description/>
  <cp:lastModifiedBy>User</cp:lastModifiedBy>
  <cp:revision>212</cp:revision>
  <dcterms:created xsi:type="dcterms:W3CDTF">2022-01-05T17:32:59Z</dcterms:created>
  <dcterms:modified xsi:type="dcterms:W3CDTF">2023-06-26T19:00:56Z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0x010100C132682F4F9C1D44A6C609BC469A6292</vt:lpwstr>
  </property>
  <property fmtid="{D5CDD505-2E9C-101B-9397-08002B2CF9AE}" pid="3" name="MediaServiceImageTags">
    <vt:lpwstr/>
  </property>
</Properties>
</file>