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7FFFD2A1_32D21011.xml" ContentType="application/vnd.ms-powerpoint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modernComment_7FFFD28F_F2FBD091.xml" ContentType="application/vnd.ms-powerpoint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modernComment_7FFFD298_E3FD426D.xml" ContentType="application/vnd.ms-powerpoint.comments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7"/>
  </p:notesMasterIdLst>
  <p:sldIdLst>
    <p:sldId id="2147471974" r:id="rId5"/>
    <p:sldId id="2147472033" r:id="rId6"/>
    <p:sldId id="2147472012" r:id="rId7"/>
    <p:sldId id="2147472013" r:id="rId8"/>
    <p:sldId id="2147472014" r:id="rId9"/>
    <p:sldId id="2147472015" r:id="rId10"/>
    <p:sldId id="2147472016" r:id="rId11"/>
    <p:sldId id="2147472017" r:id="rId12"/>
    <p:sldId id="2147472018" r:id="rId13"/>
    <p:sldId id="2147472021" r:id="rId14"/>
    <p:sldId id="2147472020" r:id="rId15"/>
    <p:sldId id="2147472022" r:id="rId16"/>
    <p:sldId id="2147472023" r:id="rId17"/>
    <p:sldId id="2147472024" r:id="rId18"/>
    <p:sldId id="2147472025" r:id="rId19"/>
    <p:sldId id="2147472026" r:id="rId20"/>
    <p:sldId id="2147472027" r:id="rId21"/>
    <p:sldId id="2147472028" r:id="rId22"/>
    <p:sldId id="2147472029" r:id="rId23"/>
    <p:sldId id="2147472030" r:id="rId24"/>
    <p:sldId id="2147472031" r:id="rId25"/>
    <p:sldId id="214747201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FCB19D1-E3DD-C5B8-C8B0-50255A664EA1}" name="William Fischer" initials="WF" userId="S::william_fischer_med.unc.edu#ext#@worldhealthorg.onmicrosoft.com::6996b5bb-6bed-4884-92ec-acf424c2bd5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5" clrIdx="0">
    <p:extLst>
      <p:ext uri="{19B8F6BF-5375-455C-9EA6-DF929625EA0E}">
        <p15:presenceInfo xmlns:p15="http://schemas.microsoft.com/office/powerpoint/2012/main" userId="5e66b7ba8924ef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5972"/>
    <a:srgbClr val="BE3547"/>
    <a:srgbClr val="99D7DF"/>
    <a:srgbClr val="00205C"/>
    <a:srgbClr val="59C6D0"/>
    <a:srgbClr val="3199D4"/>
    <a:srgbClr val="329BD5"/>
    <a:srgbClr val="ABC5E6"/>
    <a:srgbClr val="AD9DCB"/>
    <a:srgbClr val="DDD0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934B65-09D3-3CC2-6360-DD2AE3E60703}" v="549" dt="2023-06-15T18:34:32.906"/>
    <p1510:client id="{EF05D4C2-BB36-495C-431C-4183B59F6D5F}" v="126" dt="2023-05-09T04:05:58.3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/>
    <p:restoredTop sz="94685"/>
  </p:normalViewPr>
  <p:slideViewPr>
    <p:cSldViewPr snapToGrid="0" snapToObjects="1">
      <p:cViewPr varScale="1">
        <p:scale>
          <a:sx n="69" d="100"/>
          <a:sy n="69" d="100"/>
        </p:scale>
        <p:origin x="2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microsoft.com/office/2018/10/relationships/authors" Target="author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cramond" userId="S::vcramond_gmail.com#ext#@worldhealthorg.onmicrosoft.com::46aa50c4-9e70-4c04-803f-9f6542e81752" providerId="AD" clId="Web-{EF05D4C2-BB36-495C-431C-4183B59F6D5F}"/>
    <pc:docChg chg="modSld">
      <pc:chgData name="vcramond" userId="S::vcramond_gmail.com#ext#@worldhealthorg.onmicrosoft.com::46aa50c4-9e70-4c04-803f-9f6542e81752" providerId="AD" clId="Web-{EF05D4C2-BB36-495C-431C-4183B59F6D5F}" dt="2023-05-09T04:05:58.360" v="125" actId="20577"/>
      <pc:docMkLst>
        <pc:docMk/>
      </pc:docMkLst>
      <pc:sldChg chg="modSp">
        <pc:chgData name="vcramond" userId="S::vcramond_gmail.com#ext#@worldhealthorg.onmicrosoft.com::46aa50c4-9e70-4c04-803f-9f6542e81752" providerId="AD" clId="Web-{EF05D4C2-BB36-495C-431C-4183B59F6D5F}" dt="2023-05-09T03:56:21.968" v="6" actId="20577"/>
        <pc:sldMkLst>
          <pc:docMk/>
          <pc:sldMk cId="3732345672" sldId="2147472016"/>
        </pc:sldMkLst>
        <pc:spChg chg="mod">
          <ac:chgData name="vcramond" userId="S::vcramond_gmail.com#ext#@worldhealthorg.onmicrosoft.com::46aa50c4-9e70-4c04-803f-9f6542e81752" providerId="AD" clId="Web-{EF05D4C2-BB36-495C-431C-4183B59F6D5F}" dt="2023-05-09T03:56:21.968" v="6" actId="20577"/>
          <ac:spMkLst>
            <pc:docMk/>
            <pc:sldMk cId="3732345672" sldId="2147472016"/>
            <ac:spMk id="3" creationId="{00000000-0000-0000-0000-000000000000}"/>
          </ac:spMkLst>
        </pc:spChg>
      </pc:sldChg>
      <pc:sldChg chg="modSp">
        <pc:chgData name="vcramond" userId="S::vcramond_gmail.com#ext#@worldhealthorg.onmicrosoft.com::46aa50c4-9e70-4c04-803f-9f6542e81752" providerId="AD" clId="Web-{EF05D4C2-BB36-495C-431C-4183B59F6D5F}" dt="2023-05-09T03:57:36.486" v="46" actId="20577"/>
        <pc:sldMkLst>
          <pc:docMk/>
          <pc:sldMk cId="3895412328" sldId="2147472017"/>
        </pc:sldMkLst>
        <pc:spChg chg="mod">
          <ac:chgData name="vcramond" userId="S::vcramond_gmail.com#ext#@worldhealthorg.onmicrosoft.com::46aa50c4-9e70-4c04-803f-9f6542e81752" providerId="AD" clId="Web-{EF05D4C2-BB36-495C-431C-4183B59F6D5F}" dt="2023-05-09T03:57:36.486" v="46" actId="20577"/>
          <ac:spMkLst>
            <pc:docMk/>
            <pc:sldMk cId="3895412328" sldId="2147472017"/>
            <ac:spMk id="5" creationId="{55D4111A-D30D-42D3-B05C-051C4AA0BF89}"/>
          </ac:spMkLst>
        </pc:spChg>
      </pc:sldChg>
      <pc:sldChg chg="modSp">
        <pc:chgData name="vcramond" userId="S::vcramond_gmail.com#ext#@worldhealthorg.onmicrosoft.com::46aa50c4-9e70-4c04-803f-9f6542e81752" providerId="AD" clId="Web-{EF05D4C2-BB36-495C-431C-4183B59F6D5F}" dt="2023-05-09T03:59:12.911" v="50" actId="20577"/>
        <pc:sldMkLst>
          <pc:docMk/>
          <pc:sldMk cId="3825025645" sldId="2147472024"/>
        </pc:sldMkLst>
        <pc:spChg chg="mod">
          <ac:chgData name="vcramond" userId="S::vcramond_gmail.com#ext#@worldhealthorg.onmicrosoft.com::46aa50c4-9e70-4c04-803f-9f6542e81752" providerId="AD" clId="Web-{EF05D4C2-BB36-495C-431C-4183B59F6D5F}" dt="2023-05-09T03:59:12.911" v="50" actId="20577"/>
          <ac:spMkLst>
            <pc:docMk/>
            <pc:sldMk cId="3825025645" sldId="2147472024"/>
            <ac:spMk id="3" creationId="{00000000-0000-0000-0000-000000000000}"/>
          </ac:spMkLst>
        </pc:spChg>
      </pc:sldChg>
      <pc:sldChg chg="modSp">
        <pc:chgData name="vcramond" userId="S::vcramond_gmail.com#ext#@worldhealthorg.onmicrosoft.com::46aa50c4-9e70-4c04-803f-9f6542e81752" providerId="AD" clId="Web-{EF05D4C2-BB36-495C-431C-4183B59F6D5F}" dt="2023-05-09T03:59:59.865" v="69" actId="20577"/>
        <pc:sldMkLst>
          <pc:docMk/>
          <pc:sldMk cId="2595889439" sldId="2147472025"/>
        </pc:sldMkLst>
        <pc:spChg chg="mod">
          <ac:chgData name="vcramond" userId="S::vcramond_gmail.com#ext#@worldhealthorg.onmicrosoft.com::46aa50c4-9e70-4c04-803f-9f6542e81752" providerId="AD" clId="Web-{EF05D4C2-BB36-495C-431C-4183B59F6D5F}" dt="2023-05-09T03:59:59.865" v="69" actId="20577"/>
          <ac:spMkLst>
            <pc:docMk/>
            <pc:sldMk cId="2595889439" sldId="2147472025"/>
            <ac:spMk id="3" creationId="{00000000-0000-0000-0000-000000000000}"/>
          </ac:spMkLst>
        </pc:spChg>
      </pc:sldChg>
      <pc:sldChg chg="modSp modNotes">
        <pc:chgData name="vcramond" userId="S::vcramond_gmail.com#ext#@worldhealthorg.onmicrosoft.com::46aa50c4-9e70-4c04-803f-9f6542e81752" providerId="AD" clId="Web-{EF05D4C2-BB36-495C-431C-4183B59F6D5F}" dt="2023-05-09T04:04:23.826" v="79"/>
        <pc:sldMkLst>
          <pc:docMk/>
          <pc:sldMk cId="4221495075" sldId="2147472029"/>
        </pc:sldMkLst>
        <pc:spChg chg="mod">
          <ac:chgData name="vcramond" userId="S::vcramond_gmail.com#ext#@worldhealthorg.onmicrosoft.com::46aa50c4-9e70-4c04-803f-9f6542e81752" providerId="AD" clId="Web-{EF05D4C2-BB36-495C-431C-4183B59F6D5F}" dt="2023-05-09T04:03:25.199" v="77" actId="20577"/>
          <ac:spMkLst>
            <pc:docMk/>
            <pc:sldMk cId="4221495075" sldId="2147472029"/>
            <ac:spMk id="3" creationId="{00000000-0000-0000-0000-000000000000}"/>
          </ac:spMkLst>
        </pc:spChg>
      </pc:sldChg>
      <pc:sldChg chg="modSp">
        <pc:chgData name="vcramond" userId="S::vcramond_gmail.com#ext#@worldhealthorg.onmicrosoft.com::46aa50c4-9e70-4c04-803f-9f6542e81752" providerId="AD" clId="Web-{EF05D4C2-BB36-495C-431C-4183B59F6D5F}" dt="2023-05-09T04:05:03.937" v="95" actId="20577"/>
        <pc:sldMkLst>
          <pc:docMk/>
          <pc:sldMk cId="1536221281" sldId="2147472030"/>
        </pc:sldMkLst>
        <pc:spChg chg="mod">
          <ac:chgData name="vcramond" userId="S::vcramond_gmail.com#ext#@worldhealthorg.onmicrosoft.com::46aa50c4-9e70-4c04-803f-9f6542e81752" providerId="AD" clId="Web-{EF05D4C2-BB36-495C-431C-4183B59F6D5F}" dt="2023-05-09T04:05:03.937" v="95" actId="20577"/>
          <ac:spMkLst>
            <pc:docMk/>
            <pc:sldMk cId="1536221281" sldId="2147472030"/>
            <ac:spMk id="3" creationId="{00000000-0000-0000-0000-000000000000}"/>
          </ac:spMkLst>
        </pc:spChg>
      </pc:sldChg>
      <pc:sldChg chg="addSp delSp modSp">
        <pc:chgData name="vcramond" userId="S::vcramond_gmail.com#ext#@worldhealthorg.onmicrosoft.com::46aa50c4-9e70-4c04-803f-9f6542e81752" providerId="AD" clId="Web-{EF05D4C2-BB36-495C-431C-4183B59F6D5F}" dt="2023-05-09T04:05:58.360" v="125" actId="20577"/>
        <pc:sldMkLst>
          <pc:docMk/>
          <pc:sldMk cId="2495193950" sldId="2147472031"/>
        </pc:sldMkLst>
        <pc:spChg chg="add del mod">
          <ac:chgData name="vcramond" userId="S::vcramond_gmail.com#ext#@worldhealthorg.onmicrosoft.com::46aa50c4-9e70-4c04-803f-9f6542e81752" providerId="AD" clId="Web-{EF05D4C2-BB36-495C-431C-4183B59F6D5F}" dt="2023-05-09T04:05:58.360" v="125" actId="20577"/>
          <ac:spMkLst>
            <pc:docMk/>
            <pc:sldMk cId="2495193950" sldId="2147472031"/>
            <ac:spMk id="3" creationId="{5AB05458-C2E2-4F30-BE07-DBBDE0D97F8F}"/>
          </ac:spMkLst>
        </pc:spChg>
        <pc:spChg chg="add del mod">
          <ac:chgData name="vcramond" userId="S::vcramond_gmail.com#ext#@worldhealthorg.onmicrosoft.com::46aa50c4-9e70-4c04-803f-9f6542e81752" providerId="AD" clId="Web-{EF05D4C2-BB36-495C-431C-4183B59F6D5F}" dt="2023-05-09T04:05:16.921" v="97"/>
          <ac:spMkLst>
            <pc:docMk/>
            <pc:sldMk cId="2495193950" sldId="2147472031"/>
            <ac:spMk id="9" creationId="{8457423A-F26D-F709-E2A6-94247A9511ED}"/>
          </ac:spMkLst>
        </pc:spChg>
      </pc:sldChg>
    </pc:docChg>
  </pc:docChgLst>
  <pc:docChgLst>
    <pc:chgData name="William Fischer" userId="S::william_fischer_med.unc.edu#ext#@worldhealthorg.onmicrosoft.com::6996b5bb-6bed-4884-92ec-acf424c2bd51" providerId="AD" clId="Web-{EA934B65-09D3-3CC2-6360-DD2AE3E60703}"/>
    <pc:docChg chg="mod modSld">
      <pc:chgData name="William Fischer" userId="S::william_fischer_med.unc.edu#ext#@worldhealthorg.onmicrosoft.com::6996b5bb-6bed-4884-92ec-acf424c2bd51" providerId="AD" clId="Web-{EA934B65-09D3-3CC2-6360-DD2AE3E60703}" dt="2023-06-15T18:34:32.906" v="525" actId="20577"/>
      <pc:docMkLst>
        <pc:docMk/>
      </pc:docMkLst>
      <pc:sldChg chg="modSp">
        <pc:chgData name="William Fischer" userId="S::william_fischer_med.unc.edu#ext#@worldhealthorg.onmicrosoft.com::6996b5bb-6bed-4884-92ec-acf424c2bd51" providerId="AD" clId="Web-{EA934B65-09D3-3CC2-6360-DD2AE3E60703}" dt="2023-06-15T16:08:11.432" v="310" actId="20577"/>
        <pc:sldMkLst>
          <pc:docMk/>
          <pc:sldMk cId="3669970899" sldId="2147472012"/>
        </pc:sldMkLst>
        <pc:spChg chg="mod">
          <ac:chgData name="William Fischer" userId="S::william_fischer_med.unc.edu#ext#@worldhealthorg.onmicrosoft.com::6996b5bb-6bed-4884-92ec-acf424c2bd51" providerId="AD" clId="Web-{EA934B65-09D3-3CC2-6360-DD2AE3E60703}" dt="2023-06-15T16:08:11.432" v="310" actId="20577"/>
          <ac:spMkLst>
            <pc:docMk/>
            <pc:sldMk cId="3669970899" sldId="2147472012"/>
            <ac:spMk id="5" creationId="{00000000-0000-0000-0000-000000000000}"/>
          </ac:spMkLst>
        </pc:spChg>
      </pc:sldChg>
      <pc:sldChg chg="modSp">
        <pc:chgData name="William Fischer" userId="S::william_fischer_med.unc.edu#ext#@worldhealthorg.onmicrosoft.com::6996b5bb-6bed-4884-92ec-acf424c2bd51" providerId="AD" clId="Web-{EA934B65-09D3-3CC2-6360-DD2AE3E60703}" dt="2023-06-15T16:08:24.792" v="313" actId="20577"/>
        <pc:sldMkLst>
          <pc:docMk/>
          <pc:sldMk cId="3512739187" sldId="2147472013"/>
        </pc:sldMkLst>
        <pc:spChg chg="mod">
          <ac:chgData name="William Fischer" userId="S::william_fischer_med.unc.edu#ext#@worldhealthorg.onmicrosoft.com::6996b5bb-6bed-4884-92ec-acf424c2bd51" providerId="AD" clId="Web-{EA934B65-09D3-3CC2-6360-DD2AE3E60703}" dt="2023-06-15T16:08:24.792" v="313" actId="20577"/>
          <ac:spMkLst>
            <pc:docMk/>
            <pc:sldMk cId="3512739187" sldId="2147472013"/>
            <ac:spMk id="5" creationId="{00000000-0000-0000-0000-000000000000}"/>
          </ac:spMkLst>
        </pc:spChg>
      </pc:sldChg>
      <pc:sldChg chg="modSp">
        <pc:chgData name="William Fischer" userId="S::william_fischer_med.unc.edu#ext#@worldhealthorg.onmicrosoft.com::6996b5bb-6bed-4884-92ec-acf424c2bd51" providerId="AD" clId="Web-{EA934B65-09D3-3CC2-6360-DD2AE3E60703}" dt="2023-06-15T15:34:51.201" v="104" actId="20577"/>
        <pc:sldMkLst>
          <pc:docMk/>
          <pc:sldMk cId="750835479" sldId="2147472014"/>
        </pc:sldMkLst>
        <pc:spChg chg="mod">
          <ac:chgData name="William Fischer" userId="S::william_fischer_med.unc.edu#ext#@worldhealthorg.onmicrosoft.com::6996b5bb-6bed-4884-92ec-acf424c2bd51" providerId="AD" clId="Web-{EA934B65-09D3-3CC2-6360-DD2AE3E60703}" dt="2023-06-15T15:34:51.201" v="104" actId="20577"/>
          <ac:spMkLst>
            <pc:docMk/>
            <pc:sldMk cId="750835479" sldId="2147472014"/>
            <ac:spMk id="8" creationId="{00000000-0000-0000-0000-000000000000}"/>
          </ac:spMkLst>
        </pc:spChg>
      </pc:sldChg>
      <pc:sldChg chg="modSp addCm">
        <pc:chgData name="William Fischer" userId="S::william_fischer_med.unc.edu#ext#@worldhealthorg.onmicrosoft.com::6996b5bb-6bed-4884-92ec-acf424c2bd51" providerId="AD" clId="Web-{EA934B65-09D3-3CC2-6360-DD2AE3E60703}" dt="2023-06-15T15:39:22.133" v="160"/>
        <pc:sldMkLst>
          <pc:docMk/>
          <pc:sldMk cId="4076589201" sldId="2147472015"/>
        </pc:sldMkLst>
        <pc:spChg chg="mod">
          <ac:chgData name="William Fischer" userId="S::william_fischer_med.unc.edu#ext#@worldhealthorg.onmicrosoft.com::6996b5bb-6bed-4884-92ec-acf424c2bd51" providerId="AD" clId="Web-{EA934B65-09D3-3CC2-6360-DD2AE3E60703}" dt="2023-06-15T15:35:41.703" v="110" actId="20577"/>
          <ac:spMkLst>
            <pc:docMk/>
            <pc:sldMk cId="4076589201" sldId="2147472015"/>
            <ac:spMk id="2" creationId="{00000000-0000-0000-0000-000000000000}"/>
          </ac:spMkLst>
        </pc:spChg>
        <pc:graphicFrameChg chg="modGraphic">
          <ac:chgData name="William Fischer" userId="S::william_fischer_med.unc.edu#ext#@worldhealthorg.onmicrosoft.com::6996b5bb-6bed-4884-92ec-acf424c2bd51" providerId="AD" clId="Web-{EA934B65-09D3-3CC2-6360-DD2AE3E60703}" dt="2023-06-15T15:39:02.866" v="159" actId="20577"/>
          <ac:graphicFrameMkLst>
            <pc:docMk/>
            <pc:sldMk cId="4076589201" sldId="2147472015"/>
            <ac:graphicFrameMk id="7" creationId="{00000000-0000-0000-0000-000000000000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William Fischer" userId="S::william_fischer_med.unc.edu#ext#@worldhealthorg.onmicrosoft.com::6996b5bb-6bed-4884-92ec-acf424c2bd51" providerId="AD" clId="Web-{EA934B65-09D3-3CC2-6360-DD2AE3E60703}" dt="2023-06-15T15:39:22.133" v="160"/>
              <pc2:cmMkLst xmlns:pc2="http://schemas.microsoft.com/office/powerpoint/2019/9/main/command">
                <pc:docMk/>
                <pc:sldMk cId="4076589201" sldId="2147472015"/>
                <pc2:cmMk id="{891A8433-8D17-4501-81F0-355640312BB2}"/>
              </pc2:cmMkLst>
            </pc226:cmChg>
          </p:ext>
        </pc:extLst>
      </pc:sldChg>
      <pc:sldChg chg="modSp">
        <pc:chgData name="William Fischer" userId="S::william_fischer_med.unc.edu#ext#@worldhealthorg.onmicrosoft.com::6996b5bb-6bed-4884-92ec-acf424c2bd51" providerId="AD" clId="Web-{EA934B65-09D3-3CC2-6360-DD2AE3E60703}" dt="2023-06-15T15:38:42.209" v="154" actId="20577"/>
        <pc:sldMkLst>
          <pc:docMk/>
          <pc:sldMk cId="3732345672" sldId="2147472016"/>
        </pc:sldMkLst>
        <pc:spChg chg="mod">
          <ac:chgData name="William Fischer" userId="S::william_fischer_med.unc.edu#ext#@worldhealthorg.onmicrosoft.com::6996b5bb-6bed-4884-92ec-acf424c2bd51" providerId="AD" clId="Web-{EA934B65-09D3-3CC2-6360-DD2AE3E60703}" dt="2023-06-15T15:37:10.675" v="129" actId="20577"/>
          <ac:spMkLst>
            <pc:docMk/>
            <pc:sldMk cId="3732345672" sldId="2147472016"/>
            <ac:spMk id="2" creationId="{00000000-0000-0000-0000-000000000000}"/>
          </ac:spMkLst>
        </pc:spChg>
        <pc:spChg chg="mod">
          <ac:chgData name="William Fischer" userId="S::william_fischer_med.unc.edu#ext#@worldhealthorg.onmicrosoft.com::6996b5bb-6bed-4884-92ec-acf424c2bd51" providerId="AD" clId="Web-{EA934B65-09D3-3CC2-6360-DD2AE3E60703}" dt="2023-06-15T15:25:45.962" v="70" actId="20577"/>
          <ac:spMkLst>
            <pc:docMk/>
            <pc:sldMk cId="3732345672" sldId="2147472016"/>
            <ac:spMk id="3" creationId="{00000000-0000-0000-0000-000000000000}"/>
          </ac:spMkLst>
        </pc:spChg>
        <pc:spChg chg="mod">
          <ac:chgData name="William Fischer" userId="S::william_fischer_med.unc.edu#ext#@worldhealthorg.onmicrosoft.com::6996b5bb-6bed-4884-92ec-acf424c2bd51" providerId="AD" clId="Web-{EA934B65-09D3-3CC2-6360-DD2AE3E60703}" dt="2023-06-15T15:36:39.611" v="122" actId="20577"/>
          <ac:spMkLst>
            <pc:docMk/>
            <pc:sldMk cId="3732345672" sldId="2147472016"/>
            <ac:spMk id="6" creationId="{00000000-0000-0000-0000-000000000000}"/>
          </ac:spMkLst>
        </pc:spChg>
        <pc:spChg chg="mod">
          <ac:chgData name="William Fischer" userId="S::william_fischer_med.unc.edu#ext#@worldhealthorg.onmicrosoft.com::6996b5bb-6bed-4884-92ec-acf424c2bd51" providerId="AD" clId="Web-{EA934B65-09D3-3CC2-6360-DD2AE3E60703}" dt="2023-06-15T15:30:24.144" v="76" actId="20577"/>
          <ac:spMkLst>
            <pc:docMk/>
            <pc:sldMk cId="3732345672" sldId="2147472016"/>
            <ac:spMk id="7" creationId="{00000000-0000-0000-0000-000000000000}"/>
          </ac:spMkLst>
        </pc:spChg>
        <pc:spChg chg="mod">
          <ac:chgData name="William Fischer" userId="S::william_fischer_med.unc.edu#ext#@worldhealthorg.onmicrosoft.com::6996b5bb-6bed-4884-92ec-acf424c2bd51" providerId="AD" clId="Web-{EA934B65-09D3-3CC2-6360-DD2AE3E60703}" dt="2023-06-15T15:38:42.209" v="154" actId="20577"/>
          <ac:spMkLst>
            <pc:docMk/>
            <pc:sldMk cId="3732345672" sldId="2147472016"/>
            <ac:spMk id="10" creationId="{5312F1BE-075E-48AB-A9CD-DD2DBFD19842}"/>
          </ac:spMkLst>
        </pc:spChg>
        <pc:spChg chg="mod">
          <ac:chgData name="William Fischer" userId="S::william_fischer_med.unc.edu#ext#@worldhealthorg.onmicrosoft.com::6996b5bb-6bed-4884-92ec-acf424c2bd51" providerId="AD" clId="Web-{EA934B65-09D3-3CC2-6360-DD2AE3E60703}" dt="2023-06-15T15:30:45.817" v="87" actId="20577"/>
          <ac:spMkLst>
            <pc:docMk/>
            <pc:sldMk cId="3732345672" sldId="2147472016"/>
            <ac:spMk id="11" creationId="{D6DBFC96-CD58-4D15-B707-28A3C8DD0DCF}"/>
          </ac:spMkLst>
        </pc:spChg>
        <pc:spChg chg="mod">
          <ac:chgData name="William Fischer" userId="S::william_fischer_med.unc.edu#ext#@worldhealthorg.onmicrosoft.com::6996b5bb-6bed-4884-92ec-acf424c2bd51" providerId="AD" clId="Web-{EA934B65-09D3-3CC2-6360-DD2AE3E60703}" dt="2023-06-15T15:30:37.347" v="83" actId="20577"/>
          <ac:spMkLst>
            <pc:docMk/>
            <pc:sldMk cId="3732345672" sldId="2147472016"/>
            <ac:spMk id="12" creationId="{85F99AC3-2B76-453B-B7E1-CA133B16B6E7}"/>
          </ac:spMkLst>
        </pc:spChg>
      </pc:sldChg>
      <pc:sldChg chg="modSp">
        <pc:chgData name="William Fischer" userId="S::william_fischer_med.unc.edu#ext#@worldhealthorg.onmicrosoft.com::6996b5bb-6bed-4884-92ec-acf424c2bd51" providerId="AD" clId="Web-{EA934B65-09D3-3CC2-6360-DD2AE3E60703}" dt="2023-06-15T15:42:50.781" v="196" actId="20577"/>
        <pc:sldMkLst>
          <pc:docMk/>
          <pc:sldMk cId="3895412328" sldId="2147472017"/>
        </pc:sldMkLst>
        <pc:spChg chg="mod">
          <ac:chgData name="William Fischer" userId="S::william_fischer_med.unc.edu#ext#@worldhealthorg.onmicrosoft.com::6996b5bb-6bed-4884-92ec-acf424c2bd51" providerId="AD" clId="Web-{EA934B65-09D3-3CC2-6360-DD2AE3E60703}" dt="2023-06-15T15:41:11.106" v="172" actId="20577"/>
          <ac:spMkLst>
            <pc:docMk/>
            <pc:sldMk cId="3895412328" sldId="2147472017"/>
            <ac:spMk id="5" creationId="{55D4111A-D30D-42D3-B05C-051C4AA0BF89}"/>
          </ac:spMkLst>
        </pc:spChg>
        <pc:spChg chg="mod">
          <ac:chgData name="William Fischer" userId="S::william_fischer_med.unc.edu#ext#@worldhealthorg.onmicrosoft.com::6996b5bb-6bed-4884-92ec-acf424c2bd51" providerId="AD" clId="Web-{EA934B65-09D3-3CC2-6360-DD2AE3E60703}" dt="2023-06-15T15:42:50.781" v="196" actId="20577"/>
          <ac:spMkLst>
            <pc:docMk/>
            <pc:sldMk cId="3895412328" sldId="2147472017"/>
            <ac:spMk id="8" creationId="{00000000-0000-0000-0000-000000000000}"/>
          </ac:spMkLst>
        </pc:spChg>
      </pc:sldChg>
      <pc:sldChg chg="addSp modSp">
        <pc:chgData name="William Fischer" userId="S::william_fischer_med.unc.edu#ext#@worldhealthorg.onmicrosoft.com::6996b5bb-6bed-4884-92ec-acf424c2bd51" providerId="AD" clId="Web-{EA934B65-09D3-3CC2-6360-DD2AE3E60703}" dt="2023-06-15T15:53:03.054" v="283" actId="14100"/>
        <pc:sldMkLst>
          <pc:docMk/>
          <pc:sldMk cId="983095292" sldId="2147472020"/>
        </pc:sldMkLst>
        <pc:spChg chg="mod">
          <ac:chgData name="William Fischer" userId="S::william_fischer_med.unc.edu#ext#@worldhealthorg.onmicrosoft.com::6996b5bb-6bed-4884-92ec-acf424c2bd51" providerId="AD" clId="Web-{EA934B65-09D3-3CC2-6360-DD2AE3E60703}" dt="2023-06-15T15:44:32.676" v="214" actId="20577"/>
          <ac:spMkLst>
            <pc:docMk/>
            <pc:sldMk cId="983095292" sldId="2147472020"/>
            <ac:spMk id="2" creationId="{00000000-0000-0000-0000-000000000000}"/>
          </ac:spMkLst>
        </pc:spChg>
        <pc:spChg chg="add mod">
          <ac:chgData name="William Fischer" userId="S::william_fischer_med.unc.edu#ext#@worldhealthorg.onmicrosoft.com::6996b5bb-6bed-4884-92ec-acf424c2bd51" providerId="AD" clId="Web-{EA934B65-09D3-3CC2-6360-DD2AE3E60703}" dt="2023-06-15T15:53:03.054" v="283" actId="14100"/>
          <ac:spMkLst>
            <pc:docMk/>
            <pc:sldMk cId="983095292" sldId="2147472020"/>
            <ac:spMk id="10" creationId="{E251636D-79C0-1C60-4ADF-9689327DCD20}"/>
          </ac:spMkLst>
        </pc:spChg>
        <pc:spChg chg="mod">
          <ac:chgData name="William Fischer" userId="S::william_fischer_med.unc.edu#ext#@worldhealthorg.onmicrosoft.com::6996b5bb-6bed-4884-92ec-acf424c2bd51" providerId="AD" clId="Web-{EA934B65-09D3-3CC2-6360-DD2AE3E60703}" dt="2023-06-15T15:50:10.798" v="223" actId="20577"/>
          <ac:spMkLst>
            <pc:docMk/>
            <pc:sldMk cId="983095292" sldId="2147472020"/>
            <ac:spMk id="14" creationId="{00000000-0000-0000-0000-000000000000}"/>
          </ac:spMkLst>
        </pc:spChg>
        <pc:spChg chg="mod">
          <ac:chgData name="William Fischer" userId="S::william_fischer_med.unc.edu#ext#@worldhealthorg.onmicrosoft.com::6996b5bb-6bed-4884-92ec-acf424c2bd51" providerId="AD" clId="Web-{EA934B65-09D3-3CC2-6360-DD2AE3E60703}" dt="2023-06-15T15:50:31.970" v="228" actId="20577"/>
          <ac:spMkLst>
            <pc:docMk/>
            <pc:sldMk cId="983095292" sldId="2147472020"/>
            <ac:spMk id="19" creationId="{00000000-0000-0000-0000-000000000000}"/>
          </ac:spMkLst>
        </pc:spChg>
        <pc:cxnChg chg="mod">
          <ac:chgData name="William Fischer" userId="S::william_fischer_med.unc.edu#ext#@worldhealthorg.onmicrosoft.com::6996b5bb-6bed-4884-92ec-acf424c2bd51" providerId="AD" clId="Web-{EA934B65-09D3-3CC2-6360-DD2AE3E60703}" dt="2023-06-15T15:49:50.578" v="221" actId="14100"/>
          <ac:cxnSpMkLst>
            <pc:docMk/>
            <pc:sldMk cId="983095292" sldId="2147472020"/>
            <ac:cxnSpMk id="23" creationId="{00000000-0000-0000-0000-000000000000}"/>
          </ac:cxnSpMkLst>
        </pc:cxnChg>
        <pc:cxnChg chg="mod">
          <ac:chgData name="William Fischer" userId="S::william_fischer_med.unc.edu#ext#@worldhealthorg.onmicrosoft.com::6996b5bb-6bed-4884-92ec-acf424c2bd51" providerId="AD" clId="Web-{EA934B65-09D3-3CC2-6360-DD2AE3E60703}" dt="2023-06-15T15:50:26.423" v="227" actId="20577"/>
          <ac:cxnSpMkLst>
            <pc:docMk/>
            <pc:sldMk cId="983095292" sldId="2147472020"/>
            <ac:cxnSpMk id="25" creationId="{00000000-0000-0000-0000-000000000000}"/>
          </ac:cxnSpMkLst>
        </pc:cxnChg>
      </pc:sldChg>
      <pc:sldChg chg="modSp">
        <pc:chgData name="William Fischer" userId="S::william_fischer_med.unc.edu#ext#@worldhealthorg.onmicrosoft.com::6996b5bb-6bed-4884-92ec-acf424c2bd51" providerId="AD" clId="Web-{EA934B65-09D3-3CC2-6360-DD2AE3E60703}" dt="2023-06-15T15:44:07.768" v="206" actId="20577"/>
        <pc:sldMkLst>
          <pc:docMk/>
          <pc:sldMk cId="1860662859" sldId="2147472021"/>
        </pc:sldMkLst>
        <pc:spChg chg="mod">
          <ac:chgData name="William Fischer" userId="S::william_fischer_med.unc.edu#ext#@worldhealthorg.onmicrosoft.com::6996b5bb-6bed-4884-92ec-acf424c2bd51" providerId="AD" clId="Web-{EA934B65-09D3-3CC2-6360-DD2AE3E60703}" dt="2023-06-15T15:44:07.768" v="206" actId="20577"/>
          <ac:spMkLst>
            <pc:docMk/>
            <pc:sldMk cId="1860662859" sldId="2147472021"/>
            <ac:spMk id="3" creationId="{00000000-0000-0000-0000-000000000000}"/>
          </ac:spMkLst>
        </pc:spChg>
      </pc:sldChg>
      <pc:sldChg chg="modSp">
        <pc:chgData name="William Fischer" userId="S::william_fischer_med.unc.edu#ext#@worldhealthorg.onmicrosoft.com::6996b5bb-6bed-4884-92ec-acf424c2bd51" providerId="AD" clId="Web-{EA934B65-09D3-3CC2-6360-DD2AE3E60703}" dt="2023-06-15T16:05:36.770" v="304" actId="20577"/>
        <pc:sldMkLst>
          <pc:docMk/>
          <pc:sldMk cId="755660600" sldId="2147472022"/>
        </pc:sldMkLst>
        <pc:spChg chg="mod">
          <ac:chgData name="William Fischer" userId="S::william_fischer_med.unc.edu#ext#@worldhealthorg.onmicrosoft.com::6996b5bb-6bed-4884-92ec-acf424c2bd51" providerId="AD" clId="Web-{EA934B65-09D3-3CC2-6360-DD2AE3E60703}" dt="2023-06-15T16:05:18.160" v="297" actId="20577"/>
          <ac:spMkLst>
            <pc:docMk/>
            <pc:sldMk cId="755660600" sldId="2147472022"/>
            <ac:spMk id="2" creationId="{00000000-0000-0000-0000-000000000000}"/>
          </ac:spMkLst>
        </pc:spChg>
        <pc:spChg chg="mod">
          <ac:chgData name="William Fischer" userId="S::william_fischer_med.unc.edu#ext#@worldhealthorg.onmicrosoft.com::6996b5bb-6bed-4884-92ec-acf424c2bd51" providerId="AD" clId="Web-{EA934B65-09D3-3CC2-6360-DD2AE3E60703}" dt="2023-06-15T16:04:55.300" v="295" actId="20577"/>
          <ac:spMkLst>
            <pc:docMk/>
            <pc:sldMk cId="755660600" sldId="2147472022"/>
            <ac:spMk id="3" creationId="{00000000-0000-0000-0000-000000000000}"/>
          </ac:spMkLst>
        </pc:spChg>
        <pc:spChg chg="mod">
          <ac:chgData name="William Fischer" userId="S::william_fischer_med.unc.edu#ext#@worldhealthorg.onmicrosoft.com::6996b5bb-6bed-4884-92ec-acf424c2bd51" providerId="AD" clId="Web-{EA934B65-09D3-3CC2-6360-DD2AE3E60703}" dt="2023-06-15T16:05:36.770" v="304" actId="20577"/>
          <ac:spMkLst>
            <pc:docMk/>
            <pc:sldMk cId="755660600" sldId="2147472022"/>
            <ac:spMk id="9" creationId="{00000000-0000-0000-0000-000000000000}"/>
          </ac:spMkLst>
        </pc:spChg>
        <pc:spChg chg="mod">
          <ac:chgData name="William Fischer" userId="S::william_fischer_med.unc.edu#ext#@worldhealthorg.onmicrosoft.com::6996b5bb-6bed-4884-92ec-acf424c2bd51" providerId="AD" clId="Web-{EA934B65-09D3-3CC2-6360-DD2AE3E60703}" dt="2023-06-15T16:05:32.848" v="301" actId="20577"/>
          <ac:spMkLst>
            <pc:docMk/>
            <pc:sldMk cId="755660600" sldId="2147472022"/>
            <ac:spMk id="13" creationId="{00000000-0000-0000-0000-000000000000}"/>
          </ac:spMkLst>
        </pc:spChg>
      </pc:sldChg>
      <pc:sldChg chg="modSp">
        <pc:chgData name="William Fischer" userId="S::william_fischer_med.unc.edu#ext#@worldhealthorg.onmicrosoft.com::6996b5bb-6bed-4884-92ec-acf424c2bd51" providerId="AD" clId="Web-{EA934B65-09D3-3CC2-6360-DD2AE3E60703}" dt="2023-06-15T16:08:10.166" v="309" actId="20577"/>
        <pc:sldMkLst>
          <pc:docMk/>
          <pc:sldMk cId="1844324221" sldId="2147472023"/>
        </pc:sldMkLst>
        <pc:spChg chg="mod">
          <ac:chgData name="William Fischer" userId="S::william_fischer_med.unc.edu#ext#@worldhealthorg.onmicrosoft.com::6996b5bb-6bed-4884-92ec-acf424c2bd51" providerId="AD" clId="Web-{EA934B65-09D3-3CC2-6360-DD2AE3E60703}" dt="2023-06-15T16:08:10.166" v="309" actId="20577"/>
          <ac:spMkLst>
            <pc:docMk/>
            <pc:sldMk cId="1844324221" sldId="2147472023"/>
            <ac:spMk id="5" creationId="{00000000-0000-0000-0000-000000000000}"/>
          </ac:spMkLst>
        </pc:spChg>
      </pc:sldChg>
      <pc:sldChg chg="addCm">
        <pc:chgData name="William Fischer" userId="S::william_fischer_med.unc.edu#ext#@worldhealthorg.onmicrosoft.com::6996b5bb-6bed-4884-92ec-acf424c2bd51" providerId="AD" clId="Web-{EA934B65-09D3-3CC2-6360-DD2AE3E60703}" dt="2023-06-15T16:08:57.199" v="314"/>
        <pc:sldMkLst>
          <pc:docMk/>
          <pc:sldMk cId="3825025645" sldId="214747202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William Fischer" userId="S::william_fischer_med.unc.edu#ext#@worldhealthorg.onmicrosoft.com::6996b5bb-6bed-4884-92ec-acf424c2bd51" providerId="AD" clId="Web-{EA934B65-09D3-3CC2-6360-DD2AE3E60703}" dt="2023-06-15T16:08:57.199" v="314"/>
              <pc2:cmMkLst xmlns:pc2="http://schemas.microsoft.com/office/powerpoint/2019/9/main/command">
                <pc:docMk/>
                <pc:sldMk cId="3825025645" sldId="2147472024"/>
                <pc2:cmMk id="{1380AB76-04E2-4158-8ECF-3AFEDFC57E0F}"/>
              </pc2:cmMkLst>
            </pc226:cmChg>
          </p:ext>
        </pc:extLst>
      </pc:sldChg>
      <pc:sldChg chg="modSp">
        <pc:chgData name="William Fischer" userId="S::william_fischer_med.unc.edu#ext#@worldhealthorg.onmicrosoft.com::6996b5bb-6bed-4884-92ec-acf424c2bd51" providerId="AD" clId="Web-{EA934B65-09D3-3CC2-6360-DD2AE3E60703}" dt="2023-06-15T16:10:30" v="338" actId="20577"/>
        <pc:sldMkLst>
          <pc:docMk/>
          <pc:sldMk cId="2595889439" sldId="2147472025"/>
        </pc:sldMkLst>
        <pc:spChg chg="mod">
          <ac:chgData name="William Fischer" userId="S::william_fischer_med.unc.edu#ext#@worldhealthorg.onmicrosoft.com::6996b5bb-6bed-4884-92ec-acf424c2bd51" providerId="AD" clId="Web-{EA934B65-09D3-3CC2-6360-DD2AE3E60703}" dt="2023-06-15T16:10:30" v="338" actId="20577"/>
          <ac:spMkLst>
            <pc:docMk/>
            <pc:sldMk cId="2595889439" sldId="2147472025"/>
            <ac:spMk id="3" creationId="{00000000-0000-0000-0000-000000000000}"/>
          </ac:spMkLst>
        </pc:spChg>
      </pc:sldChg>
      <pc:sldChg chg="modSp">
        <pc:chgData name="William Fischer" userId="S::william_fischer_med.unc.edu#ext#@worldhealthorg.onmicrosoft.com::6996b5bb-6bed-4884-92ec-acf424c2bd51" providerId="AD" clId="Web-{EA934B65-09D3-3CC2-6360-DD2AE3E60703}" dt="2023-06-15T16:13:07.584" v="370" actId="20577"/>
        <pc:sldMkLst>
          <pc:docMk/>
          <pc:sldMk cId="3911637200" sldId="2147472026"/>
        </pc:sldMkLst>
        <pc:graphicFrameChg chg="modGraphic">
          <ac:chgData name="William Fischer" userId="S::william_fischer_med.unc.edu#ext#@worldhealthorg.onmicrosoft.com::6996b5bb-6bed-4884-92ec-acf424c2bd51" providerId="AD" clId="Web-{EA934B65-09D3-3CC2-6360-DD2AE3E60703}" dt="2023-06-15T16:13:07.584" v="370" actId="20577"/>
          <ac:graphicFrameMkLst>
            <pc:docMk/>
            <pc:sldMk cId="3911637200" sldId="2147472026"/>
            <ac:graphicFrameMk id="5" creationId="{00000000-0000-0000-0000-000000000000}"/>
          </ac:graphicFrameMkLst>
        </pc:graphicFrameChg>
      </pc:sldChg>
      <pc:sldChg chg="modSp">
        <pc:chgData name="William Fischer" userId="S::william_fischer_med.unc.edu#ext#@worldhealthorg.onmicrosoft.com::6996b5bb-6bed-4884-92ec-acf424c2bd51" providerId="AD" clId="Web-{EA934B65-09D3-3CC2-6360-DD2AE3E60703}" dt="2023-06-15T16:14:23.977" v="404"/>
        <pc:sldMkLst>
          <pc:docMk/>
          <pc:sldMk cId="2256067411" sldId="2147472027"/>
        </pc:sldMkLst>
        <pc:graphicFrameChg chg="mod modGraphic">
          <ac:chgData name="William Fischer" userId="S::william_fischer_med.unc.edu#ext#@worldhealthorg.onmicrosoft.com::6996b5bb-6bed-4884-92ec-acf424c2bd51" providerId="AD" clId="Web-{EA934B65-09D3-3CC2-6360-DD2AE3E60703}" dt="2023-06-15T16:14:23.977" v="404"/>
          <ac:graphicFrameMkLst>
            <pc:docMk/>
            <pc:sldMk cId="2256067411" sldId="2147472027"/>
            <ac:graphicFrameMk id="2" creationId="{00000000-0000-0000-0000-000000000000}"/>
          </ac:graphicFrameMkLst>
        </pc:graphicFrameChg>
      </pc:sldChg>
      <pc:sldChg chg="modSp">
        <pc:chgData name="William Fischer" userId="S::william_fischer_med.unc.edu#ext#@worldhealthorg.onmicrosoft.com::6996b5bb-6bed-4884-92ec-acf424c2bd51" providerId="AD" clId="Web-{EA934B65-09D3-3CC2-6360-DD2AE3E60703}" dt="2023-06-15T18:31:05.180" v="407" actId="20577"/>
        <pc:sldMkLst>
          <pc:docMk/>
          <pc:sldMk cId="2117402227" sldId="2147472028"/>
        </pc:sldMkLst>
        <pc:spChg chg="mod">
          <ac:chgData name="William Fischer" userId="S::william_fischer_med.unc.edu#ext#@worldhealthorg.onmicrosoft.com::6996b5bb-6bed-4884-92ec-acf424c2bd51" providerId="AD" clId="Web-{EA934B65-09D3-3CC2-6360-DD2AE3E60703}" dt="2023-06-15T18:31:05.180" v="407" actId="20577"/>
          <ac:spMkLst>
            <pc:docMk/>
            <pc:sldMk cId="2117402227" sldId="2147472028"/>
            <ac:spMk id="9" creationId="{00000000-0000-0000-0000-000000000000}"/>
          </ac:spMkLst>
        </pc:spChg>
      </pc:sldChg>
      <pc:sldChg chg="modSp">
        <pc:chgData name="William Fischer" userId="S::william_fischer_med.unc.edu#ext#@worldhealthorg.onmicrosoft.com::6996b5bb-6bed-4884-92ec-acf424c2bd51" providerId="AD" clId="Web-{EA934B65-09D3-3CC2-6360-DD2AE3E60703}" dt="2023-06-15T18:33:01.231" v="467" actId="20577"/>
        <pc:sldMkLst>
          <pc:docMk/>
          <pc:sldMk cId="4221495075" sldId="2147472029"/>
        </pc:sldMkLst>
        <pc:spChg chg="mod">
          <ac:chgData name="William Fischer" userId="S::william_fischer_med.unc.edu#ext#@worldhealthorg.onmicrosoft.com::6996b5bb-6bed-4884-92ec-acf424c2bd51" providerId="AD" clId="Web-{EA934B65-09D3-3CC2-6360-DD2AE3E60703}" dt="2023-06-15T18:33:01.231" v="467" actId="20577"/>
          <ac:spMkLst>
            <pc:docMk/>
            <pc:sldMk cId="4221495075" sldId="2147472029"/>
            <ac:spMk id="3" creationId="{00000000-0000-0000-0000-000000000000}"/>
          </ac:spMkLst>
        </pc:spChg>
      </pc:sldChg>
      <pc:sldChg chg="modSp">
        <pc:chgData name="William Fischer" userId="S::william_fischer_med.unc.edu#ext#@worldhealthorg.onmicrosoft.com::6996b5bb-6bed-4884-92ec-acf424c2bd51" providerId="AD" clId="Web-{EA934B65-09D3-3CC2-6360-DD2AE3E60703}" dt="2023-06-15T18:33:16.997" v="470" actId="20577"/>
        <pc:sldMkLst>
          <pc:docMk/>
          <pc:sldMk cId="1536221281" sldId="2147472030"/>
        </pc:sldMkLst>
        <pc:spChg chg="mod">
          <ac:chgData name="William Fischer" userId="S::william_fischer_med.unc.edu#ext#@worldhealthorg.onmicrosoft.com::6996b5bb-6bed-4884-92ec-acf424c2bd51" providerId="AD" clId="Web-{EA934B65-09D3-3CC2-6360-DD2AE3E60703}" dt="2023-06-15T18:33:16.997" v="470" actId="20577"/>
          <ac:spMkLst>
            <pc:docMk/>
            <pc:sldMk cId="1536221281" sldId="2147472030"/>
            <ac:spMk id="3" creationId="{00000000-0000-0000-0000-000000000000}"/>
          </ac:spMkLst>
        </pc:spChg>
      </pc:sldChg>
      <pc:sldChg chg="modSp">
        <pc:chgData name="William Fischer" userId="S::william_fischer_med.unc.edu#ext#@worldhealthorg.onmicrosoft.com::6996b5bb-6bed-4884-92ec-acf424c2bd51" providerId="AD" clId="Web-{EA934B65-09D3-3CC2-6360-DD2AE3E60703}" dt="2023-06-15T18:34:32.906" v="525" actId="20577"/>
        <pc:sldMkLst>
          <pc:docMk/>
          <pc:sldMk cId="2495193950" sldId="2147472031"/>
        </pc:sldMkLst>
        <pc:spChg chg="mod">
          <ac:chgData name="William Fischer" userId="S::william_fischer_med.unc.edu#ext#@worldhealthorg.onmicrosoft.com::6996b5bb-6bed-4884-92ec-acf424c2bd51" providerId="AD" clId="Web-{EA934B65-09D3-3CC2-6360-DD2AE3E60703}" dt="2023-06-15T18:34:32.906" v="525" actId="20577"/>
          <ac:spMkLst>
            <pc:docMk/>
            <pc:sldMk cId="2495193950" sldId="2147472031"/>
            <ac:spMk id="3" creationId="{5AB05458-C2E2-4F30-BE07-DBBDE0D97F8F}"/>
          </ac:spMkLst>
        </pc:spChg>
      </pc:sldChg>
      <pc:sldChg chg="addCm">
        <pc:chgData name="William Fischer" userId="S::william_fischer_med.unc.edu#ext#@worldhealthorg.onmicrosoft.com::6996b5bb-6bed-4884-92ec-acf424c2bd51" providerId="AD" clId="Web-{EA934B65-09D3-3CC2-6360-DD2AE3E60703}" dt="2023-06-15T15:06:17.543" v="1"/>
        <pc:sldMkLst>
          <pc:docMk/>
          <pc:sldMk cId="852627473" sldId="214747203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William Fischer" userId="S::william_fischer_med.unc.edu#ext#@worldhealthorg.onmicrosoft.com::6996b5bb-6bed-4884-92ec-acf424c2bd51" providerId="AD" clId="Web-{EA934B65-09D3-3CC2-6360-DD2AE3E60703}" dt="2023-06-15T15:06:17.543" v="1"/>
              <pc2:cmMkLst xmlns:pc2="http://schemas.microsoft.com/office/powerpoint/2019/9/main/command">
                <pc:docMk/>
                <pc:sldMk cId="852627473" sldId="2147472033"/>
                <pc2:cmMk id="{DFFF16DA-578E-422F-9A20-E538063B34B9}"/>
              </pc2:cmMkLst>
            </pc226:cmChg>
          </p:ext>
        </pc:extLst>
      </pc:sldChg>
    </pc:docChg>
  </pc:docChgLst>
</pc:chgInfo>
</file>

<file path=ppt/comments/modernComment_7FFFD28F_F2FBD09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91A8433-8D17-4501-81F0-355640312BB2}" authorId="{8FCB19D1-E3DD-C5B8-C8B0-50255A664EA1}" created="2023-06-15T15:39:22.133">
    <pc:sldMkLst xmlns:pc="http://schemas.microsoft.com/office/powerpoint/2013/main/command">
      <pc:docMk/>
      <pc:sldMk cId="4076589201" sldId="2147472015"/>
    </pc:sldMkLst>
    <p188:txBody>
      <a:bodyPr/>
      <a:lstStyle/>
      <a:p>
        <a:r>
          <a:rPr lang="en-US"/>
          <a:t>Need formatting help - sorry!!</a:t>
        </a:r>
      </a:p>
    </p188:txBody>
  </p188:cm>
</p188:cmLst>
</file>

<file path=ppt/comments/modernComment_7FFFD298_E3FD426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380AB76-04E2-4158-8ECF-3AFEDFC57E0F}" authorId="{8FCB19D1-E3DD-C5B8-C8B0-50255A664EA1}" created="2023-06-15T16:08:57.199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825025645" sldId="2147472024"/>
      <ac:spMk id="3" creationId="{00000000-0000-0000-0000-000000000000}"/>
      <ac:txMk cp="7" len="9">
        <ac:context len="190" hash="107092693"/>
      </ac:txMk>
    </ac:txMkLst>
    <p188:pos x="1775533" y="162757"/>
    <p188:txBody>
      <a:bodyPr/>
      <a:lstStyle/>
      <a:p>
        <a:r>
          <a:rPr lang="en-US"/>
          <a:t>Would remove this slide - not sure what we're saying here.</a:t>
        </a:r>
      </a:p>
    </p188:txBody>
  </p188:cm>
</p188:cmLst>
</file>

<file path=ppt/comments/modernComment_7FFFD2A1_32D2101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FFF16DA-578E-422F-9A20-E538063B34B9}" authorId="{8FCB19D1-E3DD-C5B8-C8B0-50255A664EA1}" created="2023-06-15T15:06:17.54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852627473" sldId="2147472033"/>
      <ac:spMk id="10" creationId="{60B4B47C-B331-4EBA-919C-CD897A59C28C}"/>
      <ac:txMk cp="93" len="110">
        <ac:context len="205" hash="1543810687"/>
      </ac:txMk>
    </ac:txMkLst>
    <p188:pos x="1161495" y="1916097"/>
    <p188:txBody>
      <a:bodyPr/>
      <a:lstStyle/>
      <a:p>
        <a:r>
          <a:rPr lang="en-US"/>
          <a:t>would lead with this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E74705-204F-4B32-80BD-924816E99E3A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 rtlCol="0"/>
        <a:lstStyle/>
        <a:p>
          <a:pPr rtl="0"/>
          <a:endParaRPr lang="fr-FR"/>
        </a:p>
      </dgm:t>
    </dgm:pt>
    <dgm:pt modelId="{C51CEFD2-186E-49FE-BA7D-2EE0EDA25C49}">
      <dgm:prSet phldrT="[Texte]" custT="1"/>
      <dgm:spPr>
        <a:solidFill>
          <a:srgbClr val="99D7DF">
            <a:alpha val="19571"/>
          </a:srgbClr>
        </a:solidFill>
        <a:ln>
          <a:solidFill>
            <a:srgbClr val="E05972"/>
          </a:solidFill>
        </a:ln>
      </dgm:spPr>
      <dgm:t>
        <a:bodyPr rtlCol="0"/>
        <a:lstStyle/>
        <a:p>
          <a:pPr rtl="0"/>
          <a:r>
            <a:rPr lang="en" sz="1600" dirty="0">
              <a:solidFill>
                <a:srgbClr val="00205C"/>
              </a:solidFill>
              <a:latin typeface="Arial"/>
              <a:cs typeface="Arial"/>
            </a:rPr>
            <a:t>Rhabdomyolysis</a:t>
          </a:r>
          <a:endParaRPr lang="fr-FR" sz="1600" dirty="0">
            <a:solidFill>
              <a:srgbClr val="00205C"/>
            </a:solidFill>
            <a:latin typeface="Arial"/>
            <a:cs typeface="Arial"/>
          </a:endParaRPr>
        </a:p>
      </dgm:t>
    </dgm:pt>
    <dgm:pt modelId="{17E727ED-2093-4228-B9B6-12E1CA6BE86D}" type="parTrans" cxnId="{2A5BDAE8-225C-4DA0-B262-26CD5644E820}">
      <dgm:prSet/>
      <dgm:spPr>
        <a:solidFill>
          <a:schemeClr val="bg1"/>
        </a:solidFill>
        <a:ln>
          <a:solidFill>
            <a:srgbClr val="99D7DF"/>
          </a:solidFill>
        </a:ln>
      </dgm:spPr>
      <dgm:t>
        <a:bodyPr rtlCol="0"/>
        <a:lstStyle/>
        <a:p>
          <a:pPr rtl="0"/>
          <a:endParaRPr lang="fr-FR" sz="1600">
            <a:solidFill>
              <a:schemeClr val="tx1"/>
            </a:solidFill>
            <a:latin typeface="Segoe Condensed" panose="020B0606040200020203"/>
          </a:endParaRPr>
        </a:p>
      </dgm:t>
    </dgm:pt>
    <dgm:pt modelId="{656F730A-91AD-4C48-AF4E-05EF5FAA2AA5}" type="sibTrans" cxnId="{2A5BDAE8-225C-4DA0-B262-26CD5644E820}">
      <dgm:prSet/>
      <dgm:spPr/>
      <dgm:t>
        <a:bodyPr rtlCol="0"/>
        <a:lstStyle/>
        <a:p>
          <a:pPr rtl="0"/>
          <a:endParaRPr lang="fr-FR" sz="1600">
            <a:latin typeface="Segoe Condensed" panose="020B0606040200020203"/>
          </a:endParaRPr>
        </a:p>
      </dgm:t>
    </dgm:pt>
    <dgm:pt modelId="{57D1C886-AD87-49BD-9C5D-A142F8636096}">
      <dgm:prSet phldrT="[Texte]" custT="1"/>
      <dgm:spPr>
        <a:solidFill>
          <a:srgbClr val="99D7DF">
            <a:alpha val="19571"/>
          </a:srgbClr>
        </a:solidFill>
        <a:ln>
          <a:solidFill>
            <a:srgbClr val="E05972"/>
          </a:solidFill>
        </a:ln>
      </dgm:spPr>
      <dgm:t>
        <a:bodyPr rtlCol="0"/>
        <a:lstStyle/>
        <a:p>
          <a:pPr rtl="0"/>
          <a:r>
            <a:rPr lang="en" sz="1600" dirty="0">
              <a:solidFill>
                <a:srgbClr val="00205C"/>
              </a:solidFill>
              <a:latin typeface="Arial"/>
              <a:cs typeface="Arial"/>
            </a:rPr>
            <a:t>Pre-existing kidney disease</a:t>
          </a:r>
          <a:endParaRPr lang="fr-FR" sz="1600" dirty="0">
            <a:solidFill>
              <a:srgbClr val="00205C"/>
            </a:solidFill>
            <a:latin typeface="Arial"/>
            <a:cs typeface="Arial"/>
          </a:endParaRPr>
        </a:p>
      </dgm:t>
    </dgm:pt>
    <dgm:pt modelId="{F6BDE782-F6CB-403B-9080-445CF62DC753}" type="parTrans" cxnId="{78FE752C-F133-4C55-B0B6-D213D66357C0}">
      <dgm:prSet/>
      <dgm:spPr>
        <a:solidFill>
          <a:srgbClr val="00205C"/>
        </a:solidFill>
        <a:ln>
          <a:solidFill>
            <a:srgbClr val="99D7DF"/>
          </a:solidFill>
        </a:ln>
      </dgm:spPr>
      <dgm:t>
        <a:bodyPr rtlCol="0"/>
        <a:lstStyle/>
        <a:p>
          <a:pPr rtl="0"/>
          <a:endParaRPr lang="fr-FR" sz="1600">
            <a:solidFill>
              <a:schemeClr val="tx1"/>
            </a:solidFill>
            <a:latin typeface="Segoe Condensed" panose="020B0606040200020203"/>
          </a:endParaRPr>
        </a:p>
      </dgm:t>
    </dgm:pt>
    <dgm:pt modelId="{0104079F-159D-4879-93C1-71498EA231D6}" type="sibTrans" cxnId="{78FE752C-F133-4C55-B0B6-D213D66357C0}">
      <dgm:prSet/>
      <dgm:spPr/>
      <dgm:t>
        <a:bodyPr rtlCol="0"/>
        <a:lstStyle/>
        <a:p>
          <a:pPr rtl="0"/>
          <a:endParaRPr lang="fr-FR" sz="1600">
            <a:latin typeface="Segoe Condensed" panose="020B0606040200020203"/>
          </a:endParaRPr>
        </a:p>
      </dgm:t>
    </dgm:pt>
    <dgm:pt modelId="{028367B6-4863-4AED-B5D7-B5DD72811F99}">
      <dgm:prSet phldrT="[Texte]" custT="1"/>
      <dgm:spPr>
        <a:solidFill>
          <a:srgbClr val="99D7DF">
            <a:alpha val="19571"/>
          </a:srgbClr>
        </a:solidFill>
        <a:ln>
          <a:solidFill>
            <a:srgbClr val="E05972"/>
          </a:solidFill>
        </a:ln>
      </dgm:spPr>
      <dgm:t>
        <a:bodyPr rtlCol="0"/>
        <a:lstStyle/>
        <a:p>
          <a:pPr rtl="0"/>
          <a:r>
            <a:rPr lang="en" sz="1600" dirty="0">
              <a:solidFill>
                <a:srgbClr val="00205C"/>
              </a:solidFill>
              <a:latin typeface="Arial" panose="020B0604020202020204" pitchFamily="34" charset="0"/>
              <a:cs typeface="Arial" panose="020B0604020202020204" pitchFamily="34" charset="0"/>
            </a:rPr>
            <a:t>Co-infections:</a:t>
          </a:r>
          <a:br>
            <a:rPr lang="fr-FR" sz="1600" dirty="0">
              <a:solidFill>
                <a:srgbClr val="00205C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" sz="1600" dirty="0">
              <a:solidFill>
                <a:srgbClr val="00205C"/>
              </a:solidFill>
              <a:latin typeface="Arial" panose="020B0604020202020204" pitchFamily="34" charset="0"/>
              <a:cs typeface="Arial" panose="020B0604020202020204" pitchFamily="34" charset="0"/>
            </a:rPr>
            <a:t>malaria, bacterial infections</a:t>
          </a:r>
          <a:endParaRPr lang="fr-FR" sz="1600" dirty="0">
            <a:solidFill>
              <a:srgbClr val="00205C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748B3C-CA89-486E-8C0A-C2586157D1C6}" type="parTrans" cxnId="{7E1EF3AE-6032-4174-921D-82C98648951C}">
      <dgm:prSet/>
      <dgm:spPr>
        <a:solidFill>
          <a:schemeClr val="bg1"/>
        </a:solidFill>
        <a:ln>
          <a:solidFill>
            <a:srgbClr val="99D7DF"/>
          </a:solidFill>
        </a:ln>
      </dgm:spPr>
      <dgm:t>
        <a:bodyPr rtlCol="0"/>
        <a:lstStyle/>
        <a:p>
          <a:pPr rtl="0"/>
          <a:endParaRPr lang="fr-FR" sz="1600">
            <a:solidFill>
              <a:schemeClr val="tx1"/>
            </a:solidFill>
            <a:latin typeface="Segoe Condensed" panose="020B0606040200020203"/>
          </a:endParaRPr>
        </a:p>
      </dgm:t>
    </dgm:pt>
    <dgm:pt modelId="{19FAFE90-EC50-4036-A57D-B848BEB95871}" type="sibTrans" cxnId="{7E1EF3AE-6032-4174-921D-82C98648951C}">
      <dgm:prSet/>
      <dgm:spPr/>
      <dgm:t>
        <a:bodyPr rtlCol="0"/>
        <a:lstStyle/>
        <a:p>
          <a:pPr rtl="0"/>
          <a:endParaRPr lang="fr-FR" sz="1600">
            <a:latin typeface="Segoe Condensed" panose="020B0606040200020203"/>
          </a:endParaRPr>
        </a:p>
      </dgm:t>
    </dgm:pt>
    <dgm:pt modelId="{17323AEB-FDAA-40B4-B711-796F3401A8F0}">
      <dgm:prSet custT="1"/>
      <dgm:spPr>
        <a:solidFill>
          <a:srgbClr val="99D7DF">
            <a:alpha val="19571"/>
          </a:srgbClr>
        </a:solidFill>
        <a:ln>
          <a:solidFill>
            <a:srgbClr val="E05972"/>
          </a:solidFill>
        </a:ln>
      </dgm:spPr>
      <dgm:t>
        <a:bodyPr rtlCol="0"/>
        <a:lstStyle/>
        <a:p>
          <a:pPr rtl="0"/>
          <a:r>
            <a:rPr lang="en" sz="1600" dirty="0">
              <a:solidFill>
                <a:srgbClr val="00205C"/>
              </a:solidFill>
              <a:latin typeface="Arial"/>
              <a:cs typeface="Arial"/>
            </a:rPr>
            <a:t>Filovirus: direct affect on kidney function</a:t>
          </a:r>
          <a:endParaRPr lang="fr-FR" sz="1600" dirty="0">
            <a:solidFill>
              <a:srgbClr val="00205C"/>
            </a:solidFill>
            <a:latin typeface="Arial"/>
            <a:cs typeface="Arial"/>
          </a:endParaRPr>
        </a:p>
      </dgm:t>
    </dgm:pt>
    <dgm:pt modelId="{8AE7168C-2C7D-44A7-82B0-153562F146F7}" type="parTrans" cxnId="{970B019D-1C2D-4DD3-AD5F-BA56F51770CC}">
      <dgm:prSet/>
      <dgm:spPr>
        <a:solidFill>
          <a:schemeClr val="bg1"/>
        </a:solidFill>
        <a:ln>
          <a:solidFill>
            <a:srgbClr val="99D7DF"/>
          </a:solidFill>
        </a:ln>
      </dgm:spPr>
      <dgm:t>
        <a:bodyPr rtlCol="0"/>
        <a:lstStyle/>
        <a:p>
          <a:pPr rtl="0"/>
          <a:endParaRPr lang="fr-FR">
            <a:solidFill>
              <a:schemeClr val="tx1"/>
            </a:solidFill>
          </a:endParaRPr>
        </a:p>
      </dgm:t>
    </dgm:pt>
    <dgm:pt modelId="{61FE9B5D-4DEE-402C-AB27-3A7CC9610EF2}" type="sibTrans" cxnId="{970B019D-1C2D-4DD3-AD5F-BA56F51770CC}">
      <dgm:prSet/>
      <dgm:spPr/>
      <dgm:t>
        <a:bodyPr rtlCol="0"/>
        <a:lstStyle/>
        <a:p>
          <a:pPr rtl="0"/>
          <a:endParaRPr lang="fr-FR"/>
        </a:p>
      </dgm:t>
    </dgm:pt>
    <dgm:pt modelId="{45EA447B-A562-4B32-91F6-A8D0C21BFFE5}">
      <dgm:prSet custT="1"/>
      <dgm:spPr>
        <a:solidFill>
          <a:srgbClr val="99D7DF">
            <a:alpha val="19571"/>
          </a:srgbClr>
        </a:solidFill>
        <a:ln>
          <a:solidFill>
            <a:srgbClr val="E05972"/>
          </a:solidFill>
        </a:ln>
      </dgm:spPr>
      <dgm:t>
        <a:bodyPr rtlCol="0"/>
        <a:lstStyle/>
        <a:p>
          <a:pPr rtl="0"/>
          <a:r>
            <a:rPr lang="en" sz="1600" dirty="0">
              <a:solidFill>
                <a:srgbClr val="00205C"/>
              </a:solidFill>
              <a:latin typeface="Arial" panose="020B0604020202020204" pitchFamily="34" charset="0"/>
              <a:cs typeface="Arial" panose="020B0604020202020204" pitchFamily="34" charset="0"/>
            </a:rPr>
            <a:t>Shock (hypoperfusion)</a:t>
          </a:r>
          <a:endParaRPr lang="fr-FR" sz="1600" dirty="0">
            <a:solidFill>
              <a:srgbClr val="00205C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AE9E78-3EF2-437F-A620-1554C458EEB0}" type="parTrans" cxnId="{139DFC7A-DAC8-4489-9265-8961E2936E06}">
      <dgm:prSet/>
      <dgm:spPr>
        <a:solidFill>
          <a:srgbClr val="00205C"/>
        </a:solidFill>
        <a:ln>
          <a:solidFill>
            <a:srgbClr val="99D7DF"/>
          </a:solidFill>
        </a:ln>
      </dgm:spPr>
      <dgm:t>
        <a:bodyPr rtlCol="0"/>
        <a:lstStyle/>
        <a:p>
          <a:pPr rtl="0"/>
          <a:endParaRPr lang="fr-FR">
            <a:solidFill>
              <a:schemeClr val="tx1"/>
            </a:solidFill>
          </a:endParaRPr>
        </a:p>
      </dgm:t>
    </dgm:pt>
    <dgm:pt modelId="{7F316DA7-1D2A-418F-A320-393F2740A289}" type="sibTrans" cxnId="{139DFC7A-DAC8-4489-9265-8961E2936E06}">
      <dgm:prSet/>
      <dgm:spPr/>
      <dgm:t>
        <a:bodyPr rtlCol="0"/>
        <a:lstStyle/>
        <a:p>
          <a:pPr rtl="0"/>
          <a:endParaRPr lang="fr-FR"/>
        </a:p>
      </dgm:t>
    </dgm:pt>
    <dgm:pt modelId="{B2525E91-B646-4C9C-A1FE-C1E4AE8312CD}">
      <dgm:prSet phldrT="[Texte]" custT="1"/>
      <dgm:spPr>
        <a:solidFill>
          <a:srgbClr val="99D7DF">
            <a:alpha val="19571"/>
          </a:srgbClr>
        </a:solidFill>
        <a:ln>
          <a:solidFill>
            <a:srgbClr val="E05972"/>
          </a:solidFill>
        </a:ln>
      </dgm:spPr>
      <dgm:t>
        <a:bodyPr rtlCol="0"/>
        <a:lstStyle/>
        <a:p>
          <a:pPr rtl="0"/>
          <a:r>
            <a:rPr lang="en" sz="1600" dirty="0">
              <a:solidFill>
                <a:srgbClr val="00205C"/>
              </a:solidFill>
              <a:latin typeface="Arial"/>
              <a:cs typeface="Arial"/>
            </a:rPr>
            <a:t>Nephrotoxic drugs</a:t>
          </a:r>
          <a:endParaRPr lang="fr-FR" sz="1600" dirty="0">
            <a:solidFill>
              <a:srgbClr val="00205C"/>
            </a:solidFill>
            <a:latin typeface="Arial"/>
            <a:cs typeface="Arial"/>
          </a:endParaRPr>
        </a:p>
      </dgm:t>
    </dgm:pt>
    <dgm:pt modelId="{1DEBABBC-5C03-4925-8094-F440B7B7EBD3}" type="parTrans" cxnId="{189448AA-BC7C-47B5-9A83-007FE7A9CE39}">
      <dgm:prSet/>
      <dgm:spPr>
        <a:solidFill>
          <a:srgbClr val="00205C"/>
        </a:solidFill>
        <a:ln>
          <a:solidFill>
            <a:srgbClr val="99D7DF"/>
          </a:solidFill>
        </a:ln>
      </dgm:spPr>
      <dgm:t>
        <a:bodyPr rtlCol="0"/>
        <a:lstStyle/>
        <a:p>
          <a:pPr rtl="0"/>
          <a:endParaRPr lang="fr-FR">
            <a:solidFill>
              <a:schemeClr val="tx1"/>
            </a:solidFill>
          </a:endParaRPr>
        </a:p>
      </dgm:t>
    </dgm:pt>
    <dgm:pt modelId="{85936C2F-E96E-4593-8041-4D8CF612D92B}" type="sibTrans" cxnId="{189448AA-BC7C-47B5-9A83-007FE7A9CE39}">
      <dgm:prSet/>
      <dgm:spPr/>
      <dgm:t>
        <a:bodyPr rtlCol="0"/>
        <a:lstStyle/>
        <a:p>
          <a:pPr rtl="0"/>
          <a:endParaRPr lang="fr-FR"/>
        </a:p>
      </dgm:t>
    </dgm:pt>
    <dgm:pt modelId="{6C65D57D-503A-480E-B8AA-66B9E307DBAC}">
      <dgm:prSet phldrT="[Texte]" custT="1"/>
      <dgm:spPr>
        <a:solidFill>
          <a:srgbClr val="E05972"/>
        </a:solidFill>
        <a:ln>
          <a:solidFill>
            <a:schemeClr val="bg1"/>
          </a:solidFill>
        </a:ln>
      </dgm:spPr>
      <dgm:t>
        <a:bodyPr rtlCol="0"/>
        <a:lstStyle/>
        <a:p>
          <a:pPr rtl="0"/>
          <a:r>
            <a:rPr lang="en" sz="1800" b="1" kern="1200" dirty="0">
              <a:solidFill>
                <a:schemeClr val="bg1"/>
              </a:solidFill>
              <a:latin typeface="Arial"/>
              <a:ea typeface="+mn-ea"/>
              <a:cs typeface="Arial"/>
            </a:rPr>
            <a:t>Causes of kidney injury in FVD</a:t>
          </a:r>
          <a:endParaRPr lang="fr-FR" sz="1800" b="1" kern="1200" dirty="0">
            <a:solidFill>
              <a:schemeClr val="bg1"/>
            </a:solidFill>
            <a:latin typeface="Arial"/>
            <a:ea typeface="+mn-ea"/>
            <a:cs typeface="Arial"/>
          </a:endParaRPr>
        </a:p>
      </dgm:t>
    </dgm:pt>
    <dgm:pt modelId="{96CDE4EE-6C6B-4A59-9B66-0EC83071D9EF}" type="sibTrans" cxnId="{9E615833-C9CE-4EDA-B2AA-27686F4A8750}">
      <dgm:prSet/>
      <dgm:spPr/>
      <dgm:t>
        <a:bodyPr rtlCol="0"/>
        <a:lstStyle/>
        <a:p>
          <a:pPr rtl="0"/>
          <a:endParaRPr lang="fr-FR" sz="1600">
            <a:latin typeface="Segoe Condensed" panose="020B0606040200020203"/>
          </a:endParaRPr>
        </a:p>
      </dgm:t>
    </dgm:pt>
    <dgm:pt modelId="{FD65A61B-BD5D-4CF3-BD56-9D3DCCEC16FF}" type="parTrans" cxnId="{9E615833-C9CE-4EDA-B2AA-27686F4A8750}">
      <dgm:prSet/>
      <dgm:spPr/>
      <dgm:t>
        <a:bodyPr rtlCol="0"/>
        <a:lstStyle/>
        <a:p>
          <a:pPr rtl="0"/>
          <a:endParaRPr lang="fr-FR" sz="1600">
            <a:latin typeface="Segoe Condensed" panose="020B0606040200020203"/>
          </a:endParaRPr>
        </a:p>
      </dgm:t>
    </dgm:pt>
    <dgm:pt modelId="{48B70941-E311-4A0A-B509-2B3ACB01B6F0}">
      <dgm:prSet phldr="0"/>
      <dgm:spPr/>
      <dgm:t>
        <a:bodyPr/>
        <a:lstStyle/>
        <a:p>
          <a:r>
            <a:rPr lang="en" dirty="0">
              <a:latin typeface="Arial"/>
              <a:cs typeface="Arial"/>
            </a:rPr>
            <a:t>Obstruction</a:t>
          </a:r>
        </a:p>
      </dgm:t>
    </dgm:pt>
    <dgm:pt modelId="{7E7D01EC-DCFF-40EA-B08D-D4448724A87E}" type="parTrans" cxnId="{762B3424-6082-4FCD-8F60-FDD356306D4E}">
      <dgm:prSet/>
      <dgm:spPr/>
    </dgm:pt>
    <dgm:pt modelId="{D6299E81-A480-4A77-837B-C37C24618790}" type="sibTrans" cxnId="{762B3424-6082-4FCD-8F60-FDD356306D4E}">
      <dgm:prSet/>
      <dgm:spPr/>
    </dgm:pt>
    <dgm:pt modelId="{E07D7367-C43D-43B7-A12C-5ED892846B14}" type="pres">
      <dgm:prSet presAssocID="{4DE74705-204F-4B32-80BD-924816E99E3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343A077-A597-4097-8C22-66F445431ED3}" type="pres">
      <dgm:prSet presAssocID="{6C65D57D-503A-480E-B8AA-66B9E307DBAC}" presName="hierRoot1" presStyleCnt="0">
        <dgm:presLayoutVars>
          <dgm:hierBranch val="init"/>
        </dgm:presLayoutVars>
      </dgm:prSet>
      <dgm:spPr/>
    </dgm:pt>
    <dgm:pt modelId="{80705133-1AD2-4A91-AFF1-31995A97B027}" type="pres">
      <dgm:prSet presAssocID="{6C65D57D-503A-480E-B8AA-66B9E307DBAC}" presName="rootComposite1" presStyleCnt="0"/>
      <dgm:spPr/>
    </dgm:pt>
    <dgm:pt modelId="{C90FC5DF-0075-4A1C-8517-350A6F7D1C2D}" type="pres">
      <dgm:prSet presAssocID="{6C65D57D-503A-480E-B8AA-66B9E307DBAC}" presName="rootText1" presStyleLbl="node0" presStyleIdx="0" presStyleCnt="1" custScaleX="194872" custScaleY="133100">
        <dgm:presLayoutVars>
          <dgm:chPref val="3"/>
        </dgm:presLayoutVars>
      </dgm:prSet>
      <dgm:spPr/>
    </dgm:pt>
    <dgm:pt modelId="{B5C87627-BBD2-4D89-87A1-8096AF9CB648}" type="pres">
      <dgm:prSet presAssocID="{6C65D57D-503A-480E-B8AA-66B9E307DBAC}" presName="rootConnector1" presStyleLbl="node1" presStyleIdx="0" presStyleCnt="0"/>
      <dgm:spPr/>
    </dgm:pt>
    <dgm:pt modelId="{35B851B9-8026-401E-B0EE-4E9AEE18B0ED}" type="pres">
      <dgm:prSet presAssocID="{6C65D57D-503A-480E-B8AA-66B9E307DBAC}" presName="hierChild2" presStyleCnt="0"/>
      <dgm:spPr/>
    </dgm:pt>
    <dgm:pt modelId="{44163D14-F5C9-4671-8DFE-719BB011F426}" type="pres">
      <dgm:prSet presAssocID="{F6AE9E78-3EF2-437F-A620-1554C458EEB0}" presName="Name64" presStyleLbl="parChTrans1D2" presStyleIdx="0" presStyleCnt="7"/>
      <dgm:spPr/>
    </dgm:pt>
    <dgm:pt modelId="{2F86BF70-3F09-4076-8D5A-2F728E875871}" type="pres">
      <dgm:prSet presAssocID="{45EA447B-A562-4B32-91F6-A8D0C21BFFE5}" presName="hierRoot2" presStyleCnt="0">
        <dgm:presLayoutVars>
          <dgm:hierBranch val="init"/>
        </dgm:presLayoutVars>
      </dgm:prSet>
      <dgm:spPr/>
    </dgm:pt>
    <dgm:pt modelId="{D1F95095-44E5-4103-ACE0-8DD9253C66E2}" type="pres">
      <dgm:prSet presAssocID="{45EA447B-A562-4B32-91F6-A8D0C21BFFE5}" presName="rootComposite" presStyleCnt="0"/>
      <dgm:spPr/>
    </dgm:pt>
    <dgm:pt modelId="{A22B66A3-05D3-4B8C-8DE1-7BA14F0A3F7F}" type="pres">
      <dgm:prSet presAssocID="{45EA447B-A562-4B32-91F6-A8D0C21BFFE5}" presName="rootText" presStyleLbl="node2" presStyleIdx="0" presStyleCnt="7" custScaleX="313842">
        <dgm:presLayoutVars>
          <dgm:chPref val="3"/>
        </dgm:presLayoutVars>
      </dgm:prSet>
      <dgm:spPr/>
    </dgm:pt>
    <dgm:pt modelId="{7A50C36F-3B68-4685-A2C9-9468CAE909F7}" type="pres">
      <dgm:prSet presAssocID="{45EA447B-A562-4B32-91F6-A8D0C21BFFE5}" presName="rootConnector" presStyleLbl="node2" presStyleIdx="0" presStyleCnt="7"/>
      <dgm:spPr/>
    </dgm:pt>
    <dgm:pt modelId="{1CDCC963-206B-443C-ADB6-995B410AAE50}" type="pres">
      <dgm:prSet presAssocID="{45EA447B-A562-4B32-91F6-A8D0C21BFFE5}" presName="hierChild4" presStyleCnt="0"/>
      <dgm:spPr/>
    </dgm:pt>
    <dgm:pt modelId="{C51406A9-B0F8-46C0-A852-1D6F4831DE65}" type="pres">
      <dgm:prSet presAssocID="{45EA447B-A562-4B32-91F6-A8D0C21BFFE5}" presName="hierChild5" presStyleCnt="0"/>
      <dgm:spPr/>
    </dgm:pt>
    <dgm:pt modelId="{BB904B78-4C19-406A-93D6-C01F652C3BC8}" type="pres">
      <dgm:prSet presAssocID="{17E727ED-2093-4228-B9B6-12E1CA6BE86D}" presName="Name64" presStyleLbl="parChTrans1D2" presStyleIdx="1" presStyleCnt="7"/>
      <dgm:spPr/>
    </dgm:pt>
    <dgm:pt modelId="{E0FA0B7F-23F5-4401-8966-E0702738AA94}" type="pres">
      <dgm:prSet presAssocID="{C51CEFD2-186E-49FE-BA7D-2EE0EDA25C49}" presName="hierRoot2" presStyleCnt="0">
        <dgm:presLayoutVars>
          <dgm:hierBranch val="init"/>
        </dgm:presLayoutVars>
      </dgm:prSet>
      <dgm:spPr/>
    </dgm:pt>
    <dgm:pt modelId="{78880712-76BE-4378-AE20-ECFE3BCAE7D2}" type="pres">
      <dgm:prSet presAssocID="{C51CEFD2-186E-49FE-BA7D-2EE0EDA25C49}" presName="rootComposite" presStyleCnt="0"/>
      <dgm:spPr/>
    </dgm:pt>
    <dgm:pt modelId="{14D51558-3D1B-4AE0-AF20-69E48812C66F}" type="pres">
      <dgm:prSet presAssocID="{C51CEFD2-186E-49FE-BA7D-2EE0EDA25C49}" presName="rootText" presStyleLbl="node2" presStyleIdx="1" presStyleCnt="7" custScaleX="313842">
        <dgm:presLayoutVars>
          <dgm:chPref val="3"/>
        </dgm:presLayoutVars>
      </dgm:prSet>
      <dgm:spPr/>
    </dgm:pt>
    <dgm:pt modelId="{94E343F9-8FCC-40EC-84A2-B7DC23212ACB}" type="pres">
      <dgm:prSet presAssocID="{C51CEFD2-186E-49FE-BA7D-2EE0EDA25C49}" presName="rootConnector" presStyleLbl="node2" presStyleIdx="1" presStyleCnt="7"/>
      <dgm:spPr/>
    </dgm:pt>
    <dgm:pt modelId="{D08C4BFC-1A9E-48EE-937D-CF6B66FDDB8C}" type="pres">
      <dgm:prSet presAssocID="{C51CEFD2-186E-49FE-BA7D-2EE0EDA25C49}" presName="hierChild4" presStyleCnt="0"/>
      <dgm:spPr/>
    </dgm:pt>
    <dgm:pt modelId="{7033B43E-1515-4916-AE8D-29227F0A0E97}" type="pres">
      <dgm:prSet presAssocID="{C51CEFD2-186E-49FE-BA7D-2EE0EDA25C49}" presName="hierChild5" presStyleCnt="0"/>
      <dgm:spPr/>
    </dgm:pt>
    <dgm:pt modelId="{AE9B2AEE-576C-4F01-BF91-83F67D6A367E}" type="pres">
      <dgm:prSet presAssocID="{8AE7168C-2C7D-44A7-82B0-153562F146F7}" presName="Name64" presStyleLbl="parChTrans1D2" presStyleIdx="2" presStyleCnt="7"/>
      <dgm:spPr/>
    </dgm:pt>
    <dgm:pt modelId="{CD678F3D-E0BC-4C2F-9DD9-BF5D479EEC32}" type="pres">
      <dgm:prSet presAssocID="{17323AEB-FDAA-40B4-B711-796F3401A8F0}" presName="hierRoot2" presStyleCnt="0">
        <dgm:presLayoutVars>
          <dgm:hierBranch val="init"/>
        </dgm:presLayoutVars>
      </dgm:prSet>
      <dgm:spPr/>
    </dgm:pt>
    <dgm:pt modelId="{1CC34529-E9C6-4877-AEC9-B932F6A245CF}" type="pres">
      <dgm:prSet presAssocID="{17323AEB-FDAA-40B4-B711-796F3401A8F0}" presName="rootComposite" presStyleCnt="0"/>
      <dgm:spPr/>
    </dgm:pt>
    <dgm:pt modelId="{A1D33387-C598-4208-B059-11FDE2134BBB}" type="pres">
      <dgm:prSet presAssocID="{17323AEB-FDAA-40B4-B711-796F3401A8F0}" presName="rootText" presStyleLbl="node2" presStyleIdx="2" presStyleCnt="7" custScaleX="313842">
        <dgm:presLayoutVars>
          <dgm:chPref val="3"/>
        </dgm:presLayoutVars>
      </dgm:prSet>
      <dgm:spPr/>
    </dgm:pt>
    <dgm:pt modelId="{F2560876-7A63-4BCD-8F9E-D4522C467103}" type="pres">
      <dgm:prSet presAssocID="{17323AEB-FDAA-40B4-B711-796F3401A8F0}" presName="rootConnector" presStyleLbl="node2" presStyleIdx="2" presStyleCnt="7"/>
      <dgm:spPr/>
    </dgm:pt>
    <dgm:pt modelId="{35D3936D-E03E-414B-94FA-57128BA61F48}" type="pres">
      <dgm:prSet presAssocID="{17323AEB-FDAA-40B4-B711-796F3401A8F0}" presName="hierChild4" presStyleCnt="0"/>
      <dgm:spPr/>
    </dgm:pt>
    <dgm:pt modelId="{8833B2BA-5055-4397-B555-793A46078771}" type="pres">
      <dgm:prSet presAssocID="{17323AEB-FDAA-40B4-B711-796F3401A8F0}" presName="hierChild5" presStyleCnt="0"/>
      <dgm:spPr/>
    </dgm:pt>
    <dgm:pt modelId="{29F98218-07C9-4C31-B442-8C861C8603A9}" type="pres">
      <dgm:prSet presAssocID="{64748B3C-CA89-486E-8C0A-C2586157D1C6}" presName="Name64" presStyleLbl="parChTrans1D2" presStyleIdx="3" presStyleCnt="7"/>
      <dgm:spPr/>
    </dgm:pt>
    <dgm:pt modelId="{080531DF-0D52-4C14-A31E-B5316D4F6B60}" type="pres">
      <dgm:prSet presAssocID="{028367B6-4863-4AED-B5D7-B5DD72811F99}" presName="hierRoot2" presStyleCnt="0">
        <dgm:presLayoutVars>
          <dgm:hierBranch val="init"/>
        </dgm:presLayoutVars>
      </dgm:prSet>
      <dgm:spPr/>
    </dgm:pt>
    <dgm:pt modelId="{B78BA5A7-B218-4801-BCCC-5ED2FD9A5D4B}" type="pres">
      <dgm:prSet presAssocID="{028367B6-4863-4AED-B5D7-B5DD72811F99}" presName="rootComposite" presStyleCnt="0"/>
      <dgm:spPr/>
    </dgm:pt>
    <dgm:pt modelId="{9EB18DD7-9AAB-4FCC-A017-B720C3E37FF3}" type="pres">
      <dgm:prSet presAssocID="{028367B6-4863-4AED-B5D7-B5DD72811F99}" presName="rootText" presStyleLbl="node2" presStyleIdx="3" presStyleCnt="7" custScaleX="313842">
        <dgm:presLayoutVars>
          <dgm:chPref val="3"/>
        </dgm:presLayoutVars>
      </dgm:prSet>
      <dgm:spPr/>
    </dgm:pt>
    <dgm:pt modelId="{708C9426-3BDF-4899-B4FB-8A631683CB22}" type="pres">
      <dgm:prSet presAssocID="{028367B6-4863-4AED-B5D7-B5DD72811F99}" presName="rootConnector" presStyleLbl="node2" presStyleIdx="3" presStyleCnt="7"/>
      <dgm:spPr/>
    </dgm:pt>
    <dgm:pt modelId="{03E2576E-2BD0-4F41-A6D0-64188BE382A0}" type="pres">
      <dgm:prSet presAssocID="{028367B6-4863-4AED-B5D7-B5DD72811F99}" presName="hierChild4" presStyleCnt="0"/>
      <dgm:spPr/>
    </dgm:pt>
    <dgm:pt modelId="{06DB8982-427C-468B-833C-9E60D616EBAB}" type="pres">
      <dgm:prSet presAssocID="{028367B6-4863-4AED-B5D7-B5DD72811F99}" presName="hierChild5" presStyleCnt="0"/>
      <dgm:spPr/>
    </dgm:pt>
    <dgm:pt modelId="{3B3C2487-C6B8-4C26-A044-11E8489E4198}" type="pres">
      <dgm:prSet presAssocID="{1DEBABBC-5C03-4925-8094-F440B7B7EBD3}" presName="Name64" presStyleLbl="parChTrans1D2" presStyleIdx="4" presStyleCnt="7"/>
      <dgm:spPr/>
    </dgm:pt>
    <dgm:pt modelId="{532FBC46-E9B9-41ED-8EF9-FC61997812E6}" type="pres">
      <dgm:prSet presAssocID="{B2525E91-B646-4C9C-A1FE-C1E4AE8312CD}" presName="hierRoot2" presStyleCnt="0">
        <dgm:presLayoutVars>
          <dgm:hierBranch val="init"/>
        </dgm:presLayoutVars>
      </dgm:prSet>
      <dgm:spPr/>
    </dgm:pt>
    <dgm:pt modelId="{91B4F061-01BE-4ADA-AAAA-05D13CDE2589}" type="pres">
      <dgm:prSet presAssocID="{B2525E91-B646-4C9C-A1FE-C1E4AE8312CD}" presName="rootComposite" presStyleCnt="0"/>
      <dgm:spPr/>
    </dgm:pt>
    <dgm:pt modelId="{9E0ABC25-D4CF-4061-81B7-4D4D8FB71097}" type="pres">
      <dgm:prSet presAssocID="{B2525E91-B646-4C9C-A1FE-C1E4AE8312CD}" presName="rootText" presStyleLbl="node2" presStyleIdx="4" presStyleCnt="7" custScaleX="313842">
        <dgm:presLayoutVars>
          <dgm:chPref val="3"/>
        </dgm:presLayoutVars>
      </dgm:prSet>
      <dgm:spPr/>
    </dgm:pt>
    <dgm:pt modelId="{BF22EEC1-D21B-4E48-B608-F76B85CBAB51}" type="pres">
      <dgm:prSet presAssocID="{B2525E91-B646-4C9C-A1FE-C1E4AE8312CD}" presName="rootConnector" presStyleLbl="node2" presStyleIdx="4" presStyleCnt="7"/>
      <dgm:spPr/>
    </dgm:pt>
    <dgm:pt modelId="{D92EFCF8-55FD-4391-812A-FBB6D83CF01B}" type="pres">
      <dgm:prSet presAssocID="{B2525E91-B646-4C9C-A1FE-C1E4AE8312CD}" presName="hierChild4" presStyleCnt="0"/>
      <dgm:spPr/>
    </dgm:pt>
    <dgm:pt modelId="{F465EC7F-AABF-42BA-9A5A-EE5CBFE335DF}" type="pres">
      <dgm:prSet presAssocID="{B2525E91-B646-4C9C-A1FE-C1E4AE8312CD}" presName="hierChild5" presStyleCnt="0"/>
      <dgm:spPr/>
    </dgm:pt>
    <dgm:pt modelId="{5736ABCD-6EB4-419C-BF7B-9D237F13E3C0}" type="pres">
      <dgm:prSet presAssocID="{F6BDE782-F6CB-403B-9080-445CF62DC753}" presName="Name64" presStyleLbl="parChTrans1D2" presStyleIdx="5" presStyleCnt="7"/>
      <dgm:spPr/>
    </dgm:pt>
    <dgm:pt modelId="{55D47C3C-3C3A-41D1-B401-8288FD170CD0}" type="pres">
      <dgm:prSet presAssocID="{57D1C886-AD87-49BD-9C5D-A142F8636096}" presName="hierRoot2" presStyleCnt="0">
        <dgm:presLayoutVars>
          <dgm:hierBranch val="init"/>
        </dgm:presLayoutVars>
      </dgm:prSet>
      <dgm:spPr/>
    </dgm:pt>
    <dgm:pt modelId="{07448FFC-2671-4035-8439-C97757921809}" type="pres">
      <dgm:prSet presAssocID="{57D1C886-AD87-49BD-9C5D-A142F8636096}" presName="rootComposite" presStyleCnt="0"/>
      <dgm:spPr/>
    </dgm:pt>
    <dgm:pt modelId="{0553C925-76CC-4959-828E-F7E7461CC523}" type="pres">
      <dgm:prSet presAssocID="{57D1C886-AD87-49BD-9C5D-A142F8636096}" presName="rootText" presStyleLbl="node2" presStyleIdx="5" presStyleCnt="7" custScaleX="313842">
        <dgm:presLayoutVars>
          <dgm:chPref val="3"/>
        </dgm:presLayoutVars>
      </dgm:prSet>
      <dgm:spPr/>
    </dgm:pt>
    <dgm:pt modelId="{46370204-45C3-47E3-A566-4B695D570E68}" type="pres">
      <dgm:prSet presAssocID="{57D1C886-AD87-49BD-9C5D-A142F8636096}" presName="rootConnector" presStyleLbl="node2" presStyleIdx="5" presStyleCnt="7"/>
      <dgm:spPr/>
    </dgm:pt>
    <dgm:pt modelId="{8137D204-97E1-4AB3-AF54-19CFA8776928}" type="pres">
      <dgm:prSet presAssocID="{57D1C886-AD87-49BD-9C5D-A142F8636096}" presName="hierChild4" presStyleCnt="0"/>
      <dgm:spPr/>
    </dgm:pt>
    <dgm:pt modelId="{46D52CEF-CFEC-4072-A889-9FECDC5306A0}" type="pres">
      <dgm:prSet presAssocID="{57D1C886-AD87-49BD-9C5D-A142F8636096}" presName="hierChild5" presStyleCnt="0"/>
      <dgm:spPr/>
    </dgm:pt>
    <dgm:pt modelId="{A4ADDAF2-4B9D-4068-8AA1-53F2587247DE}" type="pres">
      <dgm:prSet presAssocID="{7E7D01EC-DCFF-40EA-B08D-D4448724A87E}" presName="Name64" presStyleLbl="parChTrans1D2" presStyleIdx="6" presStyleCnt="7"/>
      <dgm:spPr/>
    </dgm:pt>
    <dgm:pt modelId="{40D65C25-FE3B-4351-A445-669D7730F982}" type="pres">
      <dgm:prSet presAssocID="{48B70941-E311-4A0A-B509-2B3ACB01B6F0}" presName="hierRoot2" presStyleCnt="0">
        <dgm:presLayoutVars>
          <dgm:hierBranch val="init"/>
        </dgm:presLayoutVars>
      </dgm:prSet>
      <dgm:spPr/>
    </dgm:pt>
    <dgm:pt modelId="{D26CC72D-25E8-4DE0-902B-89792EBEF883}" type="pres">
      <dgm:prSet presAssocID="{48B70941-E311-4A0A-B509-2B3ACB01B6F0}" presName="rootComposite" presStyleCnt="0"/>
      <dgm:spPr/>
    </dgm:pt>
    <dgm:pt modelId="{D25F926B-7EC8-4404-B718-3C9D15B1885C}" type="pres">
      <dgm:prSet presAssocID="{48B70941-E311-4A0A-B509-2B3ACB01B6F0}" presName="rootText" presStyleLbl="node2" presStyleIdx="6" presStyleCnt="7">
        <dgm:presLayoutVars>
          <dgm:chPref val="3"/>
        </dgm:presLayoutVars>
      </dgm:prSet>
      <dgm:spPr/>
    </dgm:pt>
    <dgm:pt modelId="{8CE29D73-7450-453D-815D-449B00538B56}" type="pres">
      <dgm:prSet presAssocID="{48B70941-E311-4A0A-B509-2B3ACB01B6F0}" presName="rootConnector" presStyleLbl="node2" presStyleIdx="6" presStyleCnt="7"/>
      <dgm:spPr/>
    </dgm:pt>
    <dgm:pt modelId="{6FD68D9B-FDD8-4009-9C35-E65EDBAD5A8C}" type="pres">
      <dgm:prSet presAssocID="{48B70941-E311-4A0A-B509-2B3ACB01B6F0}" presName="hierChild4" presStyleCnt="0"/>
      <dgm:spPr/>
    </dgm:pt>
    <dgm:pt modelId="{881BCA90-57DD-4458-ADDB-913DB98F5EE9}" type="pres">
      <dgm:prSet presAssocID="{48B70941-E311-4A0A-B509-2B3ACB01B6F0}" presName="hierChild5" presStyleCnt="0"/>
      <dgm:spPr/>
    </dgm:pt>
    <dgm:pt modelId="{B460677D-A8EE-4C2D-98F9-042720450B9F}" type="pres">
      <dgm:prSet presAssocID="{6C65D57D-503A-480E-B8AA-66B9E307DBAC}" presName="hierChild3" presStyleCnt="0"/>
      <dgm:spPr/>
    </dgm:pt>
  </dgm:ptLst>
  <dgm:cxnLst>
    <dgm:cxn modelId="{86A70D05-9BF9-4422-9779-C152AC51D980}" type="presOf" srcId="{48B70941-E311-4A0A-B509-2B3ACB01B6F0}" destId="{D25F926B-7EC8-4404-B718-3C9D15B1885C}" srcOrd="0" destOrd="0" presId="urn:microsoft.com/office/officeart/2009/3/layout/HorizontalOrganizationChart"/>
    <dgm:cxn modelId="{BDCE9208-2D98-462F-A661-2BE76EF51B0D}" type="presOf" srcId="{6C65D57D-503A-480E-B8AA-66B9E307DBAC}" destId="{C90FC5DF-0075-4A1C-8517-350A6F7D1C2D}" srcOrd="0" destOrd="0" presId="urn:microsoft.com/office/officeart/2009/3/layout/HorizontalOrganizationChart"/>
    <dgm:cxn modelId="{B53EC708-248F-4017-850B-D511CD50BA3D}" type="presOf" srcId="{45EA447B-A562-4B32-91F6-A8D0C21BFFE5}" destId="{A22B66A3-05D3-4B8C-8DE1-7BA14F0A3F7F}" srcOrd="0" destOrd="0" presId="urn:microsoft.com/office/officeart/2009/3/layout/HorizontalOrganizationChart"/>
    <dgm:cxn modelId="{B50E9B0A-B621-441C-AB78-BCCF7D1B765B}" type="presOf" srcId="{45EA447B-A562-4B32-91F6-A8D0C21BFFE5}" destId="{7A50C36F-3B68-4685-A2C9-9468CAE909F7}" srcOrd="1" destOrd="0" presId="urn:microsoft.com/office/officeart/2009/3/layout/HorizontalOrganizationChart"/>
    <dgm:cxn modelId="{A8891B0D-94A2-4571-9DC1-37C9DA9EFD18}" type="presOf" srcId="{57D1C886-AD87-49BD-9C5D-A142F8636096}" destId="{0553C925-76CC-4959-828E-F7E7461CC523}" srcOrd="0" destOrd="0" presId="urn:microsoft.com/office/officeart/2009/3/layout/HorizontalOrganizationChart"/>
    <dgm:cxn modelId="{35D8790D-F78E-4071-AA51-DD09FF0EBD1B}" type="presOf" srcId="{6C65D57D-503A-480E-B8AA-66B9E307DBAC}" destId="{B5C87627-BBD2-4D89-87A1-8096AF9CB648}" srcOrd="1" destOrd="0" presId="urn:microsoft.com/office/officeart/2009/3/layout/HorizontalOrganizationChart"/>
    <dgm:cxn modelId="{AAE91C0E-58A0-46C5-9F23-BC2DF0F200DB}" type="presOf" srcId="{C51CEFD2-186E-49FE-BA7D-2EE0EDA25C49}" destId="{14D51558-3D1B-4AE0-AF20-69E48812C66F}" srcOrd="0" destOrd="0" presId="urn:microsoft.com/office/officeart/2009/3/layout/HorizontalOrganizationChart"/>
    <dgm:cxn modelId="{9A483B12-0718-4E58-BAA0-7E9EF862EDC2}" type="presOf" srcId="{C51CEFD2-186E-49FE-BA7D-2EE0EDA25C49}" destId="{94E343F9-8FCC-40EC-84A2-B7DC23212ACB}" srcOrd="1" destOrd="0" presId="urn:microsoft.com/office/officeart/2009/3/layout/HorizontalOrganizationChart"/>
    <dgm:cxn modelId="{0D10B51D-231B-43C7-A7E1-0E2E25D1EE79}" type="presOf" srcId="{028367B6-4863-4AED-B5D7-B5DD72811F99}" destId="{9EB18DD7-9AAB-4FCC-A017-B720C3E37FF3}" srcOrd="0" destOrd="0" presId="urn:microsoft.com/office/officeart/2009/3/layout/HorizontalOrganizationChart"/>
    <dgm:cxn modelId="{762B3424-6082-4FCD-8F60-FDD356306D4E}" srcId="{6C65D57D-503A-480E-B8AA-66B9E307DBAC}" destId="{48B70941-E311-4A0A-B509-2B3ACB01B6F0}" srcOrd="6" destOrd="0" parTransId="{7E7D01EC-DCFF-40EA-B08D-D4448724A87E}" sibTransId="{D6299E81-A480-4A77-837B-C37C24618790}"/>
    <dgm:cxn modelId="{4D71D12B-6876-4132-8F15-EA157AB830FE}" type="presOf" srcId="{17323AEB-FDAA-40B4-B711-796F3401A8F0}" destId="{A1D33387-C598-4208-B059-11FDE2134BBB}" srcOrd="0" destOrd="0" presId="urn:microsoft.com/office/officeart/2009/3/layout/HorizontalOrganizationChart"/>
    <dgm:cxn modelId="{78FE752C-F133-4C55-B0B6-D213D66357C0}" srcId="{6C65D57D-503A-480E-B8AA-66B9E307DBAC}" destId="{57D1C886-AD87-49BD-9C5D-A142F8636096}" srcOrd="5" destOrd="0" parTransId="{F6BDE782-F6CB-403B-9080-445CF62DC753}" sibTransId="{0104079F-159D-4879-93C1-71498EA231D6}"/>
    <dgm:cxn modelId="{9E615833-C9CE-4EDA-B2AA-27686F4A8750}" srcId="{4DE74705-204F-4B32-80BD-924816E99E3A}" destId="{6C65D57D-503A-480E-B8AA-66B9E307DBAC}" srcOrd="0" destOrd="0" parTransId="{FD65A61B-BD5D-4CF3-BD56-9D3DCCEC16FF}" sibTransId="{96CDE4EE-6C6B-4A59-9B66-0EC83071D9EF}"/>
    <dgm:cxn modelId="{DE23F540-EB27-4CF4-A248-5512C3E86640}" type="presOf" srcId="{1DEBABBC-5C03-4925-8094-F440B7B7EBD3}" destId="{3B3C2487-C6B8-4C26-A044-11E8489E4198}" srcOrd="0" destOrd="0" presId="urn:microsoft.com/office/officeart/2009/3/layout/HorizontalOrganizationChart"/>
    <dgm:cxn modelId="{6D1FA060-F008-423B-8C9B-E169C5527853}" type="presOf" srcId="{8AE7168C-2C7D-44A7-82B0-153562F146F7}" destId="{AE9B2AEE-576C-4F01-BF91-83F67D6A367E}" srcOrd="0" destOrd="0" presId="urn:microsoft.com/office/officeart/2009/3/layout/HorizontalOrganizationChart"/>
    <dgm:cxn modelId="{7E05C947-10EA-4A47-8CBC-679DAA140F07}" type="presOf" srcId="{B2525E91-B646-4C9C-A1FE-C1E4AE8312CD}" destId="{9E0ABC25-D4CF-4061-81B7-4D4D8FB71097}" srcOrd="0" destOrd="0" presId="urn:microsoft.com/office/officeart/2009/3/layout/HorizontalOrganizationChart"/>
    <dgm:cxn modelId="{84E0FD4F-7D44-4990-8D50-342F62C2038D}" type="presOf" srcId="{64748B3C-CA89-486E-8C0A-C2586157D1C6}" destId="{29F98218-07C9-4C31-B442-8C861C8603A9}" srcOrd="0" destOrd="0" presId="urn:microsoft.com/office/officeart/2009/3/layout/HorizontalOrganizationChart"/>
    <dgm:cxn modelId="{8BA23D58-0CAE-41FA-820C-962F560A092D}" type="presOf" srcId="{17E727ED-2093-4228-B9B6-12E1CA6BE86D}" destId="{BB904B78-4C19-406A-93D6-C01F652C3BC8}" srcOrd="0" destOrd="0" presId="urn:microsoft.com/office/officeart/2009/3/layout/HorizontalOrganizationChart"/>
    <dgm:cxn modelId="{139DFC7A-DAC8-4489-9265-8961E2936E06}" srcId="{6C65D57D-503A-480E-B8AA-66B9E307DBAC}" destId="{45EA447B-A562-4B32-91F6-A8D0C21BFFE5}" srcOrd="0" destOrd="0" parTransId="{F6AE9E78-3EF2-437F-A620-1554C458EEB0}" sibTransId="{7F316DA7-1D2A-418F-A320-393F2740A289}"/>
    <dgm:cxn modelId="{6465267C-95B3-47FC-AFF8-E9E3FACBC0C0}" type="presOf" srcId="{F6BDE782-F6CB-403B-9080-445CF62DC753}" destId="{5736ABCD-6EB4-419C-BF7B-9D237F13E3C0}" srcOrd="0" destOrd="0" presId="urn:microsoft.com/office/officeart/2009/3/layout/HorizontalOrganizationChart"/>
    <dgm:cxn modelId="{B682857E-3365-4763-858C-569BAFC32612}" type="presOf" srcId="{B2525E91-B646-4C9C-A1FE-C1E4AE8312CD}" destId="{BF22EEC1-D21B-4E48-B608-F76B85CBAB51}" srcOrd="1" destOrd="0" presId="urn:microsoft.com/office/officeart/2009/3/layout/HorizontalOrganizationChart"/>
    <dgm:cxn modelId="{DA036184-C697-4218-990D-43B004625543}" type="presOf" srcId="{F6AE9E78-3EF2-437F-A620-1554C458EEB0}" destId="{44163D14-F5C9-4671-8DFE-719BB011F426}" srcOrd="0" destOrd="0" presId="urn:microsoft.com/office/officeart/2009/3/layout/HorizontalOrganizationChart"/>
    <dgm:cxn modelId="{881FB385-8223-4EBD-A455-FDBCB698DE2E}" type="presOf" srcId="{48B70941-E311-4A0A-B509-2B3ACB01B6F0}" destId="{8CE29D73-7450-453D-815D-449B00538B56}" srcOrd="1" destOrd="0" presId="urn:microsoft.com/office/officeart/2009/3/layout/HorizontalOrganizationChart"/>
    <dgm:cxn modelId="{970B019D-1C2D-4DD3-AD5F-BA56F51770CC}" srcId="{6C65D57D-503A-480E-B8AA-66B9E307DBAC}" destId="{17323AEB-FDAA-40B4-B711-796F3401A8F0}" srcOrd="2" destOrd="0" parTransId="{8AE7168C-2C7D-44A7-82B0-153562F146F7}" sibTransId="{61FE9B5D-4DEE-402C-AB27-3A7CC9610EF2}"/>
    <dgm:cxn modelId="{160798A0-E58D-40D5-961F-77C600AD5556}" type="presOf" srcId="{17323AEB-FDAA-40B4-B711-796F3401A8F0}" destId="{F2560876-7A63-4BCD-8F9E-D4522C467103}" srcOrd="1" destOrd="0" presId="urn:microsoft.com/office/officeart/2009/3/layout/HorizontalOrganizationChart"/>
    <dgm:cxn modelId="{C5BD60A8-D5A3-4B00-8327-AC6D9B09A24D}" type="presOf" srcId="{57D1C886-AD87-49BD-9C5D-A142F8636096}" destId="{46370204-45C3-47E3-A566-4B695D570E68}" srcOrd="1" destOrd="0" presId="urn:microsoft.com/office/officeart/2009/3/layout/HorizontalOrganizationChart"/>
    <dgm:cxn modelId="{189448AA-BC7C-47B5-9A83-007FE7A9CE39}" srcId="{6C65D57D-503A-480E-B8AA-66B9E307DBAC}" destId="{B2525E91-B646-4C9C-A1FE-C1E4AE8312CD}" srcOrd="4" destOrd="0" parTransId="{1DEBABBC-5C03-4925-8094-F440B7B7EBD3}" sibTransId="{85936C2F-E96E-4593-8041-4D8CF612D92B}"/>
    <dgm:cxn modelId="{7E1EF3AE-6032-4174-921D-82C98648951C}" srcId="{6C65D57D-503A-480E-B8AA-66B9E307DBAC}" destId="{028367B6-4863-4AED-B5D7-B5DD72811F99}" srcOrd="3" destOrd="0" parTransId="{64748B3C-CA89-486E-8C0A-C2586157D1C6}" sibTransId="{19FAFE90-EC50-4036-A57D-B848BEB95871}"/>
    <dgm:cxn modelId="{694DA3D2-1D89-48FE-A00F-70C57F46062A}" type="presOf" srcId="{4DE74705-204F-4B32-80BD-924816E99E3A}" destId="{E07D7367-C43D-43B7-A12C-5ED892846B14}" srcOrd="0" destOrd="0" presId="urn:microsoft.com/office/officeart/2009/3/layout/HorizontalOrganizationChart"/>
    <dgm:cxn modelId="{2A5BDAE8-225C-4DA0-B262-26CD5644E820}" srcId="{6C65D57D-503A-480E-B8AA-66B9E307DBAC}" destId="{C51CEFD2-186E-49FE-BA7D-2EE0EDA25C49}" srcOrd="1" destOrd="0" parTransId="{17E727ED-2093-4228-B9B6-12E1CA6BE86D}" sibTransId="{656F730A-91AD-4C48-AF4E-05EF5FAA2AA5}"/>
    <dgm:cxn modelId="{689BF9EF-274C-4C7C-8531-4847083EDDDE}" type="presOf" srcId="{028367B6-4863-4AED-B5D7-B5DD72811F99}" destId="{708C9426-3BDF-4899-B4FB-8A631683CB22}" srcOrd="1" destOrd="0" presId="urn:microsoft.com/office/officeart/2009/3/layout/HorizontalOrganizationChart"/>
    <dgm:cxn modelId="{5E4DBBFE-AF8D-441F-A81D-1FF3D0137E4E}" type="presOf" srcId="{7E7D01EC-DCFF-40EA-B08D-D4448724A87E}" destId="{A4ADDAF2-4B9D-4068-8AA1-53F2587247DE}" srcOrd="0" destOrd="0" presId="urn:microsoft.com/office/officeart/2009/3/layout/HorizontalOrganizationChart"/>
    <dgm:cxn modelId="{AE3620F7-2C8D-463C-A8AE-717E4CECE45D}" type="presParOf" srcId="{E07D7367-C43D-43B7-A12C-5ED892846B14}" destId="{D343A077-A597-4097-8C22-66F445431ED3}" srcOrd="0" destOrd="0" presId="urn:microsoft.com/office/officeart/2009/3/layout/HorizontalOrganizationChart"/>
    <dgm:cxn modelId="{6E0C1712-C868-4E89-AAD0-BEA02E84400F}" type="presParOf" srcId="{D343A077-A597-4097-8C22-66F445431ED3}" destId="{80705133-1AD2-4A91-AFF1-31995A97B027}" srcOrd="0" destOrd="0" presId="urn:microsoft.com/office/officeart/2009/3/layout/HorizontalOrganizationChart"/>
    <dgm:cxn modelId="{CBC48779-DE44-4EB0-85F6-0939384B0B25}" type="presParOf" srcId="{80705133-1AD2-4A91-AFF1-31995A97B027}" destId="{C90FC5DF-0075-4A1C-8517-350A6F7D1C2D}" srcOrd="0" destOrd="0" presId="urn:microsoft.com/office/officeart/2009/3/layout/HorizontalOrganizationChart"/>
    <dgm:cxn modelId="{028964CC-7A19-43DA-B972-BB056DDF2906}" type="presParOf" srcId="{80705133-1AD2-4A91-AFF1-31995A97B027}" destId="{B5C87627-BBD2-4D89-87A1-8096AF9CB648}" srcOrd="1" destOrd="0" presId="urn:microsoft.com/office/officeart/2009/3/layout/HorizontalOrganizationChart"/>
    <dgm:cxn modelId="{0916B688-8359-45BC-86F0-B30484290093}" type="presParOf" srcId="{D343A077-A597-4097-8C22-66F445431ED3}" destId="{35B851B9-8026-401E-B0EE-4E9AEE18B0ED}" srcOrd="1" destOrd="0" presId="urn:microsoft.com/office/officeart/2009/3/layout/HorizontalOrganizationChart"/>
    <dgm:cxn modelId="{5D1907D8-FC5B-45FD-85E2-265ED506B902}" type="presParOf" srcId="{35B851B9-8026-401E-B0EE-4E9AEE18B0ED}" destId="{44163D14-F5C9-4671-8DFE-719BB011F426}" srcOrd="0" destOrd="0" presId="urn:microsoft.com/office/officeart/2009/3/layout/HorizontalOrganizationChart"/>
    <dgm:cxn modelId="{8C8B2A17-819A-4938-BD9D-5FE520C0B94A}" type="presParOf" srcId="{35B851B9-8026-401E-B0EE-4E9AEE18B0ED}" destId="{2F86BF70-3F09-4076-8D5A-2F728E875871}" srcOrd="1" destOrd="0" presId="urn:microsoft.com/office/officeart/2009/3/layout/HorizontalOrganizationChart"/>
    <dgm:cxn modelId="{02F8D422-7B54-45E7-A667-EADCDB0B6334}" type="presParOf" srcId="{2F86BF70-3F09-4076-8D5A-2F728E875871}" destId="{D1F95095-44E5-4103-ACE0-8DD9253C66E2}" srcOrd="0" destOrd="0" presId="urn:microsoft.com/office/officeart/2009/3/layout/HorizontalOrganizationChart"/>
    <dgm:cxn modelId="{BEC10392-99E1-42D6-925C-B5BBB4F9E195}" type="presParOf" srcId="{D1F95095-44E5-4103-ACE0-8DD9253C66E2}" destId="{A22B66A3-05D3-4B8C-8DE1-7BA14F0A3F7F}" srcOrd="0" destOrd="0" presId="urn:microsoft.com/office/officeart/2009/3/layout/HorizontalOrganizationChart"/>
    <dgm:cxn modelId="{041A3D9D-B34F-4D01-96D7-B3B984537A3F}" type="presParOf" srcId="{D1F95095-44E5-4103-ACE0-8DD9253C66E2}" destId="{7A50C36F-3B68-4685-A2C9-9468CAE909F7}" srcOrd="1" destOrd="0" presId="urn:microsoft.com/office/officeart/2009/3/layout/HorizontalOrganizationChart"/>
    <dgm:cxn modelId="{758FF026-074E-4615-9865-6147EE2DF790}" type="presParOf" srcId="{2F86BF70-3F09-4076-8D5A-2F728E875871}" destId="{1CDCC963-206B-443C-ADB6-995B410AAE50}" srcOrd="1" destOrd="0" presId="urn:microsoft.com/office/officeart/2009/3/layout/HorizontalOrganizationChart"/>
    <dgm:cxn modelId="{EAF56281-4AE6-44C9-BAFD-1B82F7163117}" type="presParOf" srcId="{2F86BF70-3F09-4076-8D5A-2F728E875871}" destId="{C51406A9-B0F8-46C0-A852-1D6F4831DE65}" srcOrd="2" destOrd="0" presId="urn:microsoft.com/office/officeart/2009/3/layout/HorizontalOrganizationChart"/>
    <dgm:cxn modelId="{101D4BE3-A609-4D10-9257-B6CB2081C812}" type="presParOf" srcId="{35B851B9-8026-401E-B0EE-4E9AEE18B0ED}" destId="{BB904B78-4C19-406A-93D6-C01F652C3BC8}" srcOrd="2" destOrd="0" presId="urn:microsoft.com/office/officeart/2009/3/layout/HorizontalOrganizationChart"/>
    <dgm:cxn modelId="{FB9638B6-9CC4-4400-B31D-0AC4075276C5}" type="presParOf" srcId="{35B851B9-8026-401E-B0EE-4E9AEE18B0ED}" destId="{E0FA0B7F-23F5-4401-8966-E0702738AA94}" srcOrd="3" destOrd="0" presId="urn:microsoft.com/office/officeart/2009/3/layout/HorizontalOrganizationChart"/>
    <dgm:cxn modelId="{8CA9D95E-7389-4063-9DB5-712985778D5C}" type="presParOf" srcId="{E0FA0B7F-23F5-4401-8966-E0702738AA94}" destId="{78880712-76BE-4378-AE20-ECFE3BCAE7D2}" srcOrd="0" destOrd="0" presId="urn:microsoft.com/office/officeart/2009/3/layout/HorizontalOrganizationChart"/>
    <dgm:cxn modelId="{802649CA-9902-4668-AE92-25C3E2F55938}" type="presParOf" srcId="{78880712-76BE-4378-AE20-ECFE3BCAE7D2}" destId="{14D51558-3D1B-4AE0-AF20-69E48812C66F}" srcOrd="0" destOrd="0" presId="urn:microsoft.com/office/officeart/2009/3/layout/HorizontalOrganizationChart"/>
    <dgm:cxn modelId="{82001F18-F807-468F-974A-DAE0BF0EB06F}" type="presParOf" srcId="{78880712-76BE-4378-AE20-ECFE3BCAE7D2}" destId="{94E343F9-8FCC-40EC-84A2-B7DC23212ACB}" srcOrd="1" destOrd="0" presId="urn:microsoft.com/office/officeart/2009/3/layout/HorizontalOrganizationChart"/>
    <dgm:cxn modelId="{C5664999-AE34-48FC-A65C-10DA3B16EDAA}" type="presParOf" srcId="{E0FA0B7F-23F5-4401-8966-E0702738AA94}" destId="{D08C4BFC-1A9E-48EE-937D-CF6B66FDDB8C}" srcOrd="1" destOrd="0" presId="urn:microsoft.com/office/officeart/2009/3/layout/HorizontalOrganizationChart"/>
    <dgm:cxn modelId="{8B03C8F4-C216-4BAD-950B-5902F22E8508}" type="presParOf" srcId="{E0FA0B7F-23F5-4401-8966-E0702738AA94}" destId="{7033B43E-1515-4916-AE8D-29227F0A0E97}" srcOrd="2" destOrd="0" presId="urn:microsoft.com/office/officeart/2009/3/layout/HorizontalOrganizationChart"/>
    <dgm:cxn modelId="{96D03C76-BF07-40D4-95D2-AEE45D293304}" type="presParOf" srcId="{35B851B9-8026-401E-B0EE-4E9AEE18B0ED}" destId="{AE9B2AEE-576C-4F01-BF91-83F67D6A367E}" srcOrd="4" destOrd="0" presId="urn:microsoft.com/office/officeart/2009/3/layout/HorizontalOrganizationChart"/>
    <dgm:cxn modelId="{240920AB-F94B-4100-95F3-41ABCD75D5DD}" type="presParOf" srcId="{35B851B9-8026-401E-B0EE-4E9AEE18B0ED}" destId="{CD678F3D-E0BC-4C2F-9DD9-BF5D479EEC32}" srcOrd="5" destOrd="0" presId="urn:microsoft.com/office/officeart/2009/3/layout/HorizontalOrganizationChart"/>
    <dgm:cxn modelId="{C2AF4F9B-2ED1-419A-B5E9-7A59816F4AD0}" type="presParOf" srcId="{CD678F3D-E0BC-4C2F-9DD9-BF5D479EEC32}" destId="{1CC34529-E9C6-4877-AEC9-B932F6A245CF}" srcOrd="0" destOrd="0" presId="urn:microsoft.com/office/officeart/2009/3/layout/HorizontalOrganizationChart"/>
    <dgm:cxn modelId="{C6E6FF29-5B3F-4F46-9611-55094912798E}" type="presParOf" srcId="{1CC34529-E9C6-4877-AEC9-B932F6A245CF}" destId="{A1D33387-C598-4208-B059-11FDE2134BBB}" srcOrd="0" destOrd="0" presId="urn:microsoft.com/office/officeart/2009/3/layout/HorizontalOrganizationChart"/>
    <dgm:cxn modelId="{6AC9B8B8-15C8-45FB-8026-0ECAA47806AC}" type="presParOf" srcId="{1CC34529-E9C6-4877-AEC9-B932F6A245CF}" destId="{F2560876-7A63-4BCD-8F9E-D4522C467103}" srcOrd="1" destOrd="0" presId="urn:microsoft.com/office/officeart/2009/3/layout/HorizontalOrganizationChart"/>
    <dgm:cxn modelId="{6396E8BF-438A-4292-BFD2-41ECC010E340}" type="presParOf" srcId="{CD678F3D-E0BC-4C2F-9DD9-BF5D479EEC32}" destId="{35D3936D-E03E-414B-94FA-57128BA61F48}" srcOrd="1" destOrd="0" presId="urn:microsoft.com/office/officeart/2009/3/layout/HorizontalOrganizationChart"/>
    <dgm:cxn modelId="{BED16032-0D1D-4D75-BCF3-55E45F0A515E}" type="presParOf" srcId="{CD678F3D-E0BC-4C2F-9DD9-BF5D479EEC32}" destId="{8833B2BA-5055-4397-B555-793A46078771}" srcOrd="2" destOrd="0" presId="urn:microsoft.com/office/officeart/2009/3/layout/HorizontalOrganizationChart"/>
    <dgm:cxn modelId="{274E30CC-2FC4-48D8-894C-F21CDC0D2243}" type="presParOf" srcId="{35B851B9-8026-401E-B0EE-4E9AEE18B0ED}" destId="{29F98218-07C9-4C31-B442-8C861C8603A9}" srcOrd="6" destOrd="0" presId="urn:microsoft.com/office/officeart/2009/3/layout/HorizontalOrganizationChart"/>
    <dgm:cxn modelId="{29C05C8B-7D88-4AE9-8883-C33989329756}" type="presParOf" srcId="{35B851B9-8026-401E-B0EE-4E9AEE18B0ED}" destId="{080531DF-0D52-4C14-A31E-B5316D4F6B60}" srcOrd="7" destOrd="0" presId="urn:microsoft.com/office/officeart/2009/3/layout/HorizontalOrganizationChart"/>
    <dgm:cxn modelId="{B0BC720D-4FEF-47C1-B4D6-0243F2DBD52C}" type="presParOf" srcId="{080531DF-0D52-4C14-A31E-B5316D4F6B60}" destId="{B78BA5A7-B218-4801-BCCC-5ED2FD9A5D4B}" srcOrd="0" destOrd="0" presId="urn:microsoft.com/office/officeart/2009/3/layout/HorizontalOrganizationChart"/>
    <dgm:cxn modelId="{9C8DB71A-7E3A-4B44-9C76-3FA3746342A0}" type="presParOf" srcId="{B78BA5A7-B218-4801-BCCC-5ED2FD9A5D4B}" destId="{9EB18DD7-9AAB-4FCC-A017-B720C3E37FF3}" srcOrd="0" destOrd="0" presId="urn:microsoft.com/office/officeart/2009/3/layout/HorizontalOrganizationChart"/>
    <dgm:cxn modelId="{6FF11597-5D6A-4B27-8E19-E0879313A9F5}" type="presParOf" srcId="{B78BA5A7-B218-4801-BCCC-5ED2FD9A5D4B}" destId="{708C9426-3BDF-4899-B4FB-8A631683CB22}" srcOrd="1" destOrd="0" presId="urn:microsoft.com/office/officeart/2009/3/layout/HorizontalOrganizationChart"/>
    <dgm:cxn modelId="{5E439660-D1E6-4971-ABC4-4BE75045D85F}" type="presParOf" srcId="{080531DF-0D52-4C14-A31E-B5316D4F6B60}" destId="{03E2576E-2BD0-4F41-A6D0-64188BE382A0}" srcOrd="1" destOrd="0" presId="urn:microsoft.com/office/officeart/2009/3/layout/HorizontalOrganizationChart"/>
    <dgm:cxn modelId="{0ACAF7EE-80ED-4FA6-A538-1CB4723B87FA}" type="presParOf" srcId="{080531DF-0D52-4C14-A31E-B5316D4F6B60}" destId="{06DB8982-427C-468B-833C-9E60D616EBAB}" srcOrd="2" destOrd="0" presId="urn:microsoft.com/office/officeart/2009/3/layout/HorizontalOrganizationChart"/>
    <dgm:cxn modelId="{24A0C563-2FC6-421E-BECB-38AFE017441D}" type="presParOf" srcId="{35B851B9-8026-401E-B0EE-4E9AEE18B0ED}" destId="{3B3C2487-C6B8-4C26-A044-11E8489E4198}" srcOrd="8" destOrd="0" presId="urn:microsoft.com/office/officeart/2009/3/layout/HorizontalOrganizationChart"/>
    <dgm:cxn modelId="{4504701E-3C2A-4D70-BDC5-E96476067D58}" type="presParOf" srcId="{35B851B9-8026-401E-B0EE-4E9AEE18B0ED}" destId="{532FBC46-E9B9-41ED-8EF9-FC61997812E6}" srcOrd="9" destOrd="0" presId="urn:microsoft.com/office/officeart/2009/3/layout/HorizontalOrganizationChart"/>
    <dgm:cxn modelId="{ED187B32-3548-4D70-8868-521A7CD48DA7}" type="presParOf" srcId="{532FBC46-E9B9-41ED-8EF9-FC61997812E6}" destId="{91B4F061-01BE-4ADA-AAAA-05D13CDE2589}" srcOrd="0" destOrd="0" presId="urn:microsoft.com/office/officeart/2009/3/layout/HorizontalOrganizationChart"/>
    <dgm:cxn modelId="{2F233AE3-4A96-4804-9D8F-B501C28D6BBF}" type="presParOf" srcId="{91B4F061-01BE-4ADA-AAAA-05D13CDE2589}" destId="{9E0ABC25-D4CF-4061-81B7-4D4D8FB71097}" srcOrd="0" destOrd="0" presId="urn:microsoft.com/office/officeart/2009/3/layout/HorizontalOrganizationChart"/>
    <dgm:cxn modelId="{AEA63371-77B9-4A6D-8C70-9F1B13F428B4}" type="presParOf" srcId="{91B4F061-01BE-4ADA-AAAA-05D13CDE2589}" destId="{BF22EEC1-D21B-4E48-B608-F76B85CBAB51}" srcOrd="1" destOrd="0" presId="urn:microsoft.com/office/officeart/2009/3/layout/HorizontalOrganizationChart"/>
    <dgm:cxn modelId="{965C9C73-B9B7-4FE6-84FE-DB5F11845593}" type="presParOf" srcId="{532FBC46-E9B9-41ED-8EF9-FC61997812E6}" destId="{D92EFCF8-55FD-4391-812A-FBB6D83CF01B}" srcOrd="1" destOrd="0" presId="urn:microsoft.com/office/officeart/2009/3/layout/HorizontalOrganizationChart"/>
    <dgm:cxn modelId="{2892D2FE-FCA1-4890-923A-51490093483A}" type="presParOf" srcId="{532FBC46-E9B9-41ED-8EF9-FC61997812E6}" destId="{F465EC7F-AABF-42BA-9A5A-EE5CBFE335DF}" srcOrd="2" destOrd="0" presId="urn:microsoft.com/office/officeart/2009/3/layout/HorizontalOrganizationChart"/>
    <dgm:cxn modelId="{36571FE7-4065-4C38-9823-193410415C33}" type="presParOf" srcId="{35B851B9-8026-401E-B0EE-4E9AEE18B0ED}" destId="{5736ABCD-6EB4-419C-BF7B-9D237F13E3C0}" srcOrd="10" destOrd="0" presId="urn:microsoft.com/office/officeart/2009/3/layout/HorizontalOrganizationChart"/>
    <dgm:cxn modelId="{C6B82A52-EAD4-4483-A417-59A3F81031F6}" type="presParOf" srcId="{35B851B9-8026-401E-B0EE-4E9AEE18B0ED}" destId="{55D47C3C-3C3A-41D1-B401-8288FD170CD0}" srcOrd="11" destOrd="0" presId="urn:microsoft.com/office/officeart/2009/3/layout/HorizontalOrganizationChart"/>
    <dgm:cxn modelId="{BDE965D9-17B3-4F6C-BD43-E1F194E50191}" type="presParOf" srcId="{55D47C3C-3C3A-41D1-B401-8288FD170CD0}" destId="{07448FFC-2671-4035-8439-C97757921809}" srcOrd="0" destOrd="0" presId="urn:microsoft.com/office/officeart/2009/3/layout/HorizontalOrganizationChart"/>
    <dgm:cxn modelId="{10C6BF84-70A1-4DF9-88C1-84F9BB984AAD}" type="presParOf" srcId="{07448FFC-2671-4035-8439-C97757921809}" destId="{0553C925-76CC-4959-828E-F7E7461CC523}" srcOrd="0" destOrd="0" presId="urn:microsoft.com/office/officeart/2009/3/layout/HorizontalOrganizationChart"/>
    <dgm:cxn modelId="{B1A581A8-8D9B-455A-8D92-FDC5A7B32162}" type="presParOf" srcId="{07448FFC-2671-4035-8439-C97757921809}" destId="{46370204-45C3-47E3-A566-4B695D570E68}" srcOrd="1" destOrd="0" presId="urn:microsoft.com/office/officeart/2009/3/layout/HorizontalOrganizationChart"/>
    <dgm:cxn modelId="{BFCC8A04-D428-473D-BD9D-33692D6D9478}" type="presParOf" srcId="{55D47C3C-3C3A-41D1-B401-8288FD170CD0}" destId="{8137D204-97E1-4AB3-AF54-19CFA8776928}" srcOrd="1" destOrd="0" presId="urn:microsoft.com/office/officeart/2009/3/layout/HorizontalOrganizationChart"/>
    <dgm:cxn modelId="{05F597F8-13D9-4DE0-9607-E29F766A64E6}" type="presParOf" srcId="{55D47C3C-3C3A-41D1-B401-8288FD170CD0}" destId="{46D52CEF-CFEC-4072-A889-9FECDC5306A0}" srcOrd="2" destOrd="0" presId="urn:microsoft.com/office/officeart/2009/3/layout/HorizontalOrganizationChart"/>
    <dgm:cxn modelId="{1B97F30B-3F0C-4C14-9D5C-5238BB33512B}" type="presParOf" srcId="{35B851B9-8026-401E-B0EE-4E9AEE18B0ED}" destId="{A4ADDAF2-4B9D-4068-8AA1-53F2587247DE}" srcOrd="12" destOrd="0" presId="urn:microsoft.com/office/officeart/2009/3/layout/HorizontalOrganizationChart"/>
    <dgm:cxn modelId="{B4CB7E4C-3F79-4158-BF62-65CFB6225943}" type="presParOf" srcId="{35B851B9-8026-401E-B0EE-4E9AEE18B0ED}" destId="{40D65C25-FE3B-4351-A445-669D7730F982}" srcOrd="13" destOrd="0" presId="urn:microsoft.com/office/officeart/2009/3/layout/HorizontalOrganizationChart"/>
    <dgm:cxn modelId="{7EF10E31-0ED7-4D87-904E-74CBA97B45DC}" type="presParOf" srcId="{40D65C25-FE3B-4351-A445-669D7730F982}" destId="{D26CC72D-25E8-4DE0-902B-89792EBEF883}" srcOrd="0" destOrd="0" presId="urn:microsoft.com/office/officeart/2009/3/layout/HorizontalOrganizationChart"/>
    <dgm:cxn modelId="{BAE27031-83A7-4AF5-9FC8-5A8D953B95F8}" type="presParOf" srcId="{D26CC72D-25E8-4DE0-902B-89792EBEF883}" destId="{D25F926B-7EC8-4404-B718-3C9D15B1885C}" srcOrd="0" destOrd="0" presId="urn:microsoft.com/office/officeart/2009/3/layout/HorizontalOrganizationChart"/>
    <dgm:cxn modelId="{1381EA07-EEE7-4C98-8313-A98744FD4051}" type="presParOf" srcId="{D26CC72D-25E8-4DE0-902B-89792EBEF883}" destId="{8CE29D73-7450-453D-815D-449B00538B56}" srcOrd="1" destOrd="0" presId="urn:microsoft.com/office/officeart/2009/3/layout/HorizontalOrganizationChart"/>
    <dgm:cxn modelId="{B8C27547-FFA2-429A-9BB3-C49FEF8EE284}" type="presParOf" srcId="{40D65C25-FE3B-4351-A445-669D7730F982}" destId="{6FD68D9B-FDD8-4009-9C35-E65EDBAD5A8C}" srcOrd="1" destOrd="0" presId="urn:microsoft.com/office/officeart/2009/3/layout/HorizontalOrganizationChart"/>
    <dgm:cxn modelId="{B13791FD-6920-4B9E-BDD1-7972A8C6B5BF}" type="presParOf" srcId="{40D65C25-FE3B-4351-A445-669D7730F982}" destId="{881BCA90-57DD-4458-ADDB-913DB98F5EE9}" srcOrd="2" destOrd="0" presId="urn:microsoft.com/office/officeart/2009/3/layout/HorizontalOrganizationChart"/>
    <dgm:cxn modelId="{4095A0EB-6BFE-4CDF-B03F-7531CC7F999A}" type="presParOf" srcId="{D343A077-A597-4097-8C22-66F445431ED3}" destId="{B460677D-A8EE-4C2D-98F9-042720450B9F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DB19F2-8FDC-40BA-92D4-CBDCE89746F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 rtlCol="0"/>
        <a:lstStyle/>
        <a:p>
          <a:pPr rtl="0"/>
          <a:endParaRPr lang="fr-FR"/>
        </a:p>
      </dgm:t>
    </dgm:pt>
    <dgm:pt modelId="{891D9256-041C-44DE-9219-21418875E126}">
      <dgm:prSet phldrT="[Texte]" custT="1"/>
      <dgm:spPr>
        <a:solidFill>
          <a:srgbClr val="E05972"/>
        </a:solidFill>
        <a:ln>
          <a:solidFill>
            <a:srgbClr val="E05972"/>
          </a:solidFill>
        </a:ln>
      </dgm:spPr>
      <dgm:t>
        <a:bodyPr rtlCol="0"/>
        <a:lstStyle/>
        <a:p>
          <a:pPr algn="ctr" rtl="0"/>
          <a:r>
            <a:rPr lang="en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Cause of metabolic acidosis </a:t>
          </a:r>
          <a:br>
            <a:rPr lang="en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 FVD</a:t>
          </a:r>
          <a:endParaRPr lang="fr-FR" sz="14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9E43A0-5F19-4FCD-8677-7C6D89ADBA27}" type="parTrans" cxnId="{5FA42AED-CFA0-4961-9EBA-20BB7D09973C}">
      <dgm:prSet/>
      <dgm:spPr/>
      <dgm:t>
        <a:bodyPr rtlCol="0"/>
        <a:lstStyle/>
        <a:p>
          <a:pPr rtl="0"/>
          <a:endParaRPr lang="fr-FR" sz="1800">
            <a:latin typeface="Segoe Condensed" panose="020B0606040200020203"/>
          </a:endParaRPr>
        </a:p>
      </dgm:t>
    </dgm:pt>
    <dgm:pt modelId="{37D88C9B-0655-4557-B63E-47DBE98FB960}" type="sibTrans" cxnId="{5FA42AED-CFA0-4961-9EBA-20BB7D09973C}">
      <dgm:prSet/>
      <dgm:spPr/>
      <dgm:t>
        <a:bodyPr rtlCol="0"/>
        <a:lstStyle/>
        <a:p>
          <a:pPr rtl="0"/>
          <a:endParaRPr lang="fr-FR" sz="1800">
            <a:latin typeface="Segoe Condensed" panose="020B0606040200020203"/>
          </a:endParaRPr>
        </a:p>
      </dgm:t>
    </dgm:pt>
    <dgm:pt modelId="{1A506E5D-5B51-47F7-96B4-E5B6D7C51E13}">
      <dgm:prSet phldrT="[Texte]" custT="1"/>
      <dgm:spPr>
        <a:solidFill>
          <a:srgbClr val="99D7DF">
            <a:alpha val="9655"/>
          </a:srgbClr>
        </a:solidFill>
        <a:ln>
          <a:solidFill>
            <a:srgbClr val="E05972"/>
          </a:solidFill>
        </a:ln>
      </dgm:spPr>
      <dgm:t>
        <a:bodyPr rtlCol="0"/>
        <a:lstStyle/>
        <a:p>
          <a:pPr rtl="0"/>
          <a:r>
            <a:rPr lang="en" sz="1400" dirty="0">
              <a:solidFill>
                <a:srgbClr val="00205C"/>
              </a:solidFill>
              <a:latin typeface="Arial"/>
              <a:cs typeface="Arial"/>
            </a:rPr>
            <a:t>Acute renal failure</a:t>
          </a:r>
          <a:endParaRPr lang="fr-FR" sz="1400" dirty="0">
            <a:solidFill>
              <a:srgbClr val="00205C"/>
            </a:solidFill>
            <a:latin typeface="Arial"/>
            <a:cs typeface="Arial"/>
          </a:endParaRPr>
        </a:p>
      </dgm:t>
    </dgm:pt>
    <dgm:pt modelId="{80F4FA2F-BC5A-44A4-B33D-130572E268F9}" type="parTrans" cxnId="{08D585B0-080B-4EA3-8753-A5F06246CE04}">
      <dgm:prSet/>
      <dgm:spPr>
        <a:ln>
          <a:solidFill>
            <a:srgbClr val="99D7DF"/>
          </a:solidFill>
        </a:ln>
      </dgm:spPr>
      <dgm:t>
        <a:bodyPr rtlCol="0"/>
        <a:lstStyle/>
        <a:p>
          <a:pPr rtl="0"/>
          <a:endParaRPr lang="fr-FR" sz="1800">
            <a:latin typeface="Segoe Condensed" panose="020B0606040200020203"/>
          </a:endParaRPr>
        </a:p>
      </dgm:t>
    </dgm:pt>
    <dgm:pt modelId="{B10B95B0-2B50-43DF-A838-09536EC18A67}" type="sibTrans" cxnId="{08D585B0-080B-4EA3-8753-A5F06246CE04}">
      <dgm:prSet/>
      <dgm:spPr/>
      <dgm:t>
        <a:bodyPr rtlCol="0"/>
        <a:lstStyle/>
        <a:p>
          <a:pPr rtl="0"/>
          <a:endParaRPr lang="fr-FR" sz="1800">
            <a:latin typeface="Segoe Condensed" panose="020B0606040200020203"/>
          </a:endParaRPr>
        </a:p>
      </dgm:t>
    </dgm:pt>
    <dgm:pt modelId="{AB1A0D93-26C8-4DA5-A0CA-DC09BB4E0329}">
      <dgm:prSet phldrT="[Texte]" custT="1"/>
      <dgm:spPr>
        <a:solidFill>
          <a:srgbClr val="E05972"/>
        </a:solidFill>
        <a:ln>
          <a:solidFill>
            <a:srgbClr val="E05972"/>
          </a:solidFill>
        </a:ln>
      </dgm:spPr>
      <dgm:t>
        <a:bodyPr rtlCol="0"/>
        <a:lstStyle/>
        <a:p>
          <a:pPr algn="ctr" rtl="0"/>
          <a:r>
            <a:rPr lang="en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Mechanisms for </a:t>
          </a:r>
          <a:br>
            <a:rPr lang="en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developing acidosis</a:t>
          </a:r>
        </a:p>
      </dgm:t>
    </dgm:pt>
    <dgm:pt modelId="{3E5F3981-F3F7-4C2C-A432-C349E4599129}" type="parTrans" cxnId="{19843005-BBC8-4E5D-BE68-2E028B1CFB33}">
      <dgm:prSet/>
      <dgm:spPr/>
      <dgm:t>
        <a:bodyPr rtlCol="0"/>
        <a:lstStyle/>
        <a:p>
          <a:pPr rtl="0"/>
          <a:endParaRPr lang="fr-FR" sz="1800">
            <a:latin typeface="Segoe Condensed" panose="020B0606040200020203"/>
          </a:endParaRPr>
        </a:p>
      </dgm:t>
    </dgm:pt>
    <dgm:pt modelId="{59838005-34D6-471D-A94F-7C3CC58E78A8}" type="sibTrans" cxnId="{19843005-BBC8-4E5D-BE68-2E028B1CFB33}">
      <dgm:prSet/>
      <dgm:spPr/>
      <dgm:t>
        <a:bodyPr rtlCol="0"/>
        <a:lstStyle/>
        <a:p>
          <a:pPr rtl="0"/>
          <a:endParaRPr lang="fr-FR" sz="1800">
            <a:latin typeface="Segoe Condensed" panose="020B0606040200020203"/>
          </a:endParaRPr>
        </a:p>
      </dgm:t>
    </dgm:pt>
    <dgm:pt modelId="{D284C4BA-5F50-4665-93F0-365CD40BB131}">
      <dgm:prSet phldrT="[Texte]" custT="1"/>
      <dgm:spPr>
        <a:solidFill>
          <a:srgbClr val="99D7DF">
            <a:alpha val="9655"/>
          </a:srgbClr>
        </a:solidFill>
        <a:ln>
          <a:solidFill>
            <a:srgbClr val="E05972"/>
          </a:solidFill>
        </a:ln>
      </dgm:spPr>
      <dgm:t>
        <a:bodyPr rtlCol="0"/>
        <a:lstStyle/>
        <a:p>
          <a:pPr rtl="0"/>
          <a:r>
            <a:rPr lang="en" sz="1400" dirty="0"/>
            <a:t>↓ Acid excretion</a:t>
          </a:r>
          <a:endParaRPr lang="en" sz="1400" dirty="0">
            <a:solidFill>
              <a:srgbClr val="00205C"/>
            </a:solidFill>
            <a:latin typeface="Arial"/>
            <a:cs typeface="Arial"/>
          </a:endParaRPr>
        </a:p>
      </dgm:t>
    </dgm:pt>
    <dgm:pt modelId="{09835C06-4A20-4617-B2BF-984B26D4FDE4}" type="parTrans" cxnId="{6C4CA099-3523-407D-9171-6281209E0064}">
      <dgm:prSet/>
      <dgm:spPr>
        <a:ln>
          <a:solidFill>
            <a:srgbClr val="99D7DF"/>
          </a:solidFill>
        </a:ln>
      </dgm:spPr>
      <dgm:t>
        <a:bodyPr rtlCol="0"/>
        <a:lstStyle/>
        <a:p>
          <a:pPr rtl="0"/>
          <a:endParaRPr lang="fr-FR" sz="1800">
            <a:latin typeface="Segoe Condensed" panose="020B0606040200020203"/>
          </a:endParaRPr>
        </a:p>
      </dgm:t>
    </dgm:pt>
    <dgm:pt modelId="{ED7F08C8-291C-4AF6-B9BF-A64C79B01084}" type="sibTrans" cxnId="{6C4CA099-3523-407D-9171-6281209E0064}">
      <dgm:prSet/>
      <dgm:spPr/>
      <dgm:t>
        <a:bodyPr rtlCol="0"/>
        <a:lstStyle/>
        <a:p>
          <a:pPr rtl="0"/>
          <a:endParaRPr lang="fr-FR" sz="1800">
            <a:latin typeface="Segoe Condensed" panose="020B0606040200020203"/>
          </a:endParaRPr>
        </a:p>
      </dgm:t>
    </dgm:pt>
    <dgm:pt modelId="{5FD693E6-B93C-48F1-9006-4733C5ABF066}">
      <dgm:prSet phldrT="[Texte]" custT="1"/>
      <dgm:spPr>
        <a:solidFill>
          <a:srgbClr val="E05972"/>
        </a:solidFill>
        <a:ln>
          <a:solidFill>
            <a:srgbClr val="E05972"/>
          </a:solidFill>
        </a:ln>
      </dgm:spPr>
      <dgm:t>
        <a:bodyPr rtlCol="0"/>
        <a:lstStyle/>
        <a:p>
          <a:pPr algn="ctr" rtl="0"/>
          <a:r>
            <a:rPr lang="en" sz="1400" dirty="0">
              <a:solidFill>
                <a:schemeClr val="bg1"/>
              </a:solidFill>
              <a:latin typeface="Arial"/>
              <a:cs typeface="Arial"/>
            </a:rPr>
            <a:t>Arterial/venous blood gas (if available)</a:t>
          </a:r>
          <a:endParaRPr lang="fr-FR" sz="1400" dirty="0">
            <a:solidFill>
              <a:schemeClr val="bg1"/>
            </a:solidFill>
            <a:latin typeface="Arial"/>
            <a:cs typeface="Arial"/>
          </a:endParaRPr>
        </a:p>
      </dgm:t>
    </dgm:pt>
    <dgm:pt modelId="{38DA3908-A6E3-4B8A-8477-2ACD200B0BA7}" type="parTrans" cxnId="{859B08F8-8E2D-468B-B12B-1F444F93DC4C}">
      <dgm:prSet/>
      <dgm:spPr/>
      <dgm:t>
        <a:bodyPr rtlCol="0"/>
        <a:lstStyle/>
        <a:p>
          <a:pPr rtl="0"/>
          <a:endParaRPr lang="fr-FR" sz="1800">
            <a:latin typeface="Segoe Condensed" panose="020B0606040200020203"/>
          </a:endParaRPr>
        </a:p>
      </dgm:t>
    </dgm:pt>
    <dgm:pt modelId="{99E0EBFC-5CF5-4C63-8F01-BCE0F14AE086}" type="sibTrans" cxnId="{859B08F8-8E2D-468B-B12B-1F444F93DC4C}">
      <dgm:prSet/>
      <dgm:spPr/>
      <dgm:t>
        <a:bodyPr rtlCol="0"/>
        <a:lstStyle/>
        <a:p>
          <a:pPr rtl="0"/>
          <a:endParaRPr lang="fr-FR" sz="1800">
            <a:latin typeface="Segoe Condensed" panose="020B0606040200020203"/>
          </a:endParaRPr>
        </a:p>
      </dgm:t>
    </dgm:pt>
    <dgm:pt modelId="{63066B37-2B30-47B1-AF8A-1120E9F685CE}">
      <dgm:prSet phldrT="[Texte]" custT="1"/>
      <dgm:spPr>
        <a:solidFill>
          <a:srgbClr val="99D7DF">
            <a:alpha val="9655"/>
          </a:srgbClr>
        </a:solidFill>
        <a:ln>
          <a:solidFill>
            <a:srgbClr val="E05972"/>
          </a:solidFill>
        </a:ln>
      </dgm:spPr>
      <dgm:t>
        <a:bodyPr rtlCol="0"/>
        <a:lstStyle/>
        <a:p>
          <a:pPr rtl="0"/>
          <a:r>
            <a:rPr lang="en" sz="1400" dirty="0">
              <a:solidFill>
                <a:srgbClr val="00205C"/>
              </a:solidFill>
              <a:latin typeface="Arial" panose="020B0604020202020204" pitchFamily="34" charset="0"/>
              <a:cs typeface="Arial" panose="020B0604020202020204" pitchFamily="34" charset="0"/>
            </a:rPr>
            <a:t>Septicaemia, shock</a:t>
          </a:r>
        </a:p>
      </dgm:t>
    </dgm:pt>
    <dgm:pt modelId="{11F9DAB0-0BC8-4995-ABD7-7EA8AF1ED8FD}" type="parTrans" cxnId="{D4F4C2C9-A752-4F20-81E9-4CE0D7E590E7}">
      <dgm:prSet/>
      <dgm:spPr>
        <a:ln>
          <a:solidFill>
            <a:srgbClr val="99D7DF"/>
          </a:solidFill>
        </a:ln>
      </dgm:spPr>
      <dgm:t>
        <a:bodyPr rtlCol="0"/>
        <a:lstStyle/>
        <a:p>
          <a:pPr rtl="0"/>
          <a:endParaRPr lang="fr-FR" sz="1800">
            <a:latin typeface="Segoe Condensed" panose="020B0606040200020203"/>
          </a:endParaRPr>
        </a:p>
      </dgm:t>
    </dgm:pt>
    <dgm:pt modelId="{97FAFF74-B795-4AFF-85C4-7FFF7A1BAF9E}" type="sibTrans" cxnId="{D4F4C2C9-A752-4F20-81E9-4CE0D7E590E7}">
      <dgm:prSet/>
      <dgm:spPr/>
      <dgm:t>
        <a:bodyPr rtlCol="0"/>
        <a:lstStyle/>
        <a:p>
          <a:pPr rtl="0"/>
          <a:endParaRPr lang="fr-FR" sz="1800">
            <a:latin typeface="Segoe Condensed" panose="020B0606040200020203"/>
          </a:endParaRPr>
        </a:p>
      </dgm:t>
    </dgm:pt>
    <dgm:pt modelId="{4118B91C-6EE3-4016-B481-925F2BDCA04D}">
      <dgm:prSet phldrT="[Texte]" custT="1"/>
      <dgm:spPr>
        <a:solidFill>
          <a:srgbClr val="99D7DF">
            <a:alpha val="9655"/>
          </a:srgbClr>
        </a:solidFill>
        <a:ln>
          <a:solidFill>
            <a:srgbClr val="E05972"/>
          </a:solidFill>
        </a:ln>
      </dgm:spPr>
      <dgm:t>
        <a:bodyPr rtlCol="0"/>
        <a:lstStyle/>
        <a:p>
          <a:pPr rtl="0"/>
          <a:r>
            <a:rPr lang="en" sz="1400" dirty="0">
              <a:solidFill>
                <a:srgbClr val="00205C"/>
              </a:solidFill>
              <a:latin typeface="Arial" panose="020B0604020202020204" pitchFamily="34" charset="0"/>
              <a:cs typeface="Arial" panose="020B0604020202020204" pitchFamily="34" charset="0"/>
            </a:rPr>
            <a:t>High volume diarrhoea</a:t>
          </a:r>
          <a:endParaRPr lang="fr-FR" sz="1400" dirty="0">
            <a:solidFill>
              <a:srgbClr val="00205C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FB98A5-8BA9-4687-BA12-9E3F910DCC56}" type="parTrans" cxnId="{A9A46148-E056-47EE-BE1F-BB20743E3D25}">
      <dgm:prSet/>
      <dgm:spPr>
        <a:ln>
          <a:solidFill>
            <a:srgbClr val="99D7DF"/>
          </a:solidFill>
        </a:ln>
      </dgm:spPr>
      <dgm:t>
        <a:bodyPr rtlCol="0"/>
        <a:lstStyle/>
        <a:p>
          <a:pPr rtl="0"/>
          <a:endParaRPr lang="fr-FR" sz="1800">
            <a:latin typeface="Segoe Condensed" panose="020B0606040200020203"/>
          </a:endParaRPr>
        </a:p>
      </dgm:t>
    </dgm:pt>
    <dgm:pt modelId="{B34C15BD-4FD8-4E25-9F1A-A0F6694A2ADC}" type="sibTrans" cxnId="{A9A46148-E056-47EE-BE1F-BB20743E3D25}">
      <dgm:prSet/>
      <dgm:spPr/>
      <dgm:t>
        <a:bodyPr rtlCol="0"/>
        <a:lstStyle/>
        <a:p>
          <a:pPr rtl="0"/>
          <a:endParaRPr lang="fr-FR" sz="1800">
            <a:latin typeface="Segoe Condensed" panose="020B0606040200020203"/>
          </a:endParaRPr>
        </a:p>
      </dgm:t>
    </dgm:pt>
    <dgm:pt modelId="{018AE516-93C5-42D3-B799-1A0F5F463F62}">
      <dgm:prSet custT="1"/>
      <dgm:spPr>
        <a:solidFill>
          <a:srgbClr val="99D7DF">
            <a:alpha val="9655"/>
          </a:srgbClr>
        </a:solidFill>
        <a:ln>
          <a:solidFill>
            <a:srgbClr val="E05972"/>
          </a:solidFill>
        </a:ln>
      </dgm:spPr>
      <dgm:t>
        <a:bodyPr rtlCol="0"/>
        <a:lstStyle/>
        <a:p>
          <a:pPr rtl="0"/>
          <a:r>
            <a:rPr lang="en" sz="1400" dirty="0">
              <a:solidFill>
                <a:srgbClr val="00205C"/>
              </a:solidFill>
              <a:latin typeface="Arial" panose="020B0604020202020204" pitchFamily="34" charset="0"/>
              <a:cs typeface="Arial" panose="020B0604020202020204" pitchFamily="34" charset="0"/>
            </a:rPr>
            <a:t>pH &lt; 7.35</a:t>
          </a:r>
          <a:endParaRPr lang="fr-FR" sz="1400" dirty="0">
            <a:solidFill>
              <a:srgbClr val="00205C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EE14D6-0119-4313-99EA-07EC0D168BF4}" type="parTrans" cxnId="{6D706020-4358-4302-9D22-1937EB603337}">
      <dgm:prSet/>
      <dgm:spPr>
        <a:ln>
          <a:solidFill>
            <a:srgbClr val="99D7DF"/>
          </a:solidFill>
        </a:ln>
      </dgm:spPr>
      <dgm:t>
        <a:bodyPr rtlCol="0"/>
        <a:lstStyle/>
        <a:p>
          <a:pPr rtl="0"/>
          <a:endParaRPr lang="fr-FR" sz="1800">
            <a:latin typeface="Segoe Condensed" panose="020B0606040200020203"/>
          </a:endParaRPr>
        </a:p>
      </dgm:t>
    </dgm:pt>
    <dgm:pt modelId="{63F7FB71-7E5F-4B53-AD2D-5A89C32B4A7C}" type="sibTrans" cxnId="{6D706020-4358-4302-9D22-1937EB603337}">
      <dgm:prSet/>
      <dgm:spPr/>
      <dgm:t>
        <a:bodyPr rtlCol="0"/>
        <a:lstStyle/>
        <a:p>
          <a:pPr rtl="0"/>
          <a:endParaRPr lang="fr-FR" sz="1800">
            <a:latin typeface="Segoe Condensed" panose="020B0606040200020203"/>
          </a:endParaRPr>
        </a:p>
      </dgm:t>
    </dgm:pt>
    <dgm:pt modelId="{930A8DAD-1501-4A2C-B16B-B4F852CCCD32}">
      <dgm:prSet custT="1"/>
      <dgm:spPr>
        <a:solidFill>
          <a:srgbClr val="99D7DF">
            <a:alpha val="9655"/>
          </a:srgbClr>
        </a:solidFill>
        <a:ln>
          <a:solidFill>
            <a:srgbClr val="E05972"/>
          </a:solidFill>
        </a:ln>
      </dgm:spPr>
      <dgm:t>
        <a:bodyPr rtlCol="0"/>
        <a:lstStyle/>
        <a:p>
          <a:pPr rtl="0"/>
          <a:r>
            <a:rPr lang="en" sz="1400" dirty="0">
              <a:solidFill>
                <a:srgbClr val="00205C"/>
              </a:solidFill>
              <a:latin typeface="Arial"/>
              <a:cs typeface="Arial"/>
            </a:rPr>
            <a:t>Measure bicarbonate and base excess to confirm acidosis</a:t>
          </a:r>
          <a:endParaRPr lang="fr-FR" sz="1400" dirty="0">
            <a:solidFill>
              <a:srgbClr val="00205C"/>
            </a:solidFill>
            <a:latin typeface="Arial"/>
            <a:cs typeface="Arial"/>
          </a:endParaRPr>
        </a:p>
      </dgm:t>
    </dgm:pt>
    <dgm:pt modelId="{CF19C41A-F245-47C8-8F73-6841B63DA769}" type="parTrans" cxnId="{05C20CE6-2F8E-48A1-85C2-9B6199A3B859}">
      <dgm:prSet/>
      <dgm:spPr>
        <a:ln>
          <a:solidFill>
            <a:srgbClr val="99D7DF"/>
          </a:solidFill>
        </a:ln>
      </dgm:spPr>
      <dgm:t>
        <a:bodyPr rtlCol="0"/>
        <a:lstStyle/>
        <a:p>
          <a:pPr rtl="0"/>
          <a:endParaRPr lang="fr-FR" sz="1800">
            <a:latin typeface="Segoe Condensed" panose="020B0606040200020203"/>
          </a:endParaRPr>
        </a:p>
      </dgm:t>
    </dgm:pt>
    <dgm:pt modelId="{6F97D7C7-E8F0-492D-8CC2-45C53EC10B8B}" type="sibTrans" cxnId="{05C20CE6-2F8E-48A1-85C2-9B6199A3B859}">
      <dgm:prSet/>
      <dgm:spPr/>
      <dgm:t>
        <a:bodyPr rtlCol="0"/>
        <a:lstStyle/>
        <a:p>
          <a:pPr rtl="0"/>
          <a:endParaRPr lang="fr-FR" sz="1800">
            <a:latin typeface="Segoe Condensed" panose="020B0606040200020203"/>
          </a:endParaRPr>
        </a:p>
      </dgm:t>
    </dgm:pt>
    <dgm:pt modelId="{CF7B4C57-5EEB-49FC-BF89-7AAB096C8751}">
      <dgm:prSet phldr="0" custT="1"/>
      <dgm:spPr>
        <a:solidFill>
          <a:srgbClr val="99D7DF">
            <a:alpha val="9655"/>
          </a:srgbClr>
        </a:solidFill>
        <a:ln>
          <a:solidFill>
            <a:srgbClr val="E05972"/>
          </a:solidFill>
        </a:ln>
      </dgm:spPr>
      <dgm:t>
        <a:bodyPr rtlCol="0"/>
        <a:lstStyle/>
        <a:p>
          <a:pPr rtl="0"/>
          <a:r>
            <a:rPr lang="en" sz="1400" dirty="0"/>
            <a:t>↑ Acid production</a:t>
          </a:r>
        </a:p>
      </dgm:t>
    </dgm:pt>
    <dgm:pt modelId="{6CD9ABE2-FCE0-4875-9691-EA7419654486}" type="parTrans" cxnId="{884C2EF2-E1CC-4F75-B31F-08048FBAAA20}">
      <dgm:prSet/>
      <dgm:spPr>
        <a:ln>
          <a:solidFill>
            <a:srgbClr val="99D7DF"/>
          </a:solidFill>
        </a:ln>
      </dgm:spPr>
      <dgm:t>
        <a:bodyPr rtlCol="0"/>
        <a:lstStyle/>
        <a:p>
          <a:pPr rtl="0"/>
          <a:endParaRPr lang="fr-FR" sz="1800">
            <a:latin typeface="Segoe Condensed" panose="020B0606040200020203"/>
          </a:endParaRPr>
        </a:p>
      </dgm:t>
    </dgm:pt>
    <dgm:pt modelId="{3A620D4F-2D49-4F4E-8405-E7F743BAE938}" type="sibTrans" cxnId="{884C2EF2-E1CC-4F75-B31F-08048FBAAA20}">
      <dgm:prSet/>
      <dgm:spPr/>
      <dgm:t>
        <a:bodyPr rtlCol="0"/>
        <a:lstStyle/>
        <a:p>
          <a:pPr rtl="0"/>
          <a:endParaRPr lang="fr-FR" sz="1800">
            <a:latin typeface="Segoe Condensed" panose="020B0606040200020203"/>
          </a:endParaRPr>
        </a:p>
      </dgm:t>
    </dgm:pt>
    <dgm:pt modelId="{83C8AB38-F747-48C9-9902-32A7C5A5CD63}">
      <dgm:prSet custT="1"/>
      <dgm:spPr>
        <a:solidFill>
          <a:srgbClr val="99D7DF">
            <a:alpha val="9655"/>
          </a:srgbClr>
        </a:solidFill>
        <a:ln>
          <a:solidFill>
            <a:srgbClr val="E05972"/>
          </a:solidFill>
        </a:ln>
      </dgm:spPr>
      <dgm:t>
        <a:bodyPr rtlCol="0"/>
        <a:lstStyle/>
        <a:p>
          <a:pPr rtl="0"/>
          <a:r>
            <a:rPr lang="en" sz="1400" dirty="0">
              <a:solidFill>
                <a:srgbClr val="00205C"/>
              </a:solidFill>
              <a:latin typeface="Arial" panose="020B0604020202020204" pitchFamily="34" charset="0"/>
              <a:cs typeface="Arial" panose="020B0604020202020204" pitchFamily="34" charset="0"/>
            </a:rPr>
            <a:t>Gastrointestinal or renal renal HCO</a:t>
          </a:r>
          <a:r>
            <a:rPr lang="en" sz="1400" baseline="-25000" dirty="0">
              <a:solidFill>
                <a:srgbClr val="00205C"/>
              </a:solidFill>
              <a:latin typeface="Arial" panose="020B0604020202020204" pitchFamily="34" charset="0"/>
              <a:cs typeface="Arial" panose="020B0604020202020204" pitchFamily="34" charset="0"/>
            </a:rPr>
            <a:t>3</a:t>
          </a:r>
          <a:r>
            <a:rPr lang="en" sz="1400" dirty="0">
              <a:solidFill>
                <a:srgbClr val="00205C"/>
              </a:solidFill>
              <a:latin typeface="Arial" panose="020B0604020202020204" pitchFamily="34" charset="0"/>
              <a:cs typeface="Arial" panose="020B0604020202020204" pitchFamily="34" charset="0"/>
            </a:rPr>
            <a:t>− loss</a:t>
          </a:r>
        </a:p>
      </dgm:t>
    </dgm:pt>
    <dgm:pt modelId="{9A9D5043-F3AE-4B95-A721-4BC196B30BC1}" type="parTrans" cxnId="{1F9CF9BC-D38B-45AC-80DF-91FDACEAB235}">
      <dgm:prSet/>
      <dgm:spPr>
        <a:ln>
          <a:solidFill>
            <a:srgbClr val="99D7DF"/>
          </a:solidFill>
        </a:ln>
      </dgm:spPr>
      <dgm:t>
        <a:bodyPr rtlCol="0"/>
        <a:lstStyle/>
        <a:p>
          <a:pPr rtl="0"/>
          <a:endParaRPr lang="fr-FR" sz="1800">
            <a:latin typeface="Segoe Condensed" panose="020B0606040200020203"/>
          </a:endParaRPr>
        </a:p>
      </dgm:t>
    </dgm:pt>
    <dgm:pt modelId="{524C0F99-45E1-4E97-99CD-5CF376517DB6}" type="sibTrans" cxnId="{1F9CF9BC-D38B-45AC-80DF-91FDACEAB235}">
      <dgm:prSet/>
      <dgm:spPr/>
      <dgm:t>
        <a:bodyPr rtlCol="0"/>
        <a:lstStyle/>
        <a:p>
          <a:pPr rtl="0"/>
          <a:endParaRPr lang="fr-FR" sz="1800">
            <a:latin typeface="Segoe Condensed" panose="020B0606040200020203"/>
          </a:endParaRPr>
        </a:p>
      </dgm:t>
    </dgm:pt>
    <dgm:pt modelId="{2DA6E918-F3C5-4D60-9BEF-0EC1ED1AE6F0}">
      <dgm:prSet custT="1"/>
      <dgm:spPr>
        <a:solidFill>
          <a:srgbClr val="E05972"/>
        </a:solidFill>
        <a:ln>
          <a:solidFill>
            <a:srgbClr val="E05972"/>
          </a:solidFill>
        </a:ln>
      </dgm:spPr>
      <dgm:t>
        <a:bodyPr rtlCol="0"/>
        <a:lstStyle/>
        <a:p>
          <a:pPr algn="ctr" rtl="0"/>
          <a:r>
            <a:rPr lang="en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Acute </a:t>
          </a:r>
          <a:br>
            <a:rPr lang="en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symptomatology</a:t>
          </a:r>
          <a:endParaRPr lang="fr-FR" sz="14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681A98-7165-4C23-8236-11CB3417BAC6}" type="parTrans" cxnId="{29765517-1079-4ADA-8B7F-088D994F348F}">
      <dgm:prSet/>
      <dgm:spPr/>
      <dgm:t>
        <a:bodyPr rtlCol="0"/>
        <a:lstStyle/>
        <a:p>
          <a:pPr rtl="0"/>
          <a:endParaRPr lang="fr-FR"/>
        </a:p>
      </dgm:t>
    </dgm:pt>
    <dgm:pt modelId="{D81975DD-9600-45FE-A28E-0E8B90112499}" type="sibTrans" cxnId="{29765517-1079-4ADA-8B7F-088D994F348F}">
      <dgm:prSet/>
      <dgm:spPr/>
      <dgm:t>
        <a:bodyPr rtlCol="0"/>
        <a:lstStyle/>
        <a:p>
          <a:pPr rtl="0"/>
          <a:endParaRPr lang="fr-FR"/>
        </a:p>
      </dgm:t>
    </dgm:pt>
    <dgm:pt modelId="{1BA1777F-1E1C-47C5-9C9E-2E3CFCCC45A6}">
      <dgm:prSet custT="1"/>
      <dgm:spPr>
        <a:solidFill>
          <a:srgbClr val="99D7DF">
            <a:alpha val="9655"/>
          </a:srgbClr>
        </a:solidFill>
        <a:ln>
          <a:solidFill>
            <a:srgbClr val="E05972"/>
          </a:solidFill>
        </a:ln>
      </dgm:spPr>
      <dgm:t>
        <a:bodyPr rtlCol="0"/>
        <a:lstStyle/>
        <a:p>
          <a:pPr rtl="0"/>
          <a:r>
            <a:rPr lang="en" sz="1400" dirty="0">
              <a:solidFill>
                <a:srgbClr val="00205C"/>
              </a:solidFill>
              <a:latin typeface="Arial" panose="020B0604020202020204" pitchFamily="34" charset="0"/>
              <a:cs typeface="Arial" panose="020B0604020202020204" pitchFamily="34" charset="0"/>
            </a:rPr>
            <a:t>Asymptomatic </a:t>
          </a:r>
          <a:br>
            <a:rPr lang="en" sz="1400" dirty="0">
              <a:solidFill>
                <a:srgbClr val="00205C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" sz="1400" dirty="0">
              <a:solidFill>
                <a:srgbClr val="00205C"/>
              </a:solidFill>
              <a:latin typeface="Arial" panose="020B0604020202020204" pitchFamily="34" charset="0"/>
              <a:cs typeface="Arial" panose="020B0604020202020204" pitchFamily="34" charset="0"/>
            </a:rPr>
            <a:t>(moderate acidosis)</a:t>
          </a:r>
          <a:endParaRPr lang="fr-FR" sz="1400" dirty="0">
            <a:solidFill>
              <a:srgbClr val="00205C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586A55-8A09-4574-AC9B-3F24CB6001CA}" type="parTrans" cxnId="{CCC30B40-C973-4607-AC7B-70EEE365EA38}">
      <dgm:prSet/>
      <dgm:spPr>
        <a:ln>
          <a:solidFill>
            <a:srgbClr val="99D7DF"/>
          </a:solidFill>
        </a:ln>
      </dgm:spPr>
      <dgm:t>
        <a:bodyPr rtlCol="0"/>
        <a:lstStyle/>
        <a:p>
          <a:pPr rtl="0"/>
          <a:endParaRPr lang="fr-FR"/>
        </a:p>
      </dgm:t>
    </dgm:pt>
    <dgm:pt modelId="{247746F9-A8D8-4554-863B-2427CF67F8E5}" type="sibTrans" cxnId="{CCC30B40-C973-4607-AC7B-70EEE365EA38}">
      <dgm:prSet/>
      <dgm:spPr/>
      <dgm:t>
        <a:bodyPr rtlCol="0"/>
        <a:lstStyle/>
        <a:p>
          <a:pPr rtl="0"/>
          <a:endParaRPr lang="fr-FR"/>
        </a:p>
      </dgm:t>
    </dgm:pt>
    <dgm:pt modelId="{6CC0F8D9-2D69-4351-8BF6-D4C5EA06B113}">
      <dgm:prSet custT="1"/>
      <dgm:spPr>
        <a:solidFill>
          <a:srgbClr val="99D7DF">
            <a:alpha val="9655"/>
          </a:srgbClr>
        </a:solidFill>
        <a:ln>
          <a:solidFill>
            <a:srgbClr val="E05972"/>
          </a:solidFill>
        </a:ln>
      </dgm:spPr>
      <dgm:t>
        <a:bodyPr rtlCol="0"/>
        <a:lstStyle/>
        <a:p>
          <a:pPr rtl="0"/>
          <a:r>
            <a:rPr lang="en" sz="1400" dirty="0">
              <a:solidFill>
                <a:srgbClr val="00205C"/>
              </a:solidFill>
              <a:latin typeface="Arial" panose="020B0604020202020204" pitchFamily="34" charset="0"/>
              <a:cs typeface="Arial" panose="020B0604020202020204" pitchFamily="34" charset="0"/>
            </a:rPr>
            <a:t>Nausea/vomiting</a:t>
          </a:r>
          <a:endParaRPr lang="fr-FR" sz="1400" dirty="0">
            <a:solidFill>
              <a:srgbClr val="00205C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A9F62E-8F38-422B-A60C-460A1DB92F84}" type="parTrans" cxnId="{DAF780B9-3409-4BD7-8A06-5B117043F248}">
      <dgm:prSet/>
      <dgm:spPr>
        <a:ln>
          <a:solidFill>
            <a:srgbClr val="99D7DF"/>
          </a:solidFill>
        </a:ln>
      </dgm:spPr>
      <dgm:t>
        <a:bodyPr rtlCol="0"/>
        <a:lstStyle/>
        <a:p>
          <a:pPr rtl="0"/>
          <a:endParaRPr lang="fr-FR"/>
        </a:p>
      </dgm:t>
    </dgm:pt>
    <dgm:pt modelId="{E5D676C7-F887-4F6A-9AEA-84AB8B876005}" type="sibTrans" cxnId="{DAF780B9-3409-4BD7-8A06-5B117043F248}">
      <dgm:prSet/>
      <dgm:spPr/>
      <dgm:t>
        <a:bodyPr rtlCol="0"/>
        <a:lstStyle/>
        <a:p>
          <a:pPr rtl="0"/>
          <a:endParaRPr lang="fr-FR"/>
        </a:p>
      </dgm:t>
    </dgm:pt>
    <dgm:pt modelId="{63E029B6-4790-4D79-8373-97501B6F11E4}">
      <dgm:prSet phldr="0" custT="1"/>
      <dgm:spPr>
        <a:solidFill>
          <a:srgbClr val="99D7DF">
            <a:alpha val="9655"/>
          </a:srgbClr>
        </a:solidFill>
        <a:ln>
          <a:solidFill>
            <a:srgbClr val="E05972"/>
          </a:solidFill>
        </a:ln>
      </dgm:spPr>
      <dgm:t>
        <a:bodyPr rtlCol="0"/>
        <a:lstStyle/>
        <a:p>
          <a:pPr rtl="0"/>
          <a:r>
            <a:rPr lang="en" sz="1400" dirty="0">
              <a:solidFill>
                <a:srgbClr val="00205C"/>
              </a:solidFill>
              <a:latin typeface="Arial"/>
              <a:cs typeface="Arial"/>
            </a:rPr>
            <a:t>Decreased responsiveness to vasopressors</a:t>
          </a:r>
        </a:p>
      </dgm:t>
    </dgm:pt>
    <dgm:pt modelId="{4E1BBB24-06EB-4C75-BDA0-722E738F9877}" type="parTrans" cxnId="{C27952D1-266C-46BA-981D-9119A37476E1}">
      <dgm:prSet/>
      <dgm:spPr>
        <a:ln>
          <a:solidFill>
            <a:srgbClr val="99D7DF"/>
          </a:solidFill>
        </a:ln>
      </dgm:spPr>
      <dgm:t>
        <a:bodyPr rtlCol="0"/>
        <a:lstStyle/>
        <a:p>
          <a:pPr rtl="0"/>
          <a:endParaRPr lang="fr-FR"/>
        </a:p>
      </dgm:t>
    </dgm:pt>
    <dgm:pt modelId="{B4AF985C-5F08-4EA9-9C6E-70F220625AEE}" type="sibTrans" cxnId="{C27952D1-266C-46BA-981D-9119A37476E1}">
      <dgm:prSet/>
      <dgm:spPr/>
      <dgm:t>
        <a:bodyPr rtlCol="0"/>
        <a:lstStyle/>
        <a:p>
          <a:pPr rtl="0"/>
          <a:endParaRPr lang="fr-FR"/>
        </a:p>
      </dgm:t>
    </dgm:pt>
    <dgm:pt modelId="{A23933B1-13A2-4987-9AB7-392738FF615C}">
      <dgm:prSet custT="1"/>
      <dgm:spPr>
        <a:solidFill>
          <a:srgbClr val="99D7DF">
            <a:alpha val="9655"/>
          </a:srgbClr>
        </a:solidFill>
        <a:ln>
          <a:solidFill>
            <a:srgbClr val="E05972"/>
          </a:solidFill>
        </a:ln>
      </dgm:spPr>
      <dgm:t>
        <a:bodyPr rtlCol="0"/>
        <a:lstStyle/>
        <a:p>
          <a:pPr rtl="0"/>
          <a:r>
            <a:rPr lang="en" sz="1400" b="0" i="0" dirty="0">
              <a:solidFill>
                <a:srgbClr val="00205C"/>
              </a:solidFill>
              <a:latin typeface="Arial"/>
              <a:cs typeface="Arial"/>
            </a:rPr>
            <a:t>Hyperpnea</a:t>
          </a:r>
          <a:endParaRPr lang="fr-FR" sz="1400" dirty="0">
            <a:solidFill>
              <a:srgbClr val="00205C"/>
            </a:solidFill>
            <a:latin typeface="Arial"/>
            <a:cs typeface="Arial"/>
          </a:endParaRPr>
        </a:p>
      </dgm:t>
    </dgm:pt>
    <dgm:pt modelId="{505F06D7-84A6-45E7-B1DB-759542B4157F}" type="parTrans" cxnId="{E04C7F06-FD85-4C66-AE3C-244FFCF620C0}">
      <dgm:prSet/>
      <dgm:spPr>
        <a:ln>
          <a:solidFill>
            <a:srgbClr val="99D7DF"/>
          </a:solidFill>
        </a:ln>
      </dgm:spPr>
      <dgm:t>
        <a:bodyPr rtlCol="0"/>
        <a:lstStyle/>
        <a:p>
          <a:pPr rtl="0"/>
          <a:endParaRPr lang="fr-FR"/>
        </a:p>
      </dgm:t>
    </dgm:pt>
    <dgm:pt modelId="{BEEB9EE0-6787-41BE-A053-8C4BA0D6278F}" type="sibTrans" cxnId="{E04C7F06-FD85-4C66-AE3C-244FFCF620C0}">
      <dgm:prSet/>
      <dgm:spPr/>
      <dgm:t>
        <a:bodyPr rtlCol="0"/>
        <a:lstStyle/>
        <a:p>
          <a:pPr rtl="0"/>
          <a:endParaRPr lang="fr-FR"/>
        </a:p>
      </dgm:t>
    </dgm:pt>
    <dgm:pt modelId="{87156606-4436-43E4-8F53-8D16958D885D}" type="pres">
      <dgm:prSet presAssocID="{98DB19F2-8FDC-40BA-92D4-CBDCE89746F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41C5B6F-BED0-4B7F-9F64-238857E61FA6}" type="pres">
      <dgm:prSet presAssocID="{891D9256-041C-44DE-9219-21418875E126}" presName="root" presStyleCnt="0"/>
      <dgm:spPr/>
    </dgm:pt>
    <dgm:pt modelId="{EF0F62E0-6893-454A-89BC-E935F11017D5}" type="pres">
      <dgm:prSet presAssocID="{891D9256-041C-44DE-9219-21418875E126}" presName="rootComposite" presStyleCnt="0"/>
      <dgm:spPr/>
    </dgm:pt>
    <dgm:pt modelId="{7424AA26-75E0-4772-8BDD-55EB1B59D1A8}" type="pres">
      <dgm:prSet presAssocID="{891D9256-041C-44DE-9219-21418875E126}" presName="rootText" presStyleLbl="node1" presStyleIdx="0" presStyleCnt="4" custScaleX="177156" custScaleY="90909"/>
      <dgm:spPr>
        <a:prstGeom prst="rect">
          <a:avLst/>
        </a:prstGeom>
      </dgm:spPr>
    </dgm:pt>
    <dgm:pt modelId="{336F2107-4AFA-4658-849D-19A46392B7DB}" type="pres">
      <dgm:prSet presAssocID="{891D9256-041C-44DE-9219-21418875E126}" presName="rootConnector" presStyleLbl="node1" presStyleIdx="0" presStyleCnt="4"/>
      <dgm:spPr/>
    </dgm:pt>
    <dgm:pt modelId="{E2192D0A-ADB1-46B7-B6C7-672CF093D623}" type="pres">
      <dgm:prSet presAssocID="{891D9256-041C-44DE-9219-21418875E126}" presName="childShape" presStyleCnt="0"/>
      <dgm:spPr/>
    </dgm:pt>
    <dgm:pt modelId="{CCC92070-C3B9-4F62-89AF-5EC191B5FB30}" type="pres">
      <dgm:prSet presAssocID="{80F4FA2F-BC5A-44A4-B33D-130572E268F9}" presName="Name13" presStyleLbl="parChTrans1D2" presStyleIdx="0" presStyleCnt="12"/>
      <dgm:spPr/>
    </dgm:pt>
    <dgm:pt modelId="{84237111-51F0-4250-AC74-AD5F0009E11D}" type="pres">
      <dgm:prSet presAssocID="{1A506E5D-5B51-47F7-96B4-E5B6D7C51E13}" presName="childText" presStyleLbl="bgAcc1" presStyleIdx="0" presStyleCnt="12" custScaleX="177156" custScaleY="90909">
        <dgm:presLayoutVars>
          <dgm:bulletEnabled val="1"/>
        </dgm:presLayoutVars>
      </dgm:prSet>
      <dgm:spPr>
        <a:prstGeom prst="rect">
          <a:avLst/>
        </a:prstGeom>
      </dgm:spPr>
    </dgm:pt>
    <dgm:pt modelId="{F5C13FFD-F5A7-40E9-82F9-0F878DC51373}" type="pres">
      <dgm:prSet presAssocID="{11F9DAB0-0BC8-4995-ABD7-7EA8AF1ED8FD}" presName="Name13" presStyleLbl="parChTrans1D2" presStyleIdx="1" presStyleCnt="12"/>
      <dgm:spPr/>
    </dgm:pt>
    <dgm:pt modelId="{162D2AB7-DA7B-4D36-88AC-532B9B13E243}" type="pres">
      <dgm:prSet presAssocID="{63066B37-2B30-47B1-AF8A-1120E9F685CE}" presName="childText" presStyleLbl="bgAcc1" presStyleIdx="1" presStyleCnt="12" custScaleX="177156" custScaleY="90909" custLinFactNeighborX="1988" custLinFactNeighborY="-14285">
        <dgm:presLayoutVars>
          <dgm:bulletEnabled val="1"/>
        </dgm:presLayoutVars>
      </dgm:prSet>
      <dgm:spPr>
        <a:prstGeom prst="rect">
          <a:avLst/>
        </a:prstGeom>
      </dgm:spPr>
    </dgm:pt>
    <dgm:pt modelId="{812E7CDA-D843-4017-BADF-2D9D486381A6}" type="pres">
      <dgm:prSet presAssocID="{34FB98A5-8BA9-4687-BA12-9E3F910DCC56}" presName="Name13" presStyleLbl="parChTrans1D2" presStyleIdx="2" presStyleCnt="12"/>
      <dgm:spPr/>
    </dgm:pt>
    <dgm:pt modelId="{8F983667-8981-4A21-9188-71F68201D21B}" type="pres">
      <dgm:prSet presAssocID="{4118B91C-6EE3-4016-B481-925F2BDCA04D}" presName="childText" presStyleLbl="bgAcc1" presStyleIdx="2" presStyleCnt="12" custScaleX="177156" custScaleY="90909" custLinFactNeighborX="1988" custLinFactNeighborY="-25449">
        <dgm:presLayoutVars>
          <dgm:bulletEnabled val="1"/>
        </dgm:presLayoutVars>
      </dgm:prSet>
      <dgm:spPr>
        <a:prstGeom prst="rect">
          <a:avLst/>
        </a:prstGeom>
      </dgm:spPr>
    </dgm:pt>
    <dgm:pt modelId="{CE765C3E-169D-4E6A-9497-4AFF6978A09B}" type="pres">
      <dgm:prSet presAssocID="{AB1A0D93-26C8-4DA5-A0CA-DC09BB4E0329}" presName="root" presStyleCnt="0"/>
      <dgm:spPr/>
    </dgm:pt>
    <dgm:pt modelId="{5072684A-3D6A-429F-B29A-90ABD259EDFC}" type="pres">
      <dgm:prSet presAssocID="{AB1A0D93-26C8-4DA5-A0CA-DC09BB4E0329}" presName="rootComposite" presStyleCnt="0"/>
      <dgm:spPr/>
    </dgm:pt>
    <dgm:pt modelId="{3AB62641-B4FD-4549-8309-95534EBF1DBB}" type="pres">
      <dgm:prSet presAssocID="{AB1A0D93-26C8-4DA5-A0CA-DC09BB4E0329}" presName="rootText" presStyleLbl="node1" presStyleIdx="1" presStyleCnt="4" custScaleX="177156" custScaleY="90909"/>
      <dgm:spPr>
        <a:prstGeom prst="rect">
          <a:avLst/>
        </a:prstGeom>
      </dgm:spPr>
    </dgm:pt>
    <dgm:pt modelId="{04A75C52-3AB5-4EB2-99E6-61A62672D026}" type="pres">
      <dgm:prSet presAssocID="{AB1A0D93-26C8-4DA5-A0CA-DC09BB4E0329}" presName="rootConnector" presStyleLbl="node1" presStyleIdx="1" presStyleCnt="4"/>
      <dgm:spPr/>
    </dgm:pt>
    <dgm:pt modelId="{456E960F-130F-4542-986D-3CEA7904C166}" type="pres">
      <dgm:prSet presAssocID="{AB1A0D93-26C8-4DA5-A0CA-DC09BB4E0329}" presName="childShape" presStyleCnt="0"/>
      <dgm:spPr/>
    </dgm:pt>
    <dgm:pt modelId="{EDD5E0BB-1622-4C5F-8D04-37466162E8E6}" type="pres">
      <dgm:prSet presAssocID="{09835C06-4A20-4617-B2BF-984B26D4FDE4}" presName="Name13" presStyleLbl="parChTrans1D2" presStyleIdx="3" presStyleCnt="12"/>
      <dgm:spPr/>
    </dgm:pt>
    <dgm:pt modelId="{FA0B6F15-8C53-4B45-9407-DC69164DFE1C}" type="pres">
      <dgm:prSet presAssocID="{D284C4BA-5F50-4665-93F0-365CD40BB131}" presName="childText" presStyleLbl="bgAcc1" presStyleIdx="3" presStyleCnt="12" custScaleX="177156" custScaleY="90909">
        <dgm:presLayoutVars>
          <dgm:bulletEnabled val="1"/>
        </dgm:presLayoutVars>
      </dgm:prSet>
      <dgm:spPr>
        <a:prstGeom prst="rect">
          <a:avLst/>
        </a:prstGeom>
      </dgm:spPr>
    </dgm:pt>
    <dgm:pt modelId="{892C30AE-C825-4B09-9EEE-55F1DE63C283}" type="pres">
      <dgm:prSet presAssocID="{6CD9ABE2-FCE0-4875-9691-EA7419654486}" presName="Name13" presStyleLbl="parChTrans1D2" presStyleIdx="4" presStyleCnt="12"/>
      <dgm:spPr/>
    </dgm:pt>
    <dgm:pt modelId="{ADB2F117-F8BC-4A5C-B94C-A2E36A825C88}" type="pres">
      <dgm:prSet presAssocID="{CF7B4C57-5EEB-49FC-BF89-7AAB096C8751}" presName="childText" presStyleLbl="bgAcc1" presStyleIdx="4" presStyleCnt="12" custScaleX="177156" custScaleY="90909" custLinFactNeighborX="-994" custLinFactNeighborY="-14285">
        <dgm:presLayoutVars>
          <dgm:bulletEnabled val="1"/>
        </dgm:presLayoutVars>
      </dgm:prSet>
      <dgm:spPr>
        <a:prstGeom prst="rect">
          <a:avLst/>
        </a:prstGeom>
      </dgm:spPr>
    </dgm:pt>
    <dgm:pt modelId="{41F8E20D-A437-429E-824A-D8DEB2D9D39A}" type="pres">
      <dgm:prSet presAssocID="{9A9D5043-F3AE-4B95-A721-4BC196B30BC1}" presName="Name13" presStyleLbl="parChTrans1D2" presStyleIdx="5" presStyleCnt="12"/>
      <dgm:spPr/>
    </dgm:pt>
    <dgm:pt modelId="{F51F8064-801B-4B6D-9171-F7AF1A0CEB34}" type="pres">
      <dgm:prSet presAssocID="{83C8AB38-F747-48C9-9902-32A7C5A5CD63}" presName="childText" presStyleLbl="bgAcc1" presStyleIdx="5" presStyleCnt="12" custScaleX="177156" custScaleY="90909" custLinFactNeighborY="-28630">
        <dgm:presLayoutVars>
          <dgm:bulletEnabled val="1"/>
        </dgm:presLayoutVars>
      </dgm:prSet>
      <dgm:spPr>
        <a:prstGeom prst="rect">
          <a:avLst/>
        </a:prstGeom>
      </dgm:spPr>
    </dgm:pt>
    <dgm:pt modelId="{D3F9E9BF-4D6A-4AB5-B20B-BD14F5C5E870}" type="pres">
      <dgm:prSet presAssocID="{2DA6E918-F3C5-4D60-9BEF-0EC1ED1AE6F0}" presName="root" presStyleCnt="0"/>
      <dgm:spPr/>
    </dgm:pt>
    <dgm:pt modelId="{443F5FBF-FE1D-4B41-B82F-2118156EB0DE}" type="pres">
      <dgm:prSet presAssocID="{2DA6E918-F3C5-4D60-9BEF-0EC1ED1AE6F0}" presName="rootComposite" presStyleCnt="0"/>
      <dgm:spPr/>
    </dgm:pt>
    <dgm:pt modelId="{C77629A6-C58E-410B-BACE-CD7B4E30E7B7}" type="pres">
      <dgm:prSet presAssocID="{2DA6E918-F3C5-4D60-9BEF-0EC1ED1AE6F0}" presName="rootText" presStyleLbl="node1" presStyleIdx="2" presStyleCnt="4" custScaleX="177156" custScaleY="90909"/>
      <dgm:spPr>
        <a:prstGeom prst="rect">
          <a:avLst/>
        </a:prstGeom>
      </dgm:spPr>
    </dgm:pt>
    <dgm:pt modelId="{893BE2F8-6A80-4FFA-B10A-AE756FBD854B}" type="pres">
      <dgm:prSet presAssocID="{2DA6E918-F3C5-4D60-9BEF-0EC1ED1AE6F0}" presName="rootConnector" presStyleLbl="node1" presStyleIdx="2" presStyleCnt="4"/>
      <dgm:spPr/>
    </dgm:pt>
    <dgm:pt modelId="{307202CE-105D-4D52-9F10-BC9C8684B2FD}" type="pres">
      <dgm:prSet presAssocID="{2DA6E918-F3C5-4D60-9BEF-0EC1ED1AE6F0}" presName="childShape" presStyleCnt="0"/>
      <dgm:spPr/>
    </dgm:pt>
    <dgm:pt modelId="{18B8FE00-98FD-48A4-810B-53BCC8400CAA}" type="pres">
      <dgm:prSet presAssocID="{75586A55-8A09-4574-AC9B-3F24CB6001CA}" presName="Name13" presStyleLbl="parChTrans1D2" presStyleIdx="6" presStyleCnt="12"/>
      <dgm:spPr/>
    </dgm:pt>
    <dgm:pt modelId="{32BA3414-C55B-42BB-8997-4BD5CD12A71F}" type="pres">
      <dgm:prSet presAssocID="{1BA1777F-1E1C-47C5-9C9E-2E3CFCCC45A6}" presName="childText" presStyleLbl="bgAcc1" presStyleIdx="6" presStyleCnt="12" custScaleX="177156" custScaleY="90909">
        <dgm:presLayoutVars>
          <dgm:bulletEnabled val="1"/>
        </dgm:presLayoutVars>
      </dgm:prSet>
      <dgm:spPr>
        <a:prstGeom prst="rect">
          <a:avLst/>
        </a:prstGeom>
      </dgm:spPr>
    </dgm:pt>
    <dgm:pt modelId="{27A0BAD6-5446-4BE9-B052-4CA61A822161}" type="pres">
      <dgm:prSet presAssocID="{505F06D7-84A6-45E7-B1DB-759542B4157F}" presName="Name13" presStyleLbl="parChTrans1D2" presStyleIdx="7" presStyleCnt="12"/>
      <dgm:spPr/>
    </dgm:pt>
    <dgm:pt modelId="{9D2696EE-9CEA-492C-A0CB-FC62C72A5060}" type="pres">
      <dgm:prSet presAssocID="{A23933B1-13A2-4987-9AB7-392738FF615C}" presName="childText" presStyleLbl="bgAcc1" presStyleIdx="7" presStyleCnt="12" custScaleX="177156" custLinFactNeighborY="-14285">
        <dgm:presLayoutVars>
          <dgm:bulletEnabled val="1"/>
        </dgm:presLayoutVars>
      </dgm:prSet>
      <dgm:spPr>
        <a:prstGeom prst="rect">
          <a:avLst/>
        </a:prstGeom>
      </dgm:spPr>
    </dgm:pt>
    <dgm:pt modelId="{858315FF-8BFB-4CAE-9A9B-847A1670442A}" type="pres">
      <dgm:prSet presAssocID="{E0A9F62E-8F38-422B-A60C-460A1DB92F84}" presName="Name13" presStyleLbl="parChTrans1D2" presStyleIdx="8" presStyleCnt="12"/>
      <dgm:spPr/>
    </dgm:pt>
    <dgm:pt modelId="{153ADC23-EF17-4B56-B339-81869AAF2BE9}" type="pres">
      <dgm:prSet presAssocID="{6CC0F8D9-2D69-4351-8BF6-D4C5EA06B113}" presName="childText" presStyleLbl="bgAcc1" presStyleIdx="8" presStyleCnt="12" custScaleX="177156" custScaleY="90909" custLinFactNeighborY="-25449">
        <dgm:presLayoutVars>
          <dgm:bulletEnabled val="1"/>
        </dgm:presLayoutVars>
      </dgm:prSet>
      <dgm:spPr>
        <a:prstGeom prst="rect">
          <a:avLst/>
        </a:prstGeom>
      </dgm:spPr>
    </dgm:pt>
    <dgm:pt modelId="{0EE3E227-86D2-4581-AF64-5CA1535344D8}" type="pres">
      <dgm:prSet presAssocID="{4E1BBB24-06EB-4C75-BDA0-722E738F9877}" presName="Name13" presStyleLbl="parChTrans1D2" presStyleIdx="9" presStyleCnt="12"/>
      <dgm:spPr/>
    </dgm:pt>
    <dgm:pt modelId="{59828909-0CF9-4245-9AB3-62F496CB5C3A}" type="pres">
      <dgm:prSet presAssocID="{63E029B6-4790-4D79-8373-97501B6F11E4}" presName="childText" presStyleLbl="bgAcc1" presStyleIdx="9" presStyleCnt="12" custScaleX="177156" custScaleY="90909" custLinFactNeighborY="-34992">
        <dgm:presLayoutVars>
          <dgm:bulletEnabled val="1"/>
        </dgm:presLayoutVars>
      </dgm:prSet>
      <dgm:spPr>
        <a:prstGeom prst="rect">
          <a:avLst/>
        </a:prstGeom>
      </dgm:spPr>
    </dgm:pt>
    <dgm:pt modelId="{87F17003-6D16-4F73-958C-C26691E4111B}" type="pres">
      <dgm:prSet presAssocID="{5FD693E6-B93C-48F1-9006-4733C5ABF066}" presName="root" presStyleCnt="0"/>
      <dgm:spPr/>
    </dgm:pt>
    <dgm:pt modelId="{95E78B17-7DEA-43EC-B5A1-99B44FAB87C1}" type="pres">
      <dgm:prSet presAssocID="{5FD693E6-B93C-48F1-9006-4733C5ABF066}" presName="rootComposite" presStyleCnt="0"/>
      <dgm:spPr/>
    </dgm:pt>
    <dgm:pt modelId="{028C2882-7753-4913-B8E9-88164C61C787}" type="pres">
      <dgm:prSet presAssocID="{5FD693E6-B93C-48F1-9006-4733C5ABF066}" presName="rootText" presStyleLbl="node1" presStyleIdx="3" presStyleCnt="4" custScaleX="177156" custScaleY="90909"/>
      <dgm:spPr>
        <a:prstGeom prst="rect">
          <a:avLst/>
        </a:prstGeom>
      </dgm:spPr>
    </dgm:pt>
    <dgm:pt modelId="{967F116B-F567-4552-979D-8EE4CFDD3AE3}" type="pres">
      <dgm:prSet presAssocID="{5FD693E6-B93C-48F1-9006-4733C5ABF066}" presName="rootConnector" presStyleLbl="node1" presStyleIdx="3" presStyleCnt="4"/>
      <dgm:spPr/>
    </dgm:pt>
    <dgm:pt modelId="{839A80A6-382D-4656-B6BD-8D8E9A060A58}" type="pres">
      <dgm:prSet presAssocID="{5FD693E6-B93C-48F1-9006-4733C5ABF066}" presName="childShape" presStyleCnt="0"/>
      <dgm:spPr/>
    </dgm:pt>
    <dgm:pt modelId="{F9F14D74-7FCA-40F1-AF39-A37556425F39}" type="pres">
      <dgm:prSet presAssocID="{2EEE14D6-0119-4313-99EA-07EC0D168BF4}" presName="Name13" presStyleLbl="parChTrans1D2" presStyleIdx="10" presStyleCnt="12"/>
      <dgm:spPr/>
    </dgm:pt>
    <dgm:pt modelId="{53BCDE0B-1D64-4C5B-A770-2A9D8863CD5F}" type="pres">
      <dgm:prSet presAssocID="{018AE516-93C5-42D3-B799-1A0F5F463F62}" presName="childText" presStyleLbl="bgAcc1" presStyleIdx="10" presStyleCnt="12" custScaleX="177156" custScaleY="90909">
        <dgm:presLayoutVars>
          <dgm:bulletEnabled val="1"/>
        </dgm:presLayoutVars>
      </dgm:prSet>
      <dgm:spPr>
        <a:prstGeom prst="rect">
          <a:avLst/>
        </a:prstGeom>
      </dgm:spPr>
    </dgm:pt>
    <dgm:pt modelId="{6A7B3A0C-A42C-432E-AB85-D574E11F2F3A}" type="pres">
      <dgm:prSet presAssocID="{CF19C41A-F245-47C8-8F73-6841B63DA769}" presName="Name13" presStyleLbl="parChTrans1D2" presStyleIdx="11" presStyleCnt="12"/>
      <dgm:spPr/>
    </dgm:pt>
    <dgm:pt modelId="{2F2CC81B-FA53-4566-87C0-AA2B48B07C1F}" type="pres">
      <dgm:prSet presAssocID="{930A8DAD-1501-4A2C-B16B-B4F852CCCD32}" presName="childText" presStyleLbl="bgAcc1" presStyleIdx="11" presStyleCnt="12" custScaleX="177156" custScaleY="90909" custLinFactNeighborX="657" custLinFactNeighborY="-14285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19843005-BBC8-4E5D-BE68-2E028B1CFB33}" srcId="{98DB19F2-8FDC-40BA-92D4-CBDCE89746F3}" destId="{AB1A0D93-26C8-4DA5-A0CA-DC09BB4E0329}" srcOrd="1" destOrd="0" parTransId="{3E5F3981-F3F7-4C2C-A432-C349E4599129}" sibTransId="{59838005-34D6-471D-A94F-7C3CC58E78A8}"/>
    <dgm:cxn modelId="{E04C7F06-FD85-4C66-AE3C-244FFCF620C0}" srcId="{2DA6E918-F3C5-4D60-9BEF-0EC1ED1AE6F0}" destId="{A23933B1-13A2-4987-9AB7-392738FF615C}" srcOrd="1" destOrd="0" parTransId="{505F06D7-84A6-45E7-B1DB-759542B4157F}" sibTransId="{BEEB9EE0-6787-41BE-A053-8C4BA0D6278F}"/>
    <dgm:cxn modelId="{6C84530D-1115-4055-AC94-EA992DF217E3}" type="presOf" srcId="{891D9256-041C-44DE-9219-21418875E126}" destId="{336F2107-4AFA-4658-849D-19A46392B7DB}" srcOrd="1" destOrd="0" presId="urn:microsoft.com/office/officeart/2005/8/layout/hierarchy3"/>
    <dgm:cxn modelId="{29765517-1079-4ADA-8B7F-088D994F348F}" srcId="{98DB19F2-8FDC-40BA-92D4-CBDCE89746F3}" destId="{2DA6E918-F3C5-4D60-9BEF-0EC1ED1AE6F0}" srcOrd="2" destOrd="0" parTransId="{2D681A98-7165-4C23-8236-11CB3417BAC6}" sibTransId="{D81975DD-9600-45FE-A28E-0E8B90112499}"/>
    <dgm:cxn modelId="{F96B2B1D-A28D-4310-B36C-AC724757BA34}" type="presOf" srcId="{11F9DAB0-0BC8-4995-ABD7-7EA8AF1ED8FD}" destId="{F5C13FFD-F5A7-40E9-82F9-0F878DC51373}" srcOrd="0" destOrd="0" presId="urn:microsoft.com/office/officeart/2005/8/layout/hierarchy3"/>
    <dgm:cxn modelId="{6D706020-4358-4302-9D22-1937EB603337}" srcId="{5FD693E6-B93C-48F1-9006-4733C5ABF066}" destId="{018AE516-93C5-42D3-B799-1A0F5F463F62}" srcOrd="0" destOrd="0" parTransId="{2EEE14D6-0119-4313-99EA-07EC0D168BF4}" sibTransId="{63F7FB71-7E5F-4B53-AD2D-5A89C32B4A7C}"/>
    <dgm:cxn modelId="{D11FD525-358B-46A6-931E-5BA590775D3F}" type="presOf" srcId="{AB1A0D93-26C8-4DA5-A0CA-DC09BB4E0329}" destId="{04A75C52-3AB5-4EB2-99E6-61A62672D026}" srcOrd="1" destOrd="0" presId="urn:microsoft.com/office/officeart/2005/8/layout/hierarchy3"/>
    <dgm:cxn modelId="{0D84F127-30ED-455B-9795-5ED499790591}" type="presOf" srcId="{63E029B6-4790-4D79-8373-97501B6F11E4}" destId="{59828909-0CF9-4245-9AB3-62F496CB5C3A}" srcOrd="0" destOrd="0" presId="urn:microsoft.com/office/officeart/2005/8/layout/hierarchy3"/>
    <dgm:cxn modelId="{29005C30-522C-44D9-A31E-93DC5823238E}" type="presOf" srcId="{6CC0F8D9-2D69-4351-8BF6-D4C5EA06B113}" destId="{153ADC23-EF17-4B56-B339-81869AAF2BE9}" srcOrd="0" destOrd="0" presId="urn:microsoft.com/office/officeart/2005/8/layout/hierarchy3"/>
    <dgm:cxn modelId="{4685F330-3ED5-4B41-8B0F-F638BE5D5A49}" type="presOf" srcId="{4118B91C-6EE3-4016-B481-925F2BDCA04D}" destId="{8F983667-8981-4A21-9188-71F68201D21B}" srcOrd="0" destOrd="0" presId="urn:microsoft.com/office/officeart/2005/8/layout/hierarchy3"/>
    <dgm:cxn modelId="{4B9E6332-8BE1-4AD5-B922-C985139331C1}" type="presOf" srcId="{1BA1777F-1E1C-47C5-9C9E-2E3CFCCC45A6}" destId="{32BA3414-C55B-42BB-8997-4BD5CD12A71F}" srcOrd="0" destOrd="0" presId="urn:microsoft.com/office/officeart/2005/8/layout/hierarchy3"/>
    <dgm:cxn modelId="{FC3F8B34-D3DD-457D-A67E-54AED6825102}" type="presOf" srcId="{018AE516-93C5-42D3-B799-1A0F5F463F62}" destId="{53BCDE0B-1D64-4C5B-A770-2A9D8863CD5F}" srcOrd="0" destOrd="0" presId="urn:microsoft.com/office/officeart/2005/8/layout/hierarchy3"/>
    <dgm:cxn modelId="{EF376838-6069-4D1F-8C85-930B994E85C2}" type="presOf" srcId="{891D9256-041C-44DE-9219-21418875E126}" destId="{7424AA26-75E0-4772-8BDD-55EB1B59D1A8}" srcOrd="0" destOrd="0" presId="urn:microsoft.com/office/officeart/2005/8/layout/hierarchy3"/>
    <dgm:cxn modelId="{1F01D838-37F5-406A-95AE-6A30867E64AA}" type="presOf" srcId="{2DA6E918-F3C5-4D60-9BEF-0EC1ED1AE6F0}" destId="{C77629A6-C58E-410B-BACE-CD7B4E30E7B7}" srcOrd="0" destOrd="0" presId="urn:microsoft.com/office/officeart/2005/8/layout/hierarchy3"/>
    <dgm:cxn modelId="{3237F93B-8F75-4F03-B8B2-3CE282BB8111}" type="presOf" srcId="{6CD9ABE2-FCE0-4875-9691-EA7419654486}" destId="{892C30AE-C825-4B09-9EEE-55F1DE63C283}" srcOrd="0" destOrd="0" presId="urn:microsoft.com/office/officeart/2005/8/layout/hierarchy3"/>
    <dgm:cxn modelId="{CCC30B40-C973-4607-AC7B-70EEE365EA38}" srcId="{2DA6E918-F3C5-4D60-9BEF-0EC1ED1AE6F0}" destId="{1BA1777F-1E1C-47C5-9C9E-2E3CFCCC45A6}" srcOrd="0" destOrd="0" parTransId="{75586A55-8A09-4574-AC9B-3F24CB6001CA}" sibTransId="{247746F9-A8D8-4554-863B-2427CF67F8E5}"/>
    <dgm:cxn modelId="{14C6FF5C-0D12-4E09-B24E-6830BDBB75B8}" type="presOf" srcId="{930A8DAD-1501-4A2C-B16B-B4F852CCCD32}" destId="{2F2CC81B-FA53-4566-87C0-AA2B48B07C1F}" srcOrd="0" destOrd="0" presId="urn:microsoft.com/office/officeart/2005/8/layout/hierarchy3"/>
    <dgm:cxn modelId="{36CFCC41-0690-4963-B454-FC4926BB38DB}" type="presOf" srcId="{E0A9F62E-8F38-422B-A60C-460A1DB92F84}" destId="{858315FF-8BFB-4CAE-9A9B-847A1670442A}" srcOrd="0" destOrd="0" presId="urn:microsoft.com/office/officeart/2005/8/layout/hierarchy3"/>
    <dgm:cxn modelId="{84DA2D64-7BE2-4D50-A63C-7A1D9CB700CA}" type="presOf" srcId="{09835C06-4A20-4617-B2BF-984B26D4FDE4}" destId="{EDD5E0BB-1622-4C5F-8D04-37466162E8E6}" srcOrd="0" destOrd="0" presId="urn:microsoft.com/office/officeart/2005/8/layout/hierarchy3"/>
    <dgm:cxn modelId="{F8D9C947-4E98-4EAE-BC02-54ECAE0EC785}" type="presOf" srcId="{505F06D7-84A6-45E7-B1DB-759542B4157F}" destId="{27A0BAD6-5446-4BE9-B052-4CA61A822161}" srcOrd="0" destOrd="0" presId="urn:microsoft.com/office/officeart/2005/8/layout/hierarchy3"/>
    <dgm:cxn modelId="{A9A46148-E056-47EE-BE1F-BB20743E3D25}" srcId="{891D9256-041C-44DE-9219-21418875E126}" destId="{4118B91C-6EE3-4016-B481-925F2BDCA04D}" srcOrd="2" destOrd="0" parTransId="{34FB98A5-8BA9-4687-BA12-9E3F910DCC56}" sibTransId="{B34C15BD-4FD8-4E25-9F1A-A0F6694A2ADC}"/>
    <dgm:cxn modelId="{9A7D816F-7BDD-4C2C-B8B5-35F12A63DF42}" type="presOf" srcId="{A23933B1-13A2-4987-9AB7-392738FF615C}" destId="{9D2696EE-9CEA-492C-A0CB-FC62C72A5060}" srcOrd="0" destOrd="0" presId="urn:microsoft.com/office/officeart/2005/8/layout/hierarchy3"/>
    <dgm:cxn modelId="{FE721478-1EDE-4844-A6FE-FD99D18C2153}" type="presOf" srcId="{63066B37-2B30-47B1-AF8A-1120E9F685CE}" destId="{162D2AB7-DA7B-4D36-88AC-532B9B13E243}" srcOrd="0" destOrd="0" presId="urn:microsoft.com/office/officeart/2005/8/layout/hierarchy3"/>
    <dgm:cxn modelId="{055DFA7A-4EB5-4899-8656-522C839BFEF8}" type="presOf" srcId="{83C8AB38-F747-48C9-9902-32A7C5A5CD63}" destId="{F51F8064-801B-4B6D-9171-F7AF1A0CEB34}" srcOrd="0" destOrd="0" presId="urn:microsoft.com/office/officeart/2005/8/layout/hierarchy3"/>
    <dgm:cxn modelId="{0D5DAE8C-3FE5-47FE-A2CA-260FC53D486F}" type="presOf" srcId="{CF7B4C57-5EEB-49FC-BF89-7AAB096C8751}" destId="{ADB2F117-F8BC-4A5C-B94C-A2E36A825C88}" srcOrd="0" destOrd="0" presId="urn:microsoft.com/office/officeart/2005/8/layout/hierarchy3"/>
    <dgm:cxn modelId="{6C4CA099-3523-407D-9171-6281209E0064}" srcId="{AB1A0D93-26C8-4DA5-A0CA-DC09BB4E0329}" destId="{D284C4BA-5F50-4665-93F0-365CD40BB131}" srcOrd="0" destOrd="0" parTransId="{09835C06-4A20-4617-B2BF-984B26D4FDE4}" sibTransId="{ED7F08C8-291C-4AF6-B9BF-A64C79B01084}"/>
    <dgm:cxn modelId="{1734839E-7E48-4837-AE08-B95B1836B290}" type="presOf" srcId="{9A9D5043-F3AE-4B95-A721-4BC196B30BC1}" destId="{41F8E20D-A437-429E-824A-D8DEB2D9D39A}" srcOrd="0" destOrd="0" presId="urn:microsoft.com/office/officeart/2005/8/layout/hierarchy3"/>
    <dgm:cxn modelId="{0E7B57A5-6DB1-4E1F-95CA-491C2AA65602}" type="presOf" srcId="{75586A55-8A09-4574-AC9B-3F24CB6001CA}" destId="{18B8FE00-98FD-48A4-810B-53BCC8400CAA}" srcOrd="0" destOrd="0" presId="urn:microsoft.com/office/officeart/2005/8/layout/hierarchy3"/>
    <dgm:cxn modelId="{CB8E12AE-32F0-4EFF-92A6-E5B6770A4598}" type="presOf" srcId="{CF19C41A-F245-47C8-8F73-6841B63DA769}" destId="{6A7B3A0C-A42C-432E-AB85-D574E11F2F3A}" srcOrd="0" destOrd="0" presId="urn:microsoft.com/office/officeart/2005/8/layout/hierarchy3"/>
    <dgm:cxn modelId="{08D585B0-080B-4EA3-8753-A5F06246CE04}" srcId="{891D9256-041C-44DE-9219-21418875E126}" destId="{1A506E5D-5B51-47F7-96B4-E5B6D7C51E13}" srcOrd="0" destOrd="0" parTransId="{80F4FA2F-BC5A-44A4-B33D-130572E268F9}" sibTransId="{B10B95B0-2B50-43DF-A838-09536EC18A67}"/>
    <dgm:cxn modelId="{DAF780B9-3409-4BD7-8A06-5B117043F248}" srcId="{2DA6E918-F3C5-4D60-9BEF-0EC1ED1AE6F0}" destId="{6CC0F8D9-2D69-4351-8BF6-D4C5EA06B113}" srcOrd="2" destOrd="0" parTransId="{E0A9F62E-8F38-422B-A60C-460A1DB92F84}" sibTransId="{E5D676C7-F887-4F6A-9AEA-84AB8B876005}"/>
    <dgm:cxn modelId="{1F9CF9BC-D38B-45AC-80DF-91FDACEAB235}" srcId="{AB1A0D93-26C8-4DA5-A0CA-DC09BB4E0329}" destId="{83C8AB38-F747-48C9-9902-32A7C5A5CD63}" srcOrd="2" destOrd="0" parTransId="{9A9D5043-F3AE-4B95-A721-4BC196B30BC1}" sibTransId="{524C0F99-45E1-4E97-99CD-5CF376517DB6}"/>
    <dgm:cxn modelId="{D4F4C2C9-A752-4F20-81E9-4CE0D7E590E7}" srcId="{891D9256-041C-44DE-9219-21418875E126}" destId="{63066B37-2B30-47B1-AF8A-1120E9F685CE}" srcOrd="1" destOrd="0" parTransId="{11F9DAB0-0BC8-4995-ABD7-7EA8AF1ED8FD}" sibTransId="{97FAFF74-B795-4AFF-85C4-7FFF7A1BAF9E}"/>
    <dgm:cxn modelId="{1151EACD-F77E-44CC-9463-BFD161832912}" type="presOf" srcId="{AB1A0D93-26C8-4DA5-A0CA-DC09BB4E0329}" destId="{3AB62641-B4FD-4549-8309-95534EBF1DBB}" srcOrd="0" destOrd="0" presId="urn:microsoft.com/office/officeart/2005/8/layout/hierarchy3"/>
    <dgm:cxn modelId="{C27952D1-266C-46BA-981D-9119A37476E1}" srcId="{2DA6E918-F3C5-4D60-9BEF-0EC1ED1AE6F0}" destId="{63E029B6-4790-4D79-8373-97501B6F11E4}" srcOrd="3" destOrd="0" parTransId="{4E1BBB24-06EB-4C75-BDA0-722E738F9877}" sibTransId="{B4AF985C-5F08-4EA9-9C6E-70F220625AEE}"/>
    <dgm:cxn modelId="{C20E6AD2-2953-4437-891E-299E319F9D8B}" type="presOf" srcId="{2EEE14D6-0119-4313-99EA-07EC0D168BF4}" destId="{F9F14D74-7FCA-40F1-AF39-A37556425F39}" srcOrd="0" destOrd="0" presId="urn:microsoft.com/office/officeart/2005/8/layout/hierarchy3"/>
    <dgm:cxn modelId="{3E7BC3D8-A231-4765-B5E6-2E079ADD24EB}" type="presOf" srcId="{34FB98A5-8BA9-4687-BA12-9E3F910DCC56}" destId="{812E7CDA-D843-4017-BADF-2D9D486381A6}" srcOrd="0" destOrd="0" presId="urn:microsoft.com/office/officeart/2005/8/layout/hierarchy3"/>
    <dgm:cxn modelId="{D3A920DA-D59C-441B-9E4D-88250BB9702D}" type="presOf" srcId="{4E1BBB24-06EB-4C75-BDA0-722E738F9877}" destId="{0EE3E227-86D2-4581-AF64-5CA1535344D8}" srcOrd="0" destOrd="0" presId="urn:microsoft.com/office/officeart/2005/8/layout/hierarchy3"/>
    <dgm:cxn modelId="{2E54D9DC-D66B-4970-9B34-AB120F91FC00}" type="presOf" srcId="{2DA6E918-F3C5-4D60-9BEF-0EC1ED1AE6F0}" destId="{893BE2F8-6A80-4FFA-B10A-AE756FBD854B}" srcOrd="1" destOrd="0" presId="urn:microsoft.com/office/officeart/2005/8/layout/hierarchy3"/>
    <dgm:cxn modelId="{DF1FC0DD-C7B8-41AE-9C8C-EAEF057B7B4A}" type="presOf" srcId="{98DB19F2-8FDC-40BA-92D4-CBDCE89746F3}" destId="{87156606-4436-43E4-8F53-8D16958D885D}" srcOrd="0" destOrd="0" presId="urn:microsoft.com/office/officeart/2005/8/layout/hierarchy3"/>
    <dgm:cxn modelId="{89CD3CE1-5A99-46B7-B45C-B47964838874}" type="presOf" srcId="{80F4FA2F-BC5A-44A4-B33D-130572E268F9}" destId="{CCC92070-C3B9-4F62-89AF-5EC191B5FB30}" srcOrd="0" destOrd="0" presId="urn:microsoft.com/office/officeart/2005/8/layout/hierarchy3"/>
    <dgm:cxn modelId="{05C20CE6-2F8E-48A1-85C2-9B6199A3B859}" srcId="{5FD693E6-B93C-48F1-9006-4733C5ABF066}" destId="{930A8DAD-1501-4A2C-B16B-B4F852CCCD32}" srcOrd="1" destOrd="0" parTransId="{CF19C41A-F245-47C8-8F73-6841B63DA769}" sibTransId="{6F97D7C7-E8F0-492D-8CC2-45C53EC10B8B}"/>
    <dgm:cxn modelId="{32CBA3E6-26E8-439D-91BD-31B610CADEEF}" type="presOf" srcId="{1A506E5D-5B51-47F7-96B4-E5B6D7C51E13}" destId="{84237111-51F0-4250-AC74-AD5F0009E11D}" srcOrd="0" destOrd="0" presId="urn:microsoft.com/office/officeart/2005/8/layout/hierarchy3"/>
    <dgm:cxn modelId="{E34CDDE7-72F0-491C-9D7E-34AB00A72506}" type="presOf" srcId="{5FD693E6-B93C-48F1-9006-4733C5ABF066}" destId="{967F116B-F567-4552-979D-8EE4CFDD3AE3}" srcOrd="1" destOrd="0" presId="urn:microsoft.com/office/officeart/2005/8/layout/hierarchy3"/>
    <dgm:cxn modelId="{91DE21EA-CA4E-4762-B731-402C030FE21D}" type="presOf" srcId="{D284C4BA-5F50-4665-93F0-365CD40BB131}" destId="{FA0B6F15-8C53-4B45-9407-DC69164DFE1C}" srcOrd="0" destOrd="0" presId="urn:microsoft.com/office/officeart/2005/8/layout/hierarchy3"/>
    <dgm:cxn modelId="{62ACBDEB-0F4B-4AF1-8B06-A16A6E5AE797}" type="presOf" srcId="{5FD693E6-B93C-48F1-9006-4733C5ABF066}" destId="{028C2882-7753-4913-B8E9-88164C61C787}" srcOrd="0" destOrd="0" presId="urn:microsoft.com/office/officeart/2005/8/layout/hierarchy3"/>
    <dgm:cxn modelId="{5FA42AED-CFA0-4961-9EBA-20BB7D09973C}" srcId="{98DB19F2-8FDC-40BA-92D4-CBDCE89746F3}" destId="{891D9256-041C-44DE-9219-21418875E126}" srcOrd="0" destOrd="0" parTransId="{2C9E43A0-5F19-4FCD-8677-7C6D89ADBA27}" sibTransId="{37D88C9B-0655-4557-B63E-47DBE98FB960}"/>
    <dgm:cxn modelId="{884C2EF2-E1CC-4F75-B31F-08048FBAAA20}" srcId="{AB1A0D93-26C8-4DA5-A0CA-DC09BB4E0329}" destId="{CF7B4C57-5EEB-49FC-BF89-7AAB096C8751}" srcOrd="1" destOrd="0" parTransId="{6CD9ABE2-FCE0-4875-9691-EA7419654486}" sibTransId="{3A620D4F-2D49-4F4E-8405-E7F743BAE938}"/>
    <dgm:cxn modelId="{859B08F8-8E2D-468B-B12B-1F444F93DC4C}" srcId="{98DB19F2-8FDC-40BA-92D4-CBDCE89746F3}" destId="{5FD693E6-B93C-48F1-9006-4733C5ABF066}" srcOrd="3" destOrd="0" parTransId="{38DA3908-A6E3-4B8A-8477-2ACD200B0BA7}" sibTransId="{99E0EBFC-5CF5-4C63-8F01-BCE0F14AE086}"/>
    <dgm:cxn modelId="{766E974B-E823-4E9F-8DBC-3DFD6C12B220}" type="presParOf" srcId="{87156606-4436-43E4-8F53-8D16958D885D}" destId="{241C5B6F-BED0-4B7F-9F64-238857E61FA6}" srcOrd="0" destOrd="0" presId="urn:microsoft.com/office/officeart/2005/8/layout/hierarchy3"/>
    <dgm:cxn modelId="{2F5AD22E-E13E-48D4-8B28-C8BAA6E87769}" type="presParOf" srcId="{241C5B6F-BED0-4B7F-9F64-238857E61FA6}" destId="{EF0F62E0-6893-454A-89BC-E935F11017D5}" srcOrd="0" destOrd="0" presId="urn:microsoft.com/office/officeart/2005/8/layout/hierarchy3"/>
    <dgm:cxn modelId="{E5535AFD-2440-478D-8A99-241A84B897BA}" type="presParOf" srcId="{EF0F62E0-6893-454A-89BC-E935F11017D5}" destId="{7424AA26-75E0-4772-8BDD-55EB1B59D1A8}" srcOrd="0" destOrd="0" presId="urn:microsoft.com/office/officeart/2005/8/layout/hierarchy3"/>
    <dgm:cxn modelId="{DB02C62E-295E-4D2E-A311-06BA73A0B335}" type="presParOf" srcId="{EF0F62E0-6893-454A-89BC-E935F11017D5}" destId="{336F2107-4AFA-4658-849D-19A46392B7DB}" srcOrd="1" destOrd="0" presId="urn:microsoft.com/office/officeart/2005/8/layout/hierarchy3"/>
    <dgm:cxn modelId="{131C5600-509D-4CDA-9B95-95DABB6B27AF}" type="presParOf" srcId="{241C5B6F-BED0-4B7F-9F64-238857E61FA6}" destId="{E2192D0A-ADB1-46B7-B6C7-672CF093D623}" srcOrd="1" destOrd="0" presId="urn:microsoft.com/office/officeart/2005/8/layout/hierarchy3"/>
    <dgm:cxn modelId="{24E8E6FA-BA43-4E57-8374-8968E3FECFD5}" type="presParOf" srcId="{E2192D0A-ADB1-46B7-B6C7-672CF093D623}" destId="{CCC92070-C3B9-4F62-89AF-5EC191B5FB30}" srcOrd="0" destOrd="0" presId="urn:microsoft.com/office/officeart/2005/8/layout/hierarchy3"/>
    <dgm:cxn modelId="{FCC5A518-EF7D-4B28-8C27-AFC797D45DEE}" type="presParOf" srcId="{E2192D0A-ADB1-46B7-B6C7-672CF093D623}" destId="{84237111-51F0-4250-AC74-AD5F0009E11D}" srcOrd="1" destOrd="0" presId="urn:microsoft.com/office/officeart/2005/8/layout/hierarchy3"/>
    <dgm:cxn modelId="{D1CEA63E-335E-4518-87F1-0CDE3500C485}" type="presParOf" srcId="{E2192D0A-ADB1-46B7-B6C7-672CF093D623}" destId="{F5C13FFD-F5A7-40E9-82F9-0F878DC51373}" srcOrd="2" destOrd="0" presId="urn:microsoft.com/office/officeart/2005/8/layout/hierarchy3"/>
    <dgm:cxn modelId="{F2CCA828-B4AB-4A32-9484-1A918AE0DD27}" type="presParOf" srcId="{E2192D0A-ADB1-46B7-B6C7-672CF093D623}" destId="{162D2AB7-DA7B-4D36-88AC-532B9B13E243}" srcOrd="3" destOrd="0" presId="urn:microsoft.com/office/officeart/2005/8/layout/hierarchy3"/>
    <dgm:cxn modelId="{08881881-17A6-4B5E-ADE4-366C67F31E9D}" type="presParOf" srcId="{E2192D0A-ADB1-46B7-B6C7-672CF093D623}" destId="{812E7CDA-D843-4017-BADF-2D9D486381A6}" srcOrd="4" destOrd="0" presId="urn:microsoft.com/office/officeart/2005/8/layout/hierarchy3"/>
    <dgm:cxn modelId="{4E8025B0-5C34-4920-9B6F-E7111CA9E460}" type="presParOf" srcId="{E2192D0A-ADB1-46B7-B6C7-672CF093D623}" destId="{8F983667-8981-4A21-9188-71F68201D21B}" srcOrd="5" destOrd="0" presId="urn:microsoft.com/office/officeart/2005/8/layout/hierarchy3"/>
    <dgm:cxn modelId="{1A28D675-C0DC-4CAD-8223-51F29930A168}" type="presParOf" srcId="{87156606-4436-43E4-8F53-8D16958D885D}" destId="{CE765C3E-169D-4E6A-9497-4AFF6978A09B}" srcOrd="1" destOrd="0" presId="urn:microsoft.com/office/officeart/2005/8/layout/hierarchy3"/>
    <dgm:cxn modelId="{B20FFEBB-153F-4CF5-8991-65893D099258}" type="presParOf" srcId="{CE765C3E-169D-4E6A-9497-4AFF6978A09B}" destId="{5072684A-3D6A-429F-B29A-90ABD259EDFC}" srcOrd="0" destOrd="0" presId="urn:microsoft.com/office/officeart/2005/8/layout/hierarchy3"/>
    <dgm:cxn modelId="{3A182C78-4358-46D9-9870-9C3748223FD0}" type="presParOf" srcId="{5072684A-3D6A-429F-B29A-90ABD259EDFC}" destId="{3AB62641-B4FD-4549-8309-95534EBF1DBB}" srcOrd="0" destOrd="0" presId="urn:microsoft.com/office/officeart/2005/8/layout/hierarchy3"/>
    <dgm:cxn modelId="{1846AAE6-30E8-4749-8025-04E95160066B}" type="presParOf" srcId="{5072684A-3D6A-429F-B29A-90ABD259EDFC}" destId="{04A75C52-3AB5-4EB2-99E6-61A62672D026}" srcOrd="1" destOrd="0" presId="urn:microsoft.com/office/officeart/2005/8/layout/hierarchy3"/>
    <dgm:cxn modelId="{2CB9D327-DA29-4B45-B4BC-5E6FCAE9DE3C}" type="presParOf" srcId="{CE765C3E-169D-4E6A-9497-4AFF6978A09B}" destId="{456E960F-130F-4542-986D-3CEA7904C166}" srcOrd="1" destOrd="0" presId="urn:microsoft.com/office/officeart/2005/8/layout/hierarchy3"/>
    <dgm:cxn modelId="{B85DF154-5B0F-4133-A202-DB33DA4A9CEE}" type="presParOf" srcId="{456E960F-130F-4542-986D-3CEA7904C166}" destId="{EDD5E0BB-1622-4C5F-8D04-37466162E8E6}" srcOrd="0" destOrd="0" presId="urn:microsoft.com/office/officeart/2005/8/layout/hierarchy3"/>
    <dgm:cxn modelId="{DBCA32E5-1C16-46DE-92BB-A9D1AB035D34}" type="presParOf" srcId="{456E960F-130F-4542-986D-3CEA7904C166}" destId="{FA0B6F15-8C53-4B45-9407-DC69164DFE1C}" srcOrd="1" destOrd="0" presId="urn:microsoft.com/office/officeart/2005/8/layout/hierarchy3"/>
    <dgm:cxn modelId="{D0FF23B6-F4D6-4015-A089-305A90B16A1B}" type="presParOf" srcId="{456E960F-130F-4542-986D-3CEA7904C166}" destId="{892C30AE-C825-4B09-9EEE-55F1DE63C283}" srcOrd="2" destOrd="0" presId="urn:microsoft.com/office/officeart/2005/8/layout/hierarchy3"/>
    <dgm:cxn modelId="{5C0E913B-882D-4AA3-B21D-5813D635ECE2}" type="presParOf" srcId="{456E960F-130F-4542-986D-3CEA7904C166}" destId="{ADB2F117-F8BC-4A5C-B94C-A2E36A825C88}" srcOrd="3" destOrd="0" presId="urn:microsoft.com/office/officeart/2005/8/layout/hierarchy3"/>
    <dgm:cxn modelId="{3F9E4C77-7D86-454C-B253-6F1708D17305}" type="presParOf" srcId="{456E960F-130F-4542-986D-3CEA7904C166}" destId="{41F8E20D-A437-429E-824A-D8DEB2D9D39A}" srcOrd="4" destOrd="0" presId="urn:microsoft.com/office/officeart/2005/8/layout/hierarchy3"/>
    <dgm:cxn modelId="{C5DBC66B-B132-4204-83D9-7FCF15114705}" type="presParOf" srcId="{456E960F-130F-4542-986D-3CEA7904C166}" destId="{F51F8064-801B-4B6D-9171-F7AF1A0CEB34}" srcOrd="5" destOrd="0" presId="urn:microsoft.com/office/officeart/2005/8/layout/hierarchy3"/>
    <dgm:cxn modelId="{086CCD91-0E70-4B68-831B-0AFBBCDAE78E}" type="presParOf" srcId="{87156606-4436-43E4-8F53-8D16958D885D}" destId="{D3F9E9BF-4D6A-4AB5-B20B-BD14F5C5E870}" srcOrd="2" destOrd="0" presId="urn:microsoft.com/office/officeart/2005/8/layout/hierarchy3"/>
    <dgm:cxn modelId="{D1AF2D14-2522-4BF0-B8E0-7E4D88D2633B}" type="presParOf" srcId="{D3F9E9BF-4D6A-4AB5-B20B-BD14F5C5E870}" destId="{443F5FBF-FE1D-4B41-B82F-2118156EB0DE}" srcOrd="0" destOrd="0" presId="urn:microsoft.com/office/officeart/2005/8/layout/hierarchy3"/>
    <dgm:cxn modelId="{D6EAC36A-AF61-464A-9DED-3D5B27E609C6}" type="presParOf" srcId="{443F5FBF-FE1D-4B41-B82F-2118156EB0DE}" destId="{C77629A6-C58E-410B-BACE-CD7B4E30E7B7}" srcOrd="0" destOrd="0" presId="urn:microsoft.com/office/officeart/2005/8/layout/hierarchy3"/>
    <dgm:cxn modelId="{BEB31AE2-0C7B-49BE-9C0F-F11FA9E81FCF}" type="presParOf" srcId="{443F5FBF-FE1D-4B41-B82F-2118156EB0DE}" destId="{893BE2F8-6A80-4FFA-B10A-AE756FBD854B}" srcOrd="1" destOrd="0" presId="urn:microsoft.com/office/officeart/2005/8/layout/hierarchy3"/>
    <dgm:cxn modelId="{607D3E2C-A1E9-491C-80DA-9B32493F7EBB}" type="presParOf" srcId="{D3F9E9BF-4D6A-4AB5-B20B-BD14F5C5E870}" destId="{307202CE-105D-4D52-9F10-BC9C8684B2FD}" srcOrd="1" destOrd="0" presId="urn:microsoft.com/office/officeart/2005/8/layout/hierarchy3"/>
    <dgm:cxn modelId="{F39905A5-AB0B-4518-89A3-382B61ACD118}" type="presParOf" srcId="{307202CE-105D-4D52-9F10-BC9C8684B2FD}" destId="{18B8FE00-98FD-48A4-810B-53BCC8400CAA}" srcOrd="0" destOrd="0" presId="urn:microsoft.com/office/officeart/2005/8/layout/hierarchy3"/>
    <dgm:cxn modelId="{49EC555E-5480-44DA-90CA-69F76B47AFA0}" type="presParOf" srcId="{307202CE-105D-4D52-9F10-BC9C8684B2FD}" destId="{32BA3414-C55B-42BB-8997-4BD5CD12A71F}" srcOrd="1" destOrd="0" presId="urn:microsoft.com/office/officeart/2005/8/layout/hierarchy3"/>
    <dgm:cxn modelId="{9EDDA919-900A-4515-937F-48B056C76D22}" type="presParOf" srcId="{307202CE-105D-4D52-9F10-BC9C8684B2FD}" destId="{27A0BAD6-5446-4BE9-B052-4CA61A822161}" srcOrd="2" destOrd="0" presId="urn:microsoft.com/office/officeart/2005/8/layout/hierarchy3"/>
    <dgm:cxn modelId="{F7861BC3-9A35-4F51-9473-42944EE61BA5}" type="presParOf" srcId="{307202CE-105D-4D52-9F10-BC9C8684B2FD}" destId="{9D2696EE-9CEA-492C-A0CB-FC62C72A5060}" srcOrd="3" destOrd="0" presId="urn:microsoft.com/office/officeart/2005/8/layout/hierarchy3"/>
    <dgm:cxn modelId="{66BEA736-51AD-43C2-8048-882D0004336A}" type="presParOf" srcId="{307202CE-105D-4D52-9F10-BC9C8684B2FD}" destId="{858315FF-8BFB-4CAE-9A9B-847A1670442A}" srcOrd="4" destOrd="0" presId="urn:microsoft.com/office/officeart/2005/8/layout/hierarchy3"/>
    <dgm:cxn modelId="{4E6C9F38-6BE3-4896-ACA8-0B127B3279ED}" type="presParOf" srcId="{307202CE-105D-4D52-9F10-BC9C8684B2FD}" destId="{153ADC23-EF17-4B56-B339-81869AAF2BE9}" srcOrd="5" destOrd="0" presId="urn:microsoft.com/office/officeart/2005/8/layout/hierarchy3"/>
    <dgm:cxn modelId="{1A9AB2E0-5FBE-4FC4-917B-EF136A334C70}" type="presParOf" srcId="{307202CE-105D-4D52-9F10-BC9C8684B2FD}" destId="{0EE3E227-86D2-4581-AF64-5CA1535344D8}" srcOrd="6" destOrd="0" presId="urn:microsoft.com/office/officeart/2005/8/layout/hierarchy3"/>
    <dgm:cxn modelId="{BD604682-A939-449B-A5C1-56D6965EAC2C}" type="presParOf" srcId="{307202CE-105D-4D52-9F10-BC9C8684B2FD}" destId="{59828909-0CF9-4245-9AB3-62F496CB5C3A}" srcOrd="7" destOrd="0" presId="urn:microsoft.com/office/officeart/2005/8/layout/hierarchy3"/>
    <dgm:cxn modelId="{7C80C456-B2C1-488D-95AC-83A20CE7ACCF}" type="presParOf" srcId="{87156606-4436-43E4-8F53-8D16958D885D}" destId="{87F17003-6D16-4F73-958C-C26691E4111B}" srcOrd="3" destOrd="0" presId="urn:microsoft.com/office/officeart/2005/8/layout/hierarchy3"/>
    <dgm:cxn modelId="{76FB072E-4DC8-4730-ABD0-69ADE5621BA8}" type="presParOf" srcId="{87F17003-6D16-4F73-958C-C26691E4111B}" destId="{95E78B17-7DEA-43EC-B5A1-99B44FAB87C1}" srcOrd="0" destOrd="0" presId="urn:microsoft.com/office/officeart/2005/8/layout/hierarchy3"/>
    <dgm:cxn modelId="{A2DAA61E-6DE3-48D4-8481-0B2E7E89B862}" type="presParOf" srcId="{95E78B17-7DEA-43EC-B5A1-99B44FAB87C1}" destId="{028C2882-7753-4913-B8E9-88164C61C787}" srcOrd="0" destOrd="0" presId="urn:microsoft.com/office/officeart/2005/8/layout/hierarchy3"/>
    <dgm:cxn modelId="{8C49C9FD-548B-4900-B30C-7704A07C728D}" type="presParOf" srcId="{95E78B17-7DEA-43EC-B5A1-99B44FAB87C1}" destId="{967F116B-F567-4552-979D-8EE4CFDD3AE3}" srcOrd="1" destOrd="0" presId="urn:microsoft.com/office/officeart/2005/8/layout/hierarchy3"/>
    <dgm:cxn modelId="{B9551537-83D1-4879-9BBE-3CBC60354E64}" type="presParOf" srcId="{87F17003-6D16-4F73-958C-C26691E4111B}" destId="{839A80A6-382D-4656-B6BD-8D8E9A060A58}" srcOrd="1" destOrd="0" presId="urn:microsoft.com/office/officeart/2005/8/layout/hierarchy3"/>
    <dgm:cxn modelId="{892A6199-A32C-4CD8-819A-8CB755A55421}" type="presParOf" srcId="{839A80A6-382D-4656-B6BD-8D8E9A060A58}" destId="{F9F14D74-7FCA-40F1-AF39-A37556425F39}" srcOrd="0" destOrd="0" presId="urn:microsoft.com/office/officeart/2005/8/layout/hierarchy3"/>
    <dgm:cxn modelId="{A799C34C-13AE-4A4F-9E1E-5EC237C04CD4}" type="presParOf" srcId="{839A80A6-382D-4656-B6BD-8D8E9A060A58}" destId="{53BCDE0B-1D64-4C5B-A770-2A9D8863CD5F}" srcOrd="1" destOrd="0" presId="urn:microsoft.com/office/officeart/2005/8/layout/hierarchy3"/>
    <dgm:cxn modelId="{8931A7DA-873E-48B8-AB5E-BDF34FC4623B}" type="presParOf" srcId="{839A80A6-382D-4656-B6BD-8D8E9A060A58}" destId="{6A7B3A0C-A42C-432E-AB85-D574E11F2F3A}" srcOrd="2" destOrd="0" presId="urn:microsoft.com/office/officeart/2005/8/layout/hierarchy3"/>
    <dgm:cxn modelId="{32D19866-82A2-4E6A-9BFE-599F630D4CA6}" type="presParOf" srcId="{839A80A6-382D-4656-B6BD-8D8E9A060A58}" destId="{2F2CC81B-FA53-4566-87C0-AA2B48B07C1F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DDAF2-4B9D-4068-8AA1-53F2587247DE}">
      <dsp:nvSpPr>
        <dsp:cNvPr id="0" name=""/>
        <dsp:cNvSpPr/>
      </dsp:nvSpPr>
      <dsp:spPr>
        <a:xfrm>
          <a:off x="3942704" y="2126456"/>
          <a:ext cx="294633" cy="1900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7316" y="0"/>
              </a:lnTo>
              <a:lnTo>
                <a:pt x="147316" y="1900387"/>
              </a:lnTo>
              <a:lnTo>
                <a:pt x="294633" y="19003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36ABCD-6EB4-419C-BF7B-9D237F13E3C0}">
      <dsp:nvSpPr>
        <dsp:cNvPr id="0" name=""/>
        <dsp:cNvSpPr/>
      </dsp:nvSpPr>
      <dsp:spPr>
        <a:xfrm>
          <a:off x="3942704" y="2126456"/>
          <a:ext cx="294633" cy="1266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7316" y="0"/>
              </a:lnTo>
              <a:lnTo>
                <a:pt x="147316" y="1266924"/>
              </a:lnTo>
              <a:lnTo>
                <a:pt x="294633" y="1266924"/>
              </a:lnTo>
            </a:path>
          </a:pathLst>
        </a:custGeom>
        <a:noFill/>
        <a:ln w="12700" cap="flat" cmpd="sng" algn="ctr">
          <a:solidFill>
            <a:srgbClr val="99D7D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3C2487-C6B8-4C26-A044-11E8489E4198}">
      <dsp:nvSpPr>
        <dsp:cNvPr id="0" name=""/>
        <dsp:cNvSpPr/>
      </dsp:nvSpPr>
      <dsp:spPr>
        <a:xfrm>
          <a:off x="3942704" y="2126456"/>
          <a:ext cx="294633" cy="6334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7316" y="0"/>
              </a:lnTo>
              <a:lnTo>
                <a:pt x="147316" y="633462"/>
              </a:lnTo>
              <a:lnTo>
                <a:pt x="294633" y="633462"/>
              </a:lnTo>
            </a:path>
          </a:pathLst>
        </a:custGeom>
        <a:noFill/>
        <a:ln w="12700" cap="flat" cmpd="sng" algn="ctr">
          <a:solidFill>
            <a:srgbClr val="99D7D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F98218-07C9-4C31-B442-8C861C8603A9}">
      <dsp:nvSpPr>
        <dsp:cNvPr id="0" name=""/>
        <dsp:cNvSpPr/>
      </dsp:nvSpPr>
      <dsp:spPr>
        <a:xfrm>
          <a:off x="3942704" y="2080736"/>
          <a:ext cx="29463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4633" y="45720"/>
              </a:lnTo>
            </a:path>
          </a:pathLst>
        </a:custGeom>
        <a:noFill/>
        <a:ln w="12700" cap="flat" cmpd="sng" algn="ctr">
          <a:solidFill>
            <a:srgbClr val="99D7D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9B2AEE-576C-4F01-BF91-83F67D6A367E}">
      <dsp:nvSpPr>
        <dsp:cNvPr id="0" name=""/>
        <dsp:cNvSpPr/>
      </dsp:nvSpPr>
      <dsp:spPr>
        <a:xfrm>
          <a:off x="3942704" y="1492993"/>
          <a:ext cx="294633" cy="633462"/>
        </a:xfrm>
        <a:custGeom>
          <a:avLst/>
          <a:gdLst/>
          <a:ahLst/>
          <a:cxnLst/>
          <a:rect l="0" t="0" r="0" b="0"/>
          <a:pathLst>
            <a:path>
              <a:moveTo>
                <a:pt x="0" y="633462"/>
              </a:moveTo>
              <a:lnTo>
                <a:pt x="147316" y="633462"/>
              </a:lnTo>
              <a:lnTo>
                <a:pt x="147316" y="0"/>
              </a:lnTo>
              <a:lnTo>
                <a:pt x="294633" y="0"/>
              </a:lnTo>
            </a:path>
          </a:pathLst>
        </a:custGeom>
        <a:noFill/>
        <a:ln w="12700" cap="flat" cmpd="sng" algn="ctr">
          <a:solidFill>
            <a:srgbClr val="99D7D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904B78-4C19-406A-93D6-C01F652C3BC8}">
      <dsp:nvSpPr>
        <dsp:cNvPr id="0" name=""/>
        <dsp:cNvSpPr/>
      </dsp:nvSpPr>
      <dsp:spPr>
        <a:xfrm>
          <a:off x="3942704" y="859531"/>
          <a:ext cx="294633" cy="1266924"/>
        </a:xfrm>
        <a:custGeom>
          <a:avLst/>
          <a:gdLst/>
          <a:ahLst/>
          <a:cxnLst/>
          <a:rect l="0" t="0" r="0" b="0"/>
          <a:pathLst>
            <a:path>
              <a:moveTo>
                <a:pt x="0" y="1266924"/>
              </a:moveTo>
              <a:lnTo>
                <a:pt x="147316" y="1266924"/>
              </a:lnTo>
              <a:lnTo>
                <a:pt x="147316" y="0"/>
              </a:lnTo>
              <a:lnTo>
                <a:pt x="294633" y="0"/>
              </a:lnTo>
            </a:path>
          </a:pathLst>
        </a:custGeom>
        <a:noFill/>
        <a:ln w="12700" cap="flat" cmpd="sng" algn="ctr">
          <a:solidFill>
            <a:srgbClr val="99D7D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163D14-F5C9-4671-8DFE-719BB011F426}">
      <dsp:nvSpPr>
        <dsp:cNvPr id="0" name=""/>
        <dsp:cNvSpPr/>
      </dsp:nvSpPr>
      <dsp:spPr>
        <a:xfrm>
          <a:off x="3942704" y="226068"/>
          <a:ext cx="294633" cy="1900387"/>
        </a:xfrm>
        <a:custGeom>
          <a:avLst/>
          <a:gdLst/>
          <a:ahLst/>
          <a:cxnLst/>
          <a:rect l="0" t="0" r="0" b="0"/>
          <a:pathLst>
            <a:path>
              <a:moveTo>
                <a:pt x="0" y="1900387"/>
              </a:moveTo>
              <a:lnTo>
                <a:pt x="147316" y="1900387"/>
              </a:lnTo>
              <a:lnTo>
                <a:pt x="147316" y="0"/>
              </a:lnTo>
              <a:lnTo>
                <a:pt x="294633" y="0"/>
              </a:lnTo>
            </a:path>
          </a:pathLst>
        </a:custGeom>
        <a:noFill/>
        <a:ln w="12700" cap="flat" cmpd="sng" algn="ctr">
          <a:solidFill>
            <a:srgbClr val="99D7D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0FC5DF-0075-4A1C-8517-350A6F7D1C2D}">
      <dsp:nvSpPr>
        <dsp:cNvPr id="0" name=""/>
        <dsp:cNvSpPr/>
      </dsp:nvSpPr>
      <dsp:spPr>
        <a:xfrm>
          <a:off x="1071911" y="1827435"/>
          <a:ext cx="2870792" cy="598040"/>
        </a:xfrm>
        <a:prstGeom prst="rect">
          <a:avLst/>
        </a:prstGeom>
        <a:solidFill>
          <a:srgbClr val="E05972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rtlCol="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schemeClr val="bg1"/>
              </a:solidFill>
              <a:latin typeface="Arial"/>
              <a:ea typeface="+mn-ea"/>
              <a:cs typeface="Arial"/>
            </a:rPr>
            <a:t>Causes of kidney injury in FVD</a:t>
          </a:r>
          <a:endParaRPr lang="fr-FR" sz="1800" b="1" kern="1200" dirty="0">
            <a:solidFill>
              <a:schemeClr val="bg1"/>
            </a:solidFill>
            <a:latin typeface="Arial"/>
            <a:ea typeface="+mn-ea"/>
            <a:cs typeface="Arial"/>
          </a:endParaRPr>
        </a:p>
      </dsp:txBody>
      <dsp:txXfrm>
        <a:off x="1071911" y="1827435"/>
        <a:ext cx="2870792" cy="598040"/>
      </dsp:txXfrm>
    </dsp:sp>
    <dsp:sp modelId="{A22B66A3-05D3-4B8C-8DE1-7BA14F0A3F7F}">
      <dsp:nvSpPr>
        <dsp:cNvPr id="0" name=""/>
        <dsp:cNvSpPr/>
      </dsp:nvSpPr>
      <dsp:spPr>
        <a:xfrm>
          <a:off x="4237338" y="1410"/>
          <a:ext cx="4623421" cy="449316"/>
        </a:xfrm>
        <a:prstGeom prst="rect">
          <a:avLst/>
        </a:prstGeom>
        <a:solidFill>
          <a:srgbClr val="99D7DF">
            <a:alpha val="19571"/>
          </a:srgbClr>
        </a:solidFill>
        <a:ln w="12700" cap="flat" cmpd="sng" algn="ctr">
          <a:solidFill>
            <a:srgbClr val="E0597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kern="1200" dirty="0">
              <a:solidFill>
                <a:srgbClr val="00205C"/>
              </a:solidFill>
              <a:latin typeface="Arial" panose="020B0604020202020204" pitchFamily="34" charset="0"/>
              <a:cs typeface="Arial" panose="020B0604020202020204" pitchFamily="34" charset="0"/>
            </a:rPr>
            <a:t>Shock (hypoperfusion)</a:t>
          </a:r>
          <a:endParaRPr lang="fr-FR" sz="1600" kern="1200" dirty="0">
            <a:solidFill>
              <a:srgbClr val="00205C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37338" y="1410"/>
        <a:ext cx="4623421" cy="449316"/>
      </dsp:txXfrm>
    </dsp:sp>
    <dsp:sp modelId="{14D51558-3D1B-4AE0-AF20-69E48812C66F}">
      <dsp:nvSpPr>
        <dsp:cNvPr id="0" name=""/>
        <dsp:cNvSpPr/>
      </dsp:nvSpPr>
      <dsp:spPr>
        <a:xfrm>
          <a:off x="4237338" y="634873"/>
          <a:ext cx="4623421" cy="449316"/>
        </a:xfrm>
        <a:prstGeom prst="rect">
          <a:avLst/>
        </a:prstGeom>
        <a:solidFill>
          <a:srgbClr val="99D7DF">
            <a:alpha val="19571"/>
          </a:srgbClr>
        </a:solidFill>
        <a:ln w="12700" cap="flat" cmpd="sng" algn="ctr">
          <a:solidFill>
            <a:srgbClr val="E0597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kern="1200" dirty="0">
              <a:solidFill>
                <a:srgbClr val="00205C"/>
              </a:solidFill>
              <a:latin typeface="Arial"/>
              <a:cs typeface="Arial"/>
            </a:rPr>
            <a:t>Rhabdomyolysis</a:t>
          </a:r>
          <a:endParaRPr lang="fr-FR" sz="1600" kern="1200" dirty="0">
            <a:solidFill>
              <a:srgbClr val="00205C"/>
            </a:solidFill>
            <a:latin typeface="Arial"/>
            <a:cs typeface="Arial"/>
          </a:endParaRPr>
        </a:p>
      </dsp:txBody>
      <dsp:txXfrm>
        <a:off x="4237338" y="634873"/>
        <a:ext cx="4623421" cy="449316"/>
      </dsp:txXfrm>
    </dsp:sp>
    <dsp:sp modelId="{A1D33387-C598-4208-B059-11FDE2134BBB}">
      <dsp:nvSpPr>
        <dsp:cNvPr id="0" name=""/>
        <dsp:cNvSpPr/>
      </dsp:nvSpPr>
      <dsp:spPr>
        <a:xfrm>
          <a:off x="4237338" y="1268335"/>
          <a:ext cx="4623421" cy="449316"/>
        </a:xfrm>
        <a:prstGeom prst="rect">
          <a:avLst/>
        </a:prstGeom>
        <a:solidFill>
          <a:srgbClr val="99D7DF">
            <a:alpha val="19571"/>
          </a:srgbClr>
        </a:solidFill>
        <a:ln w="12700" cap="flat" cmpd="sng" algn="ctr">
          <a:solidFill>
            <a:srgbClr val="E0597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kern="1200" dirty="0">
              <a:solidFill>
                <a:srgbClr val="00205C"/>
              </a:solidFill>
              <a:latin typeface="Arial"/>
              <a:cs typeface="Arial"/>
            </a:rPr>
            <a:t>Filovirus: direct affect on kidney function</a:t>
          </a:r>
          <a:endParaRPr lang="fr-FR" sz="1600" kern="1200" dirty="0">
            <a:solidFill>
              <a:srgbClr val="00205C"/>
            </a:solidFill>
            <a:latin typeface="Arial"/>
            <a:cs typeface="Arial"/>
          </a:endParaRPr>
        </a:p>
      </dsp:txBody>
      <dsp:txXfrm>
        <a:off x="4237338" y="1268335"/>
        <a:ext cx="4623421" cy="449316"/>
      </dsp:txXfrm>
    </dsp:sp>
    <dsp:sp modelId="{9EB18DD7-9AAB-4FCC-A017-B720C3E37FF3}">
      <dsp:nvSpPr>
        <dsp:cNvPr id="0" name=""/>
        <dsp:cNvSpPr/>
      </dsp:nvSpPr>
      <dsp:spPr>
        <a:xfrm>
          <a:off x="4237338" y="1901797"/>
          <a:ext cx="4623421" cy="449316"/>
        </a:xfrm>
        <a:prstGeom prst="rect">
          <a:avLst/>
        </a:prstGeom>
        <a:solidFill>
          <a:srgbClr val="99D7DF">
            <a:alpha val="19571"/>
          </a:srgbClr>
        </a:solidFill>
        <a:ln w="12700" cap="flat" cmpd="sng" algn="ctr">
          <a:solidFill>
            <a:srgbClr val="E0597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kern="1200" dirty="0">
              <a:solidFill>
                <a:srgbClr val="00205C"/>
              </a:solidFill>
              <a:latin typeface="Arial" panose="020B0604020202020204" pitchFamily="34" charset="0"/>
              <a:cs typeface="Arial" panose="020B0604020202020204" pitchFamily="34" charset="0"/>
            </a:rPr>
            <a:t>Co-infections:</a:t>
          </a:r>
          <a:br>
            <a:rPr lang="fr-FR" sz="1600" kern="1200" dirty="0">
              <a:solidFill>
                <a:srgbClr val="00205C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" sz="1600" kern="1200" dirty="0">
              <a:solidFill>
                <a:srgbClr val="00205C"/>
              </a:solidFill>
              <a:latin typeface="Arial" panose="020B0604020202020204" pitchFamily="34" charset="0"/>
              <a:cs typeface="Arial" panose="020B0604020202020204" pitchFamily="34" charset="0"/>
            </a:rPr>
            <a:t>malaria, bacterial infections</a:t>
          </a:r>
          <a:endParaRPr lang="fr-FR" sz="1600" kern="1200" dirty="0">
            <a:solidFill>
              <a:srgbClr val="00205C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37338" y="1901797"/>
        <a:ext cx="4623421" cy="449316"/>
      </dsp:txXfrm>
    </dsp:sp>
    <dsp:sp modelId="{9E0ABC25-D4CF-4061-81B7-4D4D8FB71097}">
      <dsp:nvSpPr>
        <dsp:cNvPr id="0" name=""/>
        <dsp:cNvSpPr/>
      </dsp:nvSpPr>
      <dsp:spPr>
        <a:xfrm>
          <a:off x="4237338" y="2535260"/>
          <a:ext cx="4623421" cy="449316"/>
        </a:xfrm>
        <a:prstGeom prst="rect">
          <a:avLst/>
        </a:prstGeom>
        <a:solidFill>
          <a:srgbClr val="99D7DF">
            <a:alpha val="19571"/>
          </a:srgbClr>
        </a:solidFill>
        <a:ln w="12700" cap="flat" cmpd="sng" algn="ctr">
          <a:solidFill>
            <a:srgbClr val="E0597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kern="1200" dirty="0">
              <a:solidFill>
                <a:srgbClr val="00205C"/>
              </a:solidFill>
              <a:latin typeface="Arial"/>
              <a:cs typeface="Arial"/>
            </a:rPr>
            <a:t>Nephrotoxic drugs</a:t>
          </a:r>
          <a:endParaRPr lang="fr-FR" sz="1600" kern="1200" dirty="0">
            <a:solidFill>
              <a:srgbClr val="00205C"/>
            </a:solidFill>
            <a:latin typeface="Arial"/>
            <a:cs typeface="Arial"/>
          </a:endParaRPr>
        </a:p>
      </dsp:txBody>
      <dsp:txXfrm>
        <a:off x="4237338" y="2535260"/>
        <a:ext cx="4623421" cy="449316"/>
      </dsp:txXfrm>
    </dsp:sp>
    <dsp:sp modelId="{0553C925-76CC-4959-828E-F7E7461CC523}">
      <dsp:nvSpPr>
        <dsp:cNvPr id="0" name=""/>
        <dsp:cNvSpPr/>
      </dsp:nvSpPr>
      <dsp:spPr>
        <a:xfrm>
          <a:off x="4237338" y="3168722"/>
          <a:ext cx="4623421" cy="449316"/>
        </a:xfrm>
        <a:prstGeom prst="rect">
          <a:avLst/>
        </a:prstGeom>
        <a:solidFill>
          <a:srgbClr val="99D7DF">
            <a:alpha val="19571"/>
          </a:srgbClr>
        </a:solidFill>
        <a:ln w="12700" cap="flat" cmpd="sng" algn="ctr">
          <a:solidFill>
            <a:srgbClr val="E0597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kern="1200" dirty="0">
              <a:solidFill>
                <a:srgbClr val="00205C"/>
              </a:solidFill>
              <a:latin typeface="Arial"/>
              <a:cs typeface="Arial"/>
            </a:rPr>
            <a:t>Pre-existing kidney disease</a:t>
          </a:r>
          <a:endParaRPr lang="fr-FR" sz="1600" kern="1200" dirty="0">
            <a:solidFill>
              <a:srgbClr val="00205C"/>
            </a:solidFill>
            <a:latin typeface="Arial"/>
            <a:cs typeface="Arial"/>
          </a:endParaRPr>
        </a:p>
      </dsp:txBody>
      <dsp:txXfrm>
        <a:off x="4237338" y="3168722"/>
        <a:ext cx="4623421" cy="449316"/>
      </dsp:txXfrm>
    </dsp:sp>
    <dsp:sp modelId="{D25F926B-7EC8-4404-B718-3C9D15B1885C}">
      <dsp:nvSpPr>
        <dsp:cNvPr id="0" name=""/>
        <dsp:cNvSpPr/>
      </dsp:nvSpPr>
      <dsp:spPr>
        <a:xfrm>
          <a:off x="4237338" y="3802185"/>
          <a:ext cx="1473168" cy="4493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200" kern="1200" dirty="0">
              <a:latin typeface="Arial"/>
              <a:cs typeface="Arial"/>
            </a:rPr>
            <a:t>Obstruction</a:t>
          </a:r>
        </a:p>
      </dsp:txBody>
      <dsp:txXfrm>
        <a:off x="4237338" y="3802185"/>
        <a:ext cx="1473168" cy="4493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24AA26-75E0-4772-8BDD-55EB1B59D1A8}">
      <dsp:nvSpPr>
        <dsp:cNvPr id="0" name=""/>
        <dsp:cNvSpPr/>
      </dsp:nvSpPr>
      <dsp:spPr>
        <a:xfrm>
          <a:off x="7547" y="40146"/>
          <a:ext cx="2546144" cy="653287"/>
        </a:xfrm>
        <a:prstGeom prst="rect">
          <a:avLst/>
        </a:prstGeom>
        <a:solidFill>
          <a:srgbClr val="E05972"/>
        </a:solidFill>
        <a:ln w="12700" cap="flat" cmpd="sng" algn="ctr">
          <a:solidFill>
            <a:srgbClr val="E0597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rtlCol="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Cause of metabolic acidosis </a:t>
          </a:r>
          <a:br>
            <a:rPr lang="en" sz="1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" sz="1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 FVD</a:t>
          </a:r>
          <a:endParaRPr lang="fr-FR" sz="14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47" y="40146"/>
        <a:ext cx="2546144" cy="653287"/>
      </dsp:txXfrm>
    </dsp:sp>
    <dsp:sp modelId="{CCC92070-C3B9-4F62-89AF-5EC191B5FB30}">
      <dsp:nvSpPr>
        <dsp:cNvPr id="0" name=""/>
        <dsp:cNvSpPr/>
      </dsp:nvSpPr>
      <dsp:spPr>
        <a:xfrm>
          <a:off x="262162" y="693433"/>
          <a:ext cx="254614" cy="506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6297"/>
              </a:lnTo>
              <a:lnTo>
                <a:pt x="254614" y="506297"/>
              </a:lnTo>
            </a:path>
          </a:pathLst>
        </a:custGeom>
        <a:noFill/>
        <a:ln w="12700" cap="flat" cmpd="sng" algn="ctr">
          <a:solidFill>
            <a:srgbClr val="99D7D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237111-51F0-4250-AC74-AD5F0009E11D}">
      <dsp:nvSpPr>
        <dsp:cNvPr id="0" name=""/>
        <dsp:cNvSpPr/>
      </dsp:nvSpPr>
      <dsp:spPr>
        <a:xfrm>
          <a:off x="516776" y="873087"/>
          <a:ext cx="2036915" cy="653287"/>
        </a:xfrm>
        <a:prstGeom prst="rect">
          <a:avLst/>
        </a:prstGeom>
        <a:solidFill>
          <a:srgbClr val="99D7DF">
            <a:alpha val="9655"/>
          </a:srgbClr>
        </a:solidFill>
        <a:ln w="12700" cap="flat" cmpd="sng" algn="ctr">
          <a:solidFill>
            <a:srgbClr val="E0597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rtlCol="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400" kern="1200" dirty="0">
              <a:solidFill>
                <a:srgbClr val="00205C"/>
              </a:solidFill>
              <a:latin typeface="Arial"/>
              <a:cs typeface="Arial"/>
            </a:rPr>
            <a:t>Acute renal failure</a:t>
          </a:r>
          <a:endParaRPr lang="fr-FR" sz="1400" kern="1200" dirty="0">
            <a:solidFill>
              <a:srgbClr val="00205C"/>
            </a:solidFill>
            <a:latin typeface="Arial"/>
            <a:cs typeface="Arial"/>
          </a:endParaRPr>
        </a:p>
      </dsp:txBody>
      <dsp:txXfrm>
        <a:off x="516776" y="873087"/>
        <a:ext cx="2036915" cy="653287"/>
      </dsp:txXfrm>
    </dsp:sp>
    <dsp:sp modelId="{F5C13FFD-F5A7-40E9-82F9-0F878DC51373}">
      <dsp:nvSpPr>
        <dsp:cNvPr id="0" name=""/>
        <dsp:cNvSpPr/>
      </dsp:nvSpPr>
      <dsp:spPr>
        <a:xfrm>
          <a:off x="262162" y="693433"/>
          <a:ext cx="277472" cy="12365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6584"/>
              </a:lnTo>
              <a:lnTo>
                <a:pt x="277472" y="1236584"/>
              </a:lnTo>
            </a:path>
          </a:pathLst>
        </a:custGeom>
        <a:noFill/>
        <a:ln w="12700" cap="flat" cmpd="sng" algn="ctr">
          <a:solidFill>
            <a:srgbClr val="99D7D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D2AB7-DA7B-4D36-88AC-532B9B13E243}">
      <dsp:nvSpPr>
        <dsp:cNvPr id="0" name=""/>
        <dsp:cNvSpPr/>
      </dsp:nvSpPr>
      <dsp:spPr>
        <a:xfrm>
          <a:off x="539634" y="1603374"/>
          <a:ext cx="2036915" cy="653287"/>
        </a:xfrm>
        <a:prstGeom prst="rect">
          <a:avLst/>
        </a:prstGeom>
        <a:solidFill>
          <a:srgbClr val="99D7DF">
            <a:alpha val="9655"/>
          </a:srgbClr>
        </a:solidFill>
        <a:ln w="12700" cap="flat" cmpd="sng" algn="ctr">
          <a:solidFill>
            <a:srgbClr val="E0597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rtlCol="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400" kern="1200" dirty="0">
              <a:solidFill>
                <a:srgbClr val="00205C"/>
              </a:solidFill>
              <a:latin typeface="Arial" panose="020B0604020202020204" pitchFamily="34" charset="0"/>
              <a:cs typeface="Arial" panose="020B0604020202020204" pitchFamily="34" charset="0"/>
            </a:rPr>
            <a:t>Septicaemia, shock</a:t>
          </a:r>
        </a:p>
      </dsp:txBody>
      <dsp:txXfrm>
        <a:off x="539634" y="1603374"/>
        <a:ext cx="2036915" cy="653287"/>
      </dsp:txXfrm>
    </dsp:sp>
    <dsp:sp modelId="{812E7CDA-D843-4017-BADF-2D9D486381A6}">
      <dsp:nvSpPr>
        <dsp:cNvPr id="0" name=""/>
        <dsp:cNvSpPr/>
      </dsp:nvSpPr>
      <dsp:spPr>
        <a:xfrm>
          <a:off x="262162" y="693433"/>
          <a:ext cx="277472" cy="19892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9299"/>
              </a:lnTo>
              <a:lnTo>
                <a:pt x="277472" y="1989299"/>
              </a:lnTo>
            </a:path>
          </a:pathLst>
        </a:custGeom>
        <a:noFill/>
        <a:ln w="12700" cap="flat" cmpd="sng" algn="ctr">
          <a:solidFill>
            <a:srgbClr val="99D7D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983667-8981-4A21-9188-71F68201D21B}">
      <dsp:nvSpPr>
        <dsp:cNvPr id="0" name=""/>
        <dsp:cNvSpPr/>
      </dsp:nvSpPr>
      <dsp:spPr>
        <a:xfrm>
          <a:off x="539634" y="2356089"/>
          <a:ext cx="2036915" cy="653287"/>
        </a:xfrm>
        <a:prstGeom prst="rect">
          <a:avLst/>
        </a:prstGeom>
        <a:solidFill>
          <a:srgbClr val="99D7DF">
            <a:alpha val="9655"/>
          </a:srgbClr>
        </a:solidFill>
        <a:ln w="12700" cap="flat" cmpd="sng" algn="ctr">
          <a:solidFill>
            <a:srgbClr val="E0597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rtlCol="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400" kern="1200" dirty="0">
              <a:solidFill>
                <a:srgbClr val="00205C"/>
              </a:solidFill>
              <a:latin typeface="Arial" panose="020B0604020202020204" pitchFamily="34" charset="0"/>
              <a:cs typeface="Arial" panose="020B0604020202020204" pitchFamily="34" charset="0"/>
            </a:rPr>
            <a:t>High volume diarrhoea</a:t>
          </a:r>
          <a:endParaRPr lang="fr-FR" sz="1400" kern="1200" dirty="0">
            <a:solidFill>
              <a:srgbClr val="00205C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9634" y="2356089"/>
        <a:ext cx="2036915" cy="653287"/>
      </dsp:txXfrm>
    </dsp:sp>
    <dsp:sp modelId="{3AB62641-B4FD-4549-8309-95534EBF1DBB}">
      <dsp:nvSpPr>
        <dsp:cNvPr id="0" name=""/>
        <dsp:cNvSpPr/>
      </dsp:nvSpPr>
      <dsp:spPr>
        <a:xfrm>
          <a:off x="2913000" y="40146"/>
          <a:ext cx="2546144" cy="653287"/>
        </a:xfrm>
        <a:prstGeom prst="rect">
          <a:avLst/>
        </a:prstGeom>
        <a:solidFill>
          <a:srgbClr val="E05972"/>
        </a:solidFill>
        <a:ln w="12700" cap="flat" cmpd="sng" algn="ctr">
          <a:solidFill>
            <a:srgbClr val="E0597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rtlCol="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Mechanisms for </a:t>
          </a:r>
          <a:br>
            <a:rPr lang="en" sz="1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" sz="1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developing acidosis</a:t>
          </a:r>
        </a:p>
      </dsp:txBody>
      <dsp:txXfrm>
        <a:off x="2913000" y="40146"/>
        <a:ext cx="2546144" cy="653287"/>
      </dsp:txXfrm>
    </dsp:sp>
    <dsp:sp modelId="{EDD5E0BB-1622-4C5F-8D04-37466162E8E6}">
      <dsp:nvSpPr>
        <dsp:cNvPr id="0" name=""/>
        <dsp:cNvSpPr/>
      </dsp:nvSpPr>
      <dsp:spPr>
        <a:xfrm>
          <a:off x="3167615" y="693433"/>
          <a:ext cx="254614" cy="506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6297"/>
              </a:lnTo>
              <a:lnTo>
                <a:pt x="254614" y="506297"/>
              </a:lnTo>
            </a:path>
          </a:pathLst>
        </a:custGeom>
        <a:noFill/>
        <a:ln w="12700" cap="flat" cmpd="sng" algn="ctr">
          <a:solidFill>
            <a:srgbClr val="99D7D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0B6F15-8C53-4B45-9407-DC69164DFE1C}">
      <dsp:nvSpPr>
        <dsp:cNvPr id="0" name=""/>
        <dsp:cNvSpPr/>
      </dsp:nvSpPr>
      <dsp:spPr>
        <a:xfrm>
          <a:off x="3422229" y="873087"/>
          <a:ext cx="2036915" cy="653287"/>
        </a:xfrm>
        <a:prstGeom prst="rect">
          <a:avLst/>
        </a:prstGeom>
        <a:solidFill>
          <a:srgbClr val="99D7DF">
            <a:alpha val="9655"/>
          </a:srgbClr>
        </a:solidFill>
        <a:ln w="12700" cap="flat" cmpd="sng" algn="ctr">
          <a:solidFill>
            <a:srgbClr val="E0597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rtlCol="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400" kern="1200" dirty="0"/>
            <a:t>↓ Acid excretion</a:t>
          </a:r>
          <a:endParaRPr lang="en" sz="1400" kern="1200" dirty="0">
            <a:solidFill>
              <a:srgbClr val="00205C"/>
            </a:solidFill>
            <a:latin typeface="Arial"/>
            <a:cs typeface="Arial"/>
          </a:endParaRPr>
        </a:p>
      </dsp:txBody>
      <dsp:txXfrm>
        <a:off x="3422229" y="873087"/>
        <a:ext cx="2036915" cy="653287"/>
      </dsp:txXfrm>
    </dsp:sp>
    <dsp:sp modelId="{892C30AE-C825-4B09-9EEE-55F1DE63C283}">
      <dsp:nvSpPr>
        <dsp:cNvPr id="0" name=""/>
        <dsp:cNvSpPr/>
      </dsp:nvSpPr>
      <dsp:spPr>
        <a:xfrm>
          <a:off x="3167615" y="693433"/>
          <a:ext cx="243185" cy="12365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6584"/>
              </a:lnTo>
              <a:lnTo>
                <a:pt x="243185" y="1236584"/>
              </a:lnTo>
            </a:path>
          </a:pathLst>
        </a:custGeom>
        <a:noFill/>
        <a:ln w="12700" cap="flat" cmpd="sng" algn="ctr">
          <a:solidFill>
            <a:srgbClr val="99D7D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B2F117-F8BC-4A5C-B94C-A2E36A825C88}">
      <dsp:nvSpPr>
        <dsp:cNvPr id="0" name=""/>
        <dsp:cNvSpPr/>
      </dsp:nvSpPr>
      <dsp:spPr>
        <a:xfrm>
          <a:off x="3410801" y="1603374"/>
          <a:ext cx="2036915" cy="653287"/>
        </a:xfrm>
        <a:prstGeom prst="rect">
          <a:avLst/>
        </a:prstGeom>
        <a:solidFill>
          <a:srgbClr val="99D7DF">
            <a:alpha val="9655"/>
          </a:srgbClr>
        </a:solidFill>
        <a:ln w="12700" cap="flat" cmpd="sng" algn="ctr">
          <a:solidFill>
            <a:srgbClr val="E0597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rtlCol="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400" kern="1200" dirty="0"/>
            <a:t>↑ Acid production</a:t>
          </a:r>
        </a:p>
      </dsp:txBody>
      <dsp:txXfrm>
        <a:off x="3410801" y="1603374"/>
        <a:ext cx="2036915" cy="653287"/>
      </dsp:txXfrm>
    </dsp:sp>
    <dsp:sp modelId="{41F8E20D-A437-429E-824A-D8DEB2D9D39A}">
      <dsp:nvSpPr>
        <dsp:cNvPr id="0" name=""/>
        <dsp:cNvSpPr/>
      </dsp:nvSpPr>
      <dsp:spPr>
        <a:xfrm>
          <a:off x="3167615" y="693433"/>
          <a:ext cx="254614" cy="19664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6440"/>
              </a:lnTo>
              <a:lnTo>
                <a:pt x="254614" y="1966440"/>
              </a:lnTo>
            </a:path>
          </a:pathLst>
        </a:custGeom>
        <a:noFill/>
        <a:ln w="12700" cap="flat" cmpd="sng" algn="ctr">
          <a:solidFill>
            <a:srgbClr val="99D7D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1F8064-801B-4B6D-9171-F7AF1A0CEB34}">
      <dsp:nvSpPr>
        <dsp:cNvPr id="0" name=""/>
        <dsp:cNvSpPr/>
      </dsp:nvSpPr>
      <dsp:spPr>
        <a:xfrm>
          <a:off x="3422229" y="2333230"/>
          <a:ext cx="2036915" cy="653287"/>
        </a:xfrm>
        <a:prstGeom prst="rect">
          <a:avLst/>
        </a:prstGeom>
        <a:solidFill>
          <a:srgbClr val="99D7DF">
            <a:alpha val="9655"/>
          </a:srgbClr>
        </a:solidFill>
        <a:ln w="12700" cap="flat" cmpd="sng" algn="ctr">
          <a:solidFill>
            <a:srgbClr val="E0597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rtlCol="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400" kern="1200" dirty="0">
              <a:solidFill>
                <a:srgbClr val="00205C"/>
              </a:solidFill>
              <a:latin typeface="Arial" panose="020B0604020202020204" pitchFamily="34" charset="0"/>
              <a:cs typeface="Arial" panose="020B0604020202020204" pitchFamily="34" charset="0"/>
            </a:rPr>
            <a:t>Gastrointestinal or renal renal HCO</a:t>
          </a:r>
          <a:r>
            <a:rPr lang="en" sz="1400" kern="1200" baseline="-25000" dirty="0">
              <a:solidFill>
                <a:srgbClr val="00205C"/>
              </a:solidFill>
              <a:latin typeface="Arial" panose="020B0604020202020204" pitchFamily="34" charset="0"/>
              <a:cs typeface="Arial" panose="020B0604020202020204" pitchFamily="34" charset="0"/>
            </a:rPr>
            <a:t>3</a:t>
          </a:r>
          <a:r>
            <a:rPr lang="en" sz="1400" kern="1200" dirty="0">
              <a:solidFill>
                <a:srgbClr val="00205C"/>
              </a:solidFill>
              <a:latin typeface="Arial" panose="020B0604020202020204" pitchFamily="34" charset="0"/>
              <a:cs typeface="Arial" panose="020B0604020202020204" pitchFamily="34" charset="0"/>
            </a:rPr>
            <a:t>− loss</a:t>
          </a:r>
        </a:p>
      </dsp:txBody>
      <dsp:txXfrm>
        <a:off x="3422229" y="2333230"/>
        <a:ext cx="2036915" cy="653287"/>
      </dsp:txXfrm>
    </dsp:sp>
    <dsp:sp modelId="{C77629A6-C58E-410B-BACE-CD7B4E30E7B7}">
      <dsp:nvSpPr>
        <dsp:cNvPr id="0" name=""/>
        <dsp:cNvSpPr/>
      </dsp:nvSpPr>
      <dsp:spPr>
        <a:xfrm>
          <a:off x="5818454" y="40146"/>
          <a:ext cx="2546144" cy="653287"/>
        </a:xfrm>
        <a:prstGeom prst="rect">
          <a:avLst/>
        </a:prstGeom>
        <a:solidFill>
          <a:srgbClr val="E05972"/>
        </a:solidFill>
        <a:ln w="12700" cap="flat" cmpd="sng" algn="ctr">
          <a:solidFill>
            <a:srgbClr val="E0597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rtlCol="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Acute </a:t>
          </a:r>
          <a:br>
            <a:rPr lang="en" sz="1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" sz="1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symptomatology</a:t>
          </a:r>
          <a:endParaRPr lang="fr-FR" sz="14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18454" y="40146"/>
        <a:ext cx="2546144" cy="653287"/>
      </dsp:txXfrm>
    </dsp:sp>
    <dsp:sp modelId="{18B8FE00-98FD-48A4-810B-53BCC8400CAA}">
      <dsp:nvSpPr>
        <dsp:cNvPr id="0" name=""/>
        <dsp:cNvSpPr/>
      </dsp:nvSpPr>
      <dsp:spPr>
        <a:xfrm>
          <a:off x="6073068" y="693433"/>
          <a:ext cx="254614" cy="506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6297"/>
              </a:lnTo>
              <a:lnTo>
                <a:pt x="254614" y="506297"/>
              </a:lnTo>
            </a:path>
          </a:pathLst>
        </a:custGeom>
        <a:noFill/>
        <a:ln w="12700" cap="flat" cmpd="sng" algn="ctr">
          <a:solidFill>
            <a:srgbClr val="99D7D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BA3414-C55B-42BB-8997-4BD5CD12A71F}">
      <dsp:nvSpPr>
        <dsp:cNvPr id="0" name=""/>
        <dsp:cNvSpPr/>
      </dsp:nvSpPr>
      <dsp:spPr>
        <a:xfrm>
          <a:off x="6327683" y="873087"/>
          <a:ext cx="2036915" cy="653287"/>
        </a:xfrm>
        <a:prstGeom prst="rect">
          <a:avLst/>
        </a:prstGeom>
        <a:solidFill>
          <a:srgbClr val="99D7DF">
            <a:alpha val="9655"/>
          </a:srgbClr>
        </a:solidFill>
        <a:ln w="12700" cap="flat" cmpd="sng" algn="ctr">
          <a:solidFill>
            <a:srgbClr val="E0597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rtlCol="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400" kern="1200" dirty="0">
              <a:solidFill>
                <a:srgbClr val="00205C"/>
              </a:solidFill>
              <a:latin typeface="Arial" panose="020B0604020202020204" pitchFamily="34" charset="0"/>
              <a:cs typeface="Arial" panose="020B0604020202020204" pitchFamily="34" charset="0"/>
            </a:rPr>
            <a:t>Asymptomatic </a:t>
          </a:r>
          <a:br>
            <a:rPr lang="en" sz="1400" kern="1200" dirty="0">
              <a:solidFill>
                <a:srgbClr val="00205C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" sz="1400" kern="1200" dirty="0">
              <a:solidFill>
                <a:srgbClr val="00205C"/>
              </a:solidFill>
              <a:latin typeface="Arial" panose="020B0604020202020204" pitchFamily="34" charset="0"/>
              <a:cs typeface="Arial" panose="020B0604020202020204" pitchFamily="34" charset="0"/>
            </a:rPr>
            <a:t>(moderate acidosis)</a:t>
          </a:r>
          <a:endParaRPr lang="fr-FR" sz="1400" kern="1200" dirty="0">
            <a:solidFill>
              <a:srgbClr val="00205C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27683" y="873087"/>
        <a:ext cx="2036915" cy="653287"/>
      </dsp:txXfrm>
    </dsp:sp>
    <dsp:sp modelId="{27A0BAD6-5446-4BE9-B052-4CA61A822161}">
      <dsp:nvSpPr>
        <dsp:cNvPr id="0" name=""/>
        <dsp:cNvSpPr/>
      </dsp:nvSpPr>
      <dsp:spPr>
        <a:xfrm>
          <a:off x="6073068" y="693433"/>
          <a:ext cx="254614" cy="12692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9249"/>
              </a:lnTo>
              <a:lnTo>
                <a:pt x="254614" y="1269249"/>
              </a:lnTo>
            </a:path>
          </a:pathLst>
        </a:custGeom>
        <a:noFill/>
        <a:ln w="12700" cap="flat" cmpd="sng" algn="ctr">
          <a:solidFill>
            <a:srgbClr val="99D7D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2696EE-9CEA-492C-A0CB-FC62C72A5060}">
      <dsp:nvSpPr>
        <dsp:cNvPr id="0" name=""/>
        <dsp:cNvSpPr/>
      </dsp:nvSpPr>
      <dsp:spPr>
        <a:xfrm>
          <a:off x="6327683" y="1603374"/>
          <a:ext cx="2036915" cy="718616"/>
        </a:xfrm>
        <a:prstGeom prst="rect">
          <a:avLst/>
        </a:prstGeom>
        <a:solidFill>
          <a:srgbClr val="99D7DF">
            <a:alpha val="9655"/>
          </a:srgbClr>
        </a:solidFill>
        <a:ln w="12700" cap="flat" cmpd="sng" algn="ctr">
          <a:solidFill>
            <a:srgbClr val="E0597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rtlCol="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400" b="0" i="0" kern="1200" dirty="0">
              <a:solidFill>
                <a:srgbClr val="00205C"/>
              </a:solidFill>
              <a:latin typeface="Arial"/>
              <a:cs typeface="Arial"/>
            </a:rPr>
            <a:t>Hyperpnea</a:t>
          </a:r>
          <a:endParaRPr lang="fr-FR" sz="1400" kern="1200" dirty="0">
            <a:solidFill>
              <a:srgbClr val="00205C"/>
            </a:solidFill>
            <a:latin typeface="Arial"/>
            <a:cs typeface="Arial"/>
          </a:endParaRPr>
        </a:p>
      </dsp:txBody>
      <dsp:txXfrm>
        <a:off x="6327683" y="1603374"/>
        <a:ext cx="2036915" cy="718616"/>
      </dsp:txXfrm>
    </dsp:sp>
    <dsp:sp modelId="{858315FF-8BFB-4CAE-9A9B-847A1670442A}">
      <dsp:nvSpPr>
        <dsp:cNvPr id="0" name=""/>
        <dsp:cNvSpPr/>
      </dsp:nvSpPr>
      <dsp:spPr>
        <a:xfrm>
          <a:off x="6073068" y="693433"/>
          <a:ext cx="254614" cy="2054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4629"/>
              </a:lnTo>
              <a:lnTo>
                <a:pt x="254614" y="2054629"/>
              </a:lnTo>
            </a:path>
          </a:pathLst>
        </a:custGeom>
        <a:noFill/>
        <a:ln w="12700" cap="flat" cmpd="sng" algn="ctr">
          <a:solidFill>
            <a:srgbClr val="99D7D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3ADC23-EF17-4B56-B339-81869AAF2BE9}">
      <dsp:nvSpPr>
        <dsp:cNvPr id="0" name=""/>
        <dsp:cNvSpPr/>
      </dsp:nvSpPr>
      <dsp:spPr>
        <a:xfrm>
          <a:off x="6327683" y="2421419"/>
          <a:ext cx="2036915" cy="653287"/>
        </a:xfrm>
        <a:prstGeom prst="rect">
          <a:avLst/>
        </a:prstGeom>
        <a:solidFill>
          <a:srgbClr val="99D7DF">
            <a:alpha val="9655"/>
          </a:srgbClr>
        </a:solidFill>
        <a:ln w="12700" cap="flat" cmpd="sng" algn="ctr">
          <a:solidFill>
            <a:srgbClr val="E0597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rtlCol="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400" kern="1200" dirty="0">
              <a:solidFill>
                <a:srgbClr val="00205C"/>
              </a:solidFill>
              <a:latin typeface="Arial" panose="020B0604020202020204" pitchFamily="34" charset="0"/>
              <a:cs typeface="Arial" panose="020B0604020202020204" pitchFamily="34" charset="0"/>
            </a:rPr>
            <a:t>Nausea/vomiting</a:t>
          </a:r>
          <a:endParaRPr lang="fr-FR" sz="1400" kern="1200" dirty="0">
            <a:solidFill>
              <a:srgbClr val="00205C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27683" y="2421419"/>
        <a:ext cx="2036915" cy="653287"/>
      </dsp:txXfrm>
    </dsp:sp>
    <dsp:sp modelId="{0EE3E227-86D2-4581-AF64-5CA1535344D8}">
      <dsp:nvSpPr>
        <dsp:cNvPr id="0" name=""/>
        <dsp:cNvSpPr/>
      </dsp:nvSpPr>
      <dsp:spPr>
        <a:xfrm>
          <a:off x="6073068" y="693433"/>
          <a:ext cx="254614" cy="28189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8992"/>
              </a:lnTo>
              <a:lnTo>
                <a:pt x="254614" y="2818992"/>
              </a:lnTo>
            </a:path>
          </a:pathLst>
        </a:custGeom>
        <a:noFill/>
        <a:ln w="12700" cap="flat" cmpd="sng" algn="ctr">
          <a:solidFill>
            <a:srgbClr val="99D7D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828909-0CF9-4245-9AB3-62F496CB5C3A}">
      <dsp:nvSpPr>
        <dsp:cNvPr id="0" name=""/>
        <dsp:cNvSpPr/>
      </dsp:nvSpPr>
      <dsp:spPr>
        <a:xfrm>
          <a:off x="6327683" y="3185782"/>
          <a:ext cx="2036915" cy="653287"/>
        </a:xfrm>
        <a:prstGeom prst="rect">
          <a:avLst/>
        </a:prstGeom>
        <a:solidFill>
          <a:srgbClr val="99D7DF">
            <a:alpha val="9655"/>
          </a:srgbClr>
        </a:solidFill>
        <a:ln w="12700" cap="flat" cmpd="sng" algn="ctr">
          <a:solidFill>
            <a:srgbClr val="E0597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rtlCol="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400" kern="1200" dirty="0">
              <a:solidFill>
                <a:srgbClr val="00205C"/>
              </a:solidFill>
              <a:latin typeface="Arial"/>
              <a:cs typeface="Arial"/>
            </a:rPr>
            <a:t>Decreased responsiveness to vasopressors</a:t>
          </a:r>
        </a:p>
      </dsp:txBody>
      <dsp:txXfrm>
        <a:off x="6327683" y="3185782"/>
        <a:ext cx="2036915" cy="653287"/>
      </dsp:txXfrm>
    </dsp:sp>
    <dsp:sp modelId="{028C2882-7753-4913-B8E9-88164C61C787}">
      <dsp:nvSpPr>
        <dsp:cNvPr id="0" name=""/>
        <dsp:cNvSpPr/>
      </dsp:nvSpPr>
      <dsp:spPr>
        <a:xfrm>
          <a:off x="8723907" y="40146"/>
          <a:ext cx="2546144" cy="653287"/>
        </a:xfrm>
        <a:prstGeom prst="rect">
          <a:avLst/>
        </a:prstGeom>
        <a:solidFill>
          <a:srgbClr val="E05972"/>
        </a:solidFill>
        <a:ln w="12700" cap="flat" cmpd="sng" algn="ctr">
          <a:solidFill>
            <a:srgbClr val="E0597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rtlCol="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400" kern="1200" dirty="0">
              <a:solidFill>
                <a:schemeClr val="bg1"/>
              </a:solidFill>
              <a:latin typeface="Arial"/>
              <a:cs typeface="Arial"/>
            </a:rPr>
            <a:t>Arterial/venous blood gas (if available)</a:t>
          </a:r>
          <a:endParaRPr lang="fr-FR" sz="1400" kern="1200" dirty="0">
            <a:solidFill>
              <a:schemeClr val="bg1"/>
            </a:solidFill>
            <a:latin typeface="Arial"/>
            <a:cs typeface="Arial"/>
          </a:endParaRPr>
        </a:p>
      </dsp:txBody>
      <dsp:txXfrm>
        <a:off x="8723907" y="40146"/>
        <a:ext cx="2546144" cy="653287"/>
      </dsp:txXfrm>
    </dsp:sp>
    <dsp:sp modelId="{F9F14D74-7FCA-40F1-AF39-A37556425F39}">
      <dsp:nvSpPr>
        <dsp:cNvPr id="0" name=""/>
        <dsp:cNvSpPr/>
      </dsp:nvSpPr>
      <dsp:spPr>
        <a:xfrm>
          <a:off x="8978521" y="693433"/>
          <a:ext cx="254614" cy="506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6297"/>
              </a:lnTo>
              <a:lnTo>
                <a:pt x="254614" y="506297"/>
              </a:lnTo>
            </a:path>
          </a:pathLst>
        </a:custGeom>
        <a:noFill/>
        <a:ln w="12700" cap="flat" cmpd="sng" algn="ctr">
          <a:solidFill>
            <a:srgbClr val="99D7D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BCDE0B-1D64-4C5B-A770-2A9D8863CD5F}">
      <dsp:nvSpPr>
        <dsp:cNvPr id="0" name=""/>
        <dsp:cNvSpPr/>
      </dsp:nvSpPr>
      <dsp:spPr>
        <a:xfrm>
          <a:off x="9233136" y="873087"/>
          <a:ext cx="2036915" cy="653287"/>
        </a:xfrm>
        <a:prstGeom prst="rect">
          <a:avLst/>
        </a:prstGeom>
        <a:solidFill>
          <a:srgbClr val="99D7DF">
            <a:alpha val="9655"/>
          </a:srgbClr>
        </a:solidFill>
        <a:ln w="12700" cap="flat" cmpd="sng" algn="ctr">
          <a:solidFill>
            <a:srgbClr val="E0597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rtlCol="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400" kern="1200" dirty="0">
              <a:solidFill>
                <a:srgbClr val="00205C"/>
              </a:solidFill>
              <a:latin typeface="Arial" panose="020B0604020202020204" pitchFamily="34" charset="0"/>
              <a:cs typeface="Arial" panose="020B0604020202020204" pitchFamily="34" charset="0"/>
            </a:rPr>
            <a:t>pH &lt; 7.35</a:t>
          </a:r>
          <a:endParaRPr lang="fr-FR" sz="1400" kern="1200" dirty="0">
            <a:solidFill>
              <a:srgbClr val="00205C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233136" y="873087"/>
        <a:ext cx="2036915" cy="653287"/>
      </dsp:txXfrm>
    </dsp:sp>
    <dsp:sp modelId="{6A7B3A0C-A42C-432E-AB85-D574E11F2F3A}">
      <dsp:nvSpPr>
        <dsp:cNvPr id="0" name=""/>
        <dsp:cNvSpPr/>
      </dsp:nvSpPr>
      <dsp:spPr>
        <a:xfrm>
          <a:off x="8978521" y="693433"/>
          <a:ext cx="262162" cy="12365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6584"/>
              </a:lnTo>
              <a:lnTo>
                <a:pt x="262162" y="1236584"/>
              </a:lnTo>
            </a:path>
          </a:pathLst>
        </a:custGeom>
        <a:noFill/>
        <a:ln w="12700" cap="flat" cmpd="sng" algn="ctr">
          <a:solidFill>
            <a:srgbClr val="99D7D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2CC81B-FA53-4566-87C0-AA2B48B07C1F}">
      <dsp:nvSpPr>
        <dsp:cNvPr id="0" name=""/>
        <dsp:cNvSpPr/>
      </dsp:nvSpPr>
      <dsp:spPr>
        <a:xfrm>
          <a:off x="9240684" y="1603374"/>
          <a:ext cx="2036915" cy="653287"/>
        </a:xfrm>
        <a:prstGeom prst="rect">
          <a:avLst/>
        </a:prstGeom>
        <a:solidFill>
          <a:srgbClr val="99D7DF">
            <a:alpha val="9655"/>
          </a:srgbClr>
        </a:solidFill>
        <a:ln w="12700" cap="flat" cmpd="sng" algn="ctr">
          <a:solidFill>
            <a:srgbClr val="E0597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rtlCol="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400" kern="1200" dirty="0">
              <a:solidFill>
                <a:srgbClr val="00205C"/>
              </a:solidFill>
              <a:latin typeface="Arial"/>
              <a:cs typeface="Arial"/>
            </a:rPr>
            <a:t>Measure bicarbonate and base excess to confirm acidosis</a:t>
          </a:r>
          <a:endParaRPr lang="fr-FR" sz="1400" kern="1200" dirty="0">
            <a:solidFill>
              <a:srgbClr val="00205C"/>
            </a:solidFill>
            <a:latin typeface="Arial"/>
            <a:cs typeface="Arial"/>
          </a:endParaRPr>
        </a:p>
      </dsp:txBody>
      <dsp:txXfrm>
        <a:off x="9240684" y="1603374"/>
        <a:ext cx="2036915" cy="6532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67B25686-C135-714D-ADAE-A031C4BC0204}" type="datetimeFigureOut">
              <a:rPr lang="en-US" smtClean="0"/>
              <a:pPr/>
              <a:t>6/15/2023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2385B747-18E9-E746-A276-B387773C2A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771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let.com/241403917/acute-kidney-injury-chronic-kidney-disease-flash-cards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D62D978-1343-8041-8A8E-721480692B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48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F84E6A9-2290-4A38-9FBA-6DCB53A8D1A5}" type="slidenum">
              <a:rPr lang="fr-FR" altLang="da-DK" smtClean="0"/>
              <a:pPr rtl="0"/>
              <a:t>5</a:t>
            </a:fld>
            <a:endParaRPr lang="fr-FR" altLang="da-DK"/>
          </a:p>
        </p:txBody>
      </p:sp>
    </p:spTree>
    <p:extLst>
      <p:ext uri="{BB962C8B-B14F-4D97-AF65-F5344CB8AC3E}">
        <p14:creationId xmlns:p14="http://schemas.microsoft.com/office/powerpoint/2010/main" val="3938781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n"/>
              <a:t>https://www.srlf.org/wp-content/uploads/2016/03/2015_RFE_Insuffisance_R%C3%A9nale_Aigue_en_p%C3%A9riop%C3%A9ratoire_et_en_R%C3%A9animation.pdf</a:t>
            </a:r>
          </a:p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F84E6A9-2290-4A38-9FBA-6DCB53A8D1A5}" type="slidenum">
              <a:rPr lang="fr-FR" altLang="da-DK" smtClean="0"/>
              <a:pPr rtl="0"/>
              <a:t>6</a:t>
            </a:fld>
            <a:endParaRPr lang="fr-FR" altLang="da-DK"/>
          </a:p>
        </p:txBody>
      </p:sp>
    </p:spTree>
    <p:extLst>
      <p:ext uri="{BB962C8B-B14F-4D97-AF65-F5344CB8AC3E}">
        <p14:creationId xmlns:p14="http://schemas.microsoft.com/office/powerpoint/2010/main" val="1937813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br>
              <a:rPr lang="fr-FR" dirty="0"/>
            </a:br>
            <a:endParaRPr lang="fr-F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ctr"/>
            <a:r>
              <a:rPr lang="en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Acute Kidney Injury &amp; Chronic Kidney Disease Flashcards | Quizlet"/>
              </a:rPr>
              <a:t>Quizlet</a:t>
            </a:r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 tooltip="Acute Kidney Injury &amp; Chronic Kidney Disease Flashcards | Quizlet"/>
            </a:endParaRPr>
          </a:p>
          <a:p>
            <a:pPr rtl="0" fontAlgn="ctr"/>
            <a:r>
              <a:rPr lang="en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Acute Kidney Injury &amp; Chronic Kidney Disease Flashcards | Quizlet"/>
              </a:rPr>
              <a:t>Acute Kidney Injury &amp; Chronic Kidney Disease Flashcards | Quizlet</a:t>
            </a:r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 tooltip="Acute Kidney Injury &amp; Chronic Kidney Disease Flashcards | Quizlet"/>
            </a:endParaRPr>
          </a:p>
          <a:p>
            <a:pPr rtl="0" fontAlgn="ctr"/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 tooltip="Acute Kidney Injury &amp; Chronic Kidney Disease Flashcards | Quizlet"/>
            </a:endParaRPr>
          </a:p>
          <a:p>
            <a:pPr rtl="0" fontAlgn="ctr"/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 tooltip="Acute Kidney Injury &amp; Chronic Kidney Disease Flashcards | Quizle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F84E6A9-2290-4A38-9FBA-6DCB53A8D1A5}" type="slidenum">
              <a:rPr lang="fr-FR" altLang="da-DK" smtClean="0"/>
              <a:pPr rtl="0"/>
              <a:t>11</a:t>
            </a:fld>
            <a:endParaRPr lang="fr-FR" altLang="da-DK"/>
          </a:p>
        </p:txBody>
      </p:sp>
    </p:spTree>
    <p:extLst>
      <p:ext uri="{BB962C8B-B14F-4D97-AF65-F5344CB8AC3E}">
        <p14:creationId xmlns:p14="http://schemas.microsoft.com/office/powerpoint/2010/main" val="1807263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5B747-18E9-E746-A276-B387773C2AC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455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n"/>
              <a:t>https://www.msdmanuals.com/fr/professional/troubles-endocriniens-et-m%C3%A9taboliques/r%C3%A9gulation-et-troubles-acido-basiques/acidose-m%C3%A9tabolique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F84E6A9-2290-4A38-9FBA-6DCB53A8D1A5}" type="slidenum">
              <a:rPr lang="fr-FR" altLang="da-DK" smtClean="0"/>
              <a:pPr rtl="0"/>
              <a:t>16</a:t>
            </a:fld>
            <a:endParaRPr lang="fr-FR" altLang="da-DK"/>
          </a:p>
        </p:txBody>
      </p:sp>
    </p:spTree>
    <p:extLst>
      <p:ext uri="{BB962C8B-B14F-4D97-AF65-F5344CB8AC3E}">
        <p14:creationId xmlns:p14="http://schemas.microsoft.com/office/powerpoint/2010/main" val="2970388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Consider</a:t>
            </a:r>
            <a:r>
              <a:rPr lang="fr-FR" dirty="0"/>
              <a:t> </a:t>
            </a:r>
            <a:r>
              <a:rPr lang="fr-FR" dirty="0" err="1"/>
              <a:t>underlying</a:t>
            </a:r>
            <a:r>
              <a:rPr lang="fr-FR" dirty="0"/>
              <a:t> </a:t>
            </a:r>
            <a:r>
              <a:rPr lang="fr-FR" dirty="0" err="1"/>
              <a:t>therapy</a:t>
            </a:r>
            <a:r>
              <a:rPr lang="fr-FR" dirty="0"/>
              <a:t> for </a:t>
            </a:r>
            <a:r>
              <a:rPr lang="fr-FR" dirty="0" err="1"/>
              <a:t>increased</a:t>
            </a:r>
            <a:r>
              <a:rPr lang="fr-FR" dirty="0"/>
              <a:t> BP, LR for normal BP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hyperchloremia</a:t>
            </a:r>
            <a:r>
              <a:rPr lang="fr-FR" dirty="0"/>
              <a:t>, and bicarbonate for AKI </a:t>
            </a:r>
            <a:r>
              <a:rPr lang="fr-FR" dirty="0" err="1"/>
              <a:t>metabolic</a:t>
            </a:r>
            <a:r>
              <a:rPr lang="fr-FR" dirty="0"/>
              <a:t> </a:t>
            </a:r>
            <a:r>
              <a:rPr lang="fr-FR" dirty="0" err="1"/>
              <a:t>acidosis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4E6A9-2290-4A38-9FBA-6DCB53A8D1A5}" type="slidenum">
              <a:rPr lang="fr-FR" altLang="da-DK" smtClean="0"/>
              <a:pPr/>
              <a:t>18</a:t>
            </a:fld>
            <a:endParaRPr lang="fr-FR" altLang="da-DK"/>
          </a:p>
        </p:txBody>
      </p:sp>
    </p:spTree>
    <p:extLst>
      <p:ext uri="{BB962C8B-B14F-4D97-AF65-F5344CB8AC3E}">
        <p14:creationId xmlns:p14="http://schemas.microsoft.com/office/powerpoint/2010/main" val="787226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“Never use a hammer to hammer things”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5B747-18E9-E746-A276-B387773C2AC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546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navy background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914" y="1371603"/>
            <a:ext cx="5638800" cy="2170975"/>
          </a:xfrm>
        </p:spPr>
        <p:txBody>
          <a:bodyPr anchor="b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914" y="3669960"/>
            <a:ext cx="56388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Google Shape;16;p20">
            <a:extLst>
              <a:ext uri="{FF2B5EF4-FFF2-40B4-BE49-F238E27FC236}">
                <a16:creationId xmlns:a16="http://schemas.microsoft.com/office/drawing/2014/main" id="{DC694ABE-754E-6A85-B64B-032784B02AFE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461496" y="6246281"/>
            <a:ext cx="47103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4B31B52-257A-FF0E-677A-97501BF83B25}"/>
              </a:ext>
            </a:extLst>
          </p:cNvPr>
          <p:cNvCxnSpPr>
            <a:cxnSpLocks/>
          </p:cNvCxnSpPr>
          <p:nvPr userDrawn="1"/>
        </p:nvCxnSpPr>
        <p:spPr>
          <a:xfrm>
            <a:off x="457200" y="1371603"/>
            <a:ext cx="9564129" cy="0"/>
          </a:xfrm>
          <a:prstGeom prst="line">
            <a:avLst/>
          </a:prstGeom>
          <a:ln w="19050">
            <a:solidFill>
              <a:srgbClr val="E059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948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_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7;p20">
            <a:extLst>
              <a:ext uri="{FF2B5EF4-FFF2-40B4-BE49-F238E27FC236}">
                <a16:creationId xmlns:a16="http://schemas.microsoft.com/office/drawing/2014/main" id="{F074E73C-2A1B-07C6-CFB9-FB5484A4F0F5}"/>
              </a:ext>
            </a:extLst>
          </p:cNvPr>
          <p:cNvGrpSpPr/>
          <p:nvPr userDrawn="1"/>
        </p:nvGrpSpPr>
        <p:grpSpPr>
          <a:xfrm>
            <a:off x="9111943" y="6027053"/>
            <a:ext cx="2424115" cy="569667"/>
            <a:chOff x="-4" y="0"/>
            <a:chExt cx="2424114" cy="569666"/>
          </a:xfrm>
        </p:grpSpPr>
        <p:sp>
          <p:nvSpPr>
            <p:cNvPr id="16" name="Google Shape;8;p20">
              <a:extLst>
                <a:ext uri="{FF2B5EF4-FFF2-40B4-BE49-F238E27FC236}">
                  <a16:creationId xmlns:a16="http://schemas.microsoft.com/office/drawing/2014/main" id="{85E667D8-FAE4-577B-CE79-EE1B163A3A33}"/>
                </a:ext>
              </a:extLst>
            </p:cNvPr>
            <p:cNvSpPr txBox="1"/>
            <p:nvPr/>
          </p:nvSpPr>
          <p:spPr>
            <a:xfrm>
              <a:off x="19200" y="0"/>
              <a:ext cx="2404910" cy="24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7FB8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HEALTH</a:t>
              </a:r>
              <a:endParaRPr sz="1400" b="1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17" name="Google Shape;9;p20">
              <a:extLst>
                <a:ext uri="{FF2B5EF4-FFF2-40B4-BE49-F238E27FC236}">
                  <a16:creationId xmlns:a16="http://schemas.microsoft.com/office/drawing/2014/main" id="{B41A21FC-0946-5A0D-D5C1-AD51FBB57777}"/>
                </a:ext>
              </a:extLst>
            </p:cNvPr>
            <p:cNvGrpSpPr/>
            <p:nvPr/>
          </p:nvGrpSpPr>
          <p:grpSpPr>
            <a:xfrm>
              <a:off x="-4" y="88038"/>
              <a:ext cx="2414516" cy="481628"/>
              <a:chOff x="-2" y="-1"/>
              <a:chExt cx="2414514" cy="481626"/>
            </a:xfrm>
          </p:grpSpPr>
          <p:sp>
            <p:nvSpPr>
              <p:cNvPr id="18" name="Google Shape;10;p20">
                <a:extLst>
                  <a:ext uri="{FF2B5EF4-FFF2-40B4-BE49-F238E27FC236}">
                    <a16:creationId xmlns:a16="http://schemas.microsoft.com/office/drawing/2014/main" id="{CFD88B78-4B75-9E06-75AC-93907D271785}"/>
                  </a:ext>
                </a:extLst>
              </p:cNvPr>
              <p:cNvSpPr txBox="1"/>
              <p:nvPr/>
            </p:nvSpPr>
            <p:spPr>
              <a:xfrm>
                <a:off x="1291204" y="220057"/>
                <a:ext cx="1094124" cy="261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1100"/>
                  <a:buFont typeface="Arial"/>
                  <a:buNone/>
                </a:pPr>
                <a:r>
                  <a:rPr lang="en-US" sz="1100" b="1" i="0" u="none" strike="noStrike" cap="none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programme</a:t>
                </a:r>
                <a:endParaRPr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9" name="Google Shape;11;p20">
                <a:extLst>
                  <a:ext uri="{FF2B5EF4-FFF2-40B4-BE49-F238E27FC236}">
                    <a16:creationId xmlns:a16="http://schemas.microsoft.com/office/drawing/2014/main" id="{F10AA3BE-2DB5-D7F4-0681-A97CBDABB96D}"/>
                  </a:ext>
                </a:extLst>
              </p:cNvPr>
              <p:cNvSpPr txBox="1"/>
              <p:nvPr/>
            </p:nvSpPr>
            <p:spPr>
              <a:xfrm>
                <a:off x="-2" y="-1"/>
                <a:ext cx="2414514" cy="396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2000"/>
                  <a:buFont typeface="Leelawadee"/>
                  <a:buNone/>
                </a:pPr>
                <a:r>
                  <a:rPr lang="en-US" sz="2000" b="1" i="0" u="none" strike="noStrike" cap="none" dirty="0">
                    <a:solidFill>
                      <a:schemeClr val="bg1"/>
                    </a:solidFill>
                    <a:latin typeface="Leelawadee"/>
                    <a:ea typeface="Leelawadee"/>
                    <a:cs typeface="Leelawadee"/>
                    <a:sym typeface="Leelawadee"/>
                  </a:rPr>
                  <a:t>EMERGENCIES</a:t>
                </a:r>
                <a:endParaRPr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CA376D9-E4B2-BD0A-E9EA-8A4949093E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FR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263B6D-8996-474F-BAA8-575C05E666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061" y="5988548"/>
            <a:ext cx="2206278" cy="67174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781E281-A601-36AE-AE89-5E6C6FF6ABAA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6" name="Google Shape;16;p20">
            <a:extLst>
              <a:ext uri="{FF2B5EF4-FFF2-40B4-BE49-F238E27FC236}">
                <a16:creationId xmlns:a16="http://schemas.microsoft.com/office/drawing/2014/main" id="{9492C225-5CA7-E545-A1CF-C6769959CA8C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461496" y="6253975"/>
            <a:ext cx="47103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100" b="1" i="0" u="none" strike="noStrike" cap="none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053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1A47E6-021F-C944-BAE1-D55D61F608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  <p:grpSp>
        <p:nvGrpSpPr>
          <p:cNvPr id="3" name="Google Shape;7;p20">
            <a:extLst>
              <a:ext uri="{FF2B5EF4-FFF2-40B4-BE49-F238E27FC236}">
                <a16:creationId xmlns:a16="http://schemas.microsoft.com/office/drawing/2014/main" id="{D03EE777-8A00-0FC1-6981-CFD343C21A2A}"/>
              </a:ext>
            </a:extLst>
          </p:cNvPr>
          <p:cNvGrpSpPr/>
          <p:nvPr userDrawn="1"/>
        </p:nvGrpSpPr>
        <p:grpSpPr>
          <a:xfrm>
            <a:off x="9111943" y="6027053"/>
            <a:ext cx="2424115" cy="569667"/>
            <a:chOff x="-4" y="0"/>
            <a:chExt cx="2424114" cy="569666"/>
          </a:xfrm>
        </p:grpSpPr>
        <p:sp>
          <p:nvSpPr>
            <p:cNvPr id="4" name="Google Shape;8;p20">
              <a:extLst>
                <a:ext uri="{FF2B5EF4-FFF2-40B4-BE49-F238E27FC236}">
                  <a16:creationId xmlns:a16="http://schemas.microsoft.com/office/drawing/2014/main" id="{7BAABCA0-53F9-E1AB-F50E-90B6D7AC5D98}"/>
                </a:ext>
              </a:extLst>
            </p:cNvPr>
            <p:cNvSpPr txBox="1"/>
            <p:nvPr/>
          </p:nvSpPr>
          <p:spPr>
            <a:xfrm>
              <a:off x="19200" y="0"/>
              <a:ext cx="2404910" cy="24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7FB8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HEALTH</a:t>
              </a:r>
              <a:endParaRPr sz="1400" b="1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10" name="Google Shape;9;p20">
              <a:extLst>
                <a:ext uri="{FF2B5EF4-FFF2-40B4-BE49-F238E27FC236}">
                  <a16:creationId xmlns:a16="http://schemas.microsoft.com/office/drawing/2014/main" id="{0CE5751B-311B-0C44-EB3C-A523CF1F226B}"/>
                </a:ext>
              </a:extLst>
            </p:cNvPr>
            <p:cNvGrpSpPr/>
            <p:nvPr/>
          </p:nvGrpSpPr>
          <p:grpSpPr>
            <a:xfrm>
              <a:off x="-4" y="88038"/>
              <a:ext cx="2414516" cy="481628"/>
              <a:chOff x="-2" y="-1"/>
              <a:chExt cx="2414514" cy="481626"/>
            </a:xfrm>
          </p:grpSpPr>
          <p:sp>
            <p:nvSpPr>
              <p:cNvPr id="11" name="Google Shape;10;p20">
                <a:extLst>
                  <a:ext uri="{FF2B5EF4-FFF2-40B4-BE49-F238E27FC236}">
                    <a16:creationId xmlns:a16="http://schemas.microsoft.com/office/drawing/2014/main" id="{61D1A2AC-B7BC-40BF-2308-CBCBB9601071}"/>
                  </a:ext>
                </a:extLst>
              </p:cNvPr>
              <p:cNvSpPr txBox="1"/>
              <p:nvPr/>
            </p:nvSpPr>
            <p:spPr>
              <a:xfrm>
                <a:off x="1291204" y="220057"/>
                <a:ext cx="1094124" cy="261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1100"/>
                  <a:buFont typeface="Arial"/>
                  <a:buNone/>
                </a:pPr>
                <a:r>
                  <a:rPr lang="en-US" sz="1100" b="1" i="0" u="none" strike="noStrike" cap="none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programme</a:t>
                </a:r>
                <a:endParaRPr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" name="Google Shape;11;p20">
                <a:extLst>
                  <a:ext uri="{FF2B5EF4-FFF2-40B4-BE49-F238E27FC236}">
                    <a16:creationId xmlns:a16="http://schemas.microsoft.com/office/drawing/2014/main" id="{DFE80DA1-FD01-3B06-F96F-0393B963483E}"/>
                  </a:ext>
                </a:extLst>
              </p:cNvPr>
              <p:cNvSpPr txBox="1"/>
              <p:nvPr/>
            </p:nvSpPr>
            <p:spPr>
              <a:xfrm>
                <a:off x="-2" y="-1"/>
                <a:ext cx="2414514" cy="396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2000"/>
                  <a:buFont typeface="Leelawadee"/>
                  <a:buNone/>
                </a:pPr>
                <a:r>
                  <a:rPr lang="en-US" sz="2000" b="1" i="0" u="none" strike="noStrike" cap="none" dirty="0">
                    <a:solidFill>
                      <a:schemeClr val="bg1"/>
                    </a:solidFill>
                    <a:latin typeface="Leelawadee"/>
                    <a:ea typeface="Leelawadee"/>
                    <a:cs typeface="Leelawadee"/>
                    <a:sym typeface="Leelawadee"/>
                  </a:rPr>
                  <a:t>EMERGENCIES</a:t>
                </a:r>
                <a:endParaRPr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190A1807-A95D-B03A-64C4-391A3B3FFF5B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234382C-E9BC-1026-8252-85A9DC069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48" y="6234548"/>
            <a:ext cx="380035" cy="320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FBF7C18-D462-FEF5-CC4E-409491A2B252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6" name="Google Shape;16;p20">
            <a:extLst>
              <a:ext uri="{FF2B5EF4-FFF2-40B4-BE49-F238E27FC236}">
                <a16:creationId xmlns:a16="http://schemas.microsoft.com/office/drawing/2014/main" id="{158908BB-AE49-4216-722C-243ED169CD3B}"/>
              </a:ext>
            </a:extLst>
          </p:cNvPr>
          <p:cNvSpPr txBox="1">
            <a:spLocks/>
          </p:cNvSpPr>
          <p:nvPr userDrawn="1"/>
        </p:nvSpPr>
        <p:spPr>
          <a:xfrm>
            <a:off x="11461496" y="6253975"/>
            <a:ext cx="47103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defPPr>
              <a:defRPr lang="en-US"/>
            </a:defPPr>
            <a:lvl1pPr marL="0" marR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100" b="1" i="0" u="none" strike="noStrike" kern="1200" cap="none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216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E0C0D0-CCE0-8E4F-A363-BB316DFA39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  <p:grpSp>
        <p:nvGrpSpPr>
          <p:cNvPr id="3" name="Google Shape;7;p20">
            <a:extLst>
              <a:ext uri="{FF2B5EF4-FFF2-40B4-BE49-F238E27FC236}">
                <a16:creationId xmlns:a16="http://schemas.microsoft.com/office/drawing/2014/main" id="{51D1D9E2-1EA9-4447-512C-714F935A9200}"/>
              </a:ext>
            </a:extLst>
          </p:cNvPr>
          <p:cNvGrpSpPr/>
          <p:nvPr userDrawn="1"/>
        </p:nvGrpSpPr>
        <p:grpSpPr>
          <a:xfrm>
            <a:off x="9111943" y="6027053"/>
            <a:ext cx="2424115" cy="569667"/>
            <a:chOff x="-4" y="0"/>
            <a:chExt cx="2424114" cy="569666"/>
          </a:xfrm>
        </p:grpSpPr>
        <p:sp>
          <p:nvSpPr>
            <p:cNvPr id="4" name="Google Shape;8;p20">
              <a:extLst>
                <a:ext uri="{FF2B5EF4-FFF2-40B4-BE49-F238E27FC236}">
                  <a16:creationId xmlns:a16="http://schemas.microsoft.com/office/drawing/2014/main" id="{F4F44D60-4D28-C61E-5884-FCA2B844CB0B}"/>
                </a:ext>
              </a:extLst>
            </p:cNvPr>
            <p:cNvSpPr txBox="1"/>
            <p:nvPr/>
          </p:nvSpPr>
          <p:spPr>
            <a:xfrm>
              <a:off x="19200" y="0"/>
              <a:ext cx="2404910" cy="24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7FB8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HEALTH</a:t>
              </a:r>
              <a:endParaRPr sz="1400" b="1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10" name="Google Shape;9;p20">
              <a:extLst>
                <a:ext uri="{FF2B5EF4-FFF2-40B4-BE49-F238E27FC236}">
                  <a16:creationId xmlns:a16="http://schemas.microsoft.com/office/drawing/2014/main" id="{5811F819-7069-07C0-3095-1F8E0FF3D693}"/>
                </a:ext>
              </a:extLst>
            </p:cNvPr>
            <p:cNvGrpSpPr/>
            <p:nvPr/>
          </p:nvGrpSpPr>
          <p:grpSpPr>
            <a:xfrm>
              <a:off x="-4" y="88038"/>
              <a:ext cx="2414516" cy="481628"/>
              <a:chOff x="-2" y="-1"/>
              <a:chExt cx="2414514" cy="481626"/>
            </a:xfrm>
          </p:grpSpPr>
          <p:sp>
            <p:nvSpPr>
              <p:cNvPr id="11" name="Google Shape;10;p20">
                <a:extLst>
                  <a:ext uri="{FF2B5EF4-FFF2-40B4-BE49-F238E27FC236}">
                    <a16:creationId xmlns:a16="http://schemas.microsoft.com/office/drawing/2014/main" id="{037C8A51-0A3D-EA91-41BF-315C3FC34868}"/>
                  </a:ext>
                </a:extLst>
              </p:cNvPr>
              <p:cNvSpPr txBox="1"/>
              <p:nvPr/>
            </p:nvSpPr>
            <p:spPr>
              <a:xfrm>
                <a:off x="1291204" y="220057"/>
                <a:ext cx="1094124" cy="261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1100"/>
                  <a:buFont typeface="Arial"/>
                  <a:buNone/>
                </a:pPr>
                <a:r>
                  <a:rPr lang="en-US" sz="1100" b="1" i="0" u="none" strike="noStrike" cap="none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programme</a:t>
                </a:r>
                <a:endParaRPr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" name="Google Shape;11;p20">
                <a:extLst>
                  <a:ext uri="{FF2B5EF4-FFF2-40B4-BE49-F238E27FC236}">
                    <a16:creationId xmlns:a16="http://schemas.microsoft.com/office/drawing/2014/main" id="{29885FB6-896E-9BCC-95CF-C11FF6193932}"/>
                  </a:ext>
                </a:extLst>
              </p:cNvPr>
              <p:cNvSpPr txBox="1"/>
              <p:nvPr/>
            </p:nvSpPr>
            <p:spPr>
              <a:xfrm>
                <a:off x="-2" y="-1"/>
                <a:ext cx="2414514" cy="396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2000"/>
                  <a:buFont typeface="Leelawadee"/>
                  <a:buNone/>
                </a:pPr>
                <a:r>
                  <a:rPr lang="en-US" sz="2000" b="1" i="0" u="none" strike="noStrike" cap="none" dirty="0">
                    <a:solidFill>
                      <a:schemeClr val="bg1"/>
                    </a:solidFill>
                    <a:latin typeface="Leelawadee"/>
                    <a:ea typeface="Leelawadee"/>
                    <a:cs typeface="Leelawadee"/>
                    <a:sym typeface="Leelawadee"/>
                  </a:rPr>
                  <a:t>EMERGENCIES</a:t>
                </a:r>
                <a:endParaRPr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520E3EEA-5EFD-2E07-D943-EAC1256B7638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A96B3A1-40D4-7C82-BE6A-F449A48B6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48" y="6234548"/>
            <a:ext cx="380035" cy="320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1F92FFE-A7AD-2DC5-F914-F57BD4B37016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6" name="Google Shape;16;p20">
            <a:extLst>
              <a:ext uri="{FF2B5EF4-FFF2-40B4-BE49-F238E27FC236}">
                <a16:creationId xmlns:a16="http://schemas.microsoft.com/office/drawing/2014/main" id="{49F3EBDA-5DD4-4001-2C6C-DA4899F385AE}"/>
              </a:ext>
            </a:extLst>
          </p:cNvPr>
          <p:cNvSpPr txBox="1">
            <a:spLocks/>
          </p:cNvSpPr>
          <p:nvPr userDrawn="1"/>
        </p:nvSpPr>
        <p:spPr>
          <a:xfrm>
            <a:off x="11461496" y="6253975"/>
            <a:ext cx="47103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defPPr>
              <a:defRPr lang="en-US"/>
            </a:defPPr>
            <a:lvl1pPr marL="0" marR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100" b="1" i="0" u="none" strike="noStrike" kern="1200" cap="none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23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8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9FB247-3197-0943-93E9-189420DEBD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  <p:grpSp>
        <p:nvGrpSpPr>
          <p:cNvPr id="3" name="Google Shape;7;p20">
            <a:extLst>
              <a:ext uri="{FF2B5EF4-FFF2-40B4-BE49-F238E27FC236}">
                <a16:creationId xmlns:a16="http://schemas.microsoft.com/office/drawing/2014/main" id="{EFAA04C1-0A52-EB21-AD96-ACB87D1827D3}"/>
              </a:ext>
            </a:extLst>
          </p:cNvPr>
          <p:cNvGrpSpPr/>
          <p:nvPr userDrawn="1"/>
        </p:nvGrpSpPr>
        <p:grpSpPr>
          <a:xfrm>
            <a:off x="9111943" y="6027053"/>
            <a:ext cx="2424115" cy="569667"/>
            <a:chOff x="-4" y="0"/>
            <a:chExt cx="2424114" cy="569666"/>
          </a:xfrm>
        </p:grpSpPr>
        <p:sp>
          <p:nvSpPr>
            <p:cNvPr id="4" name="Google Shape;8;p20">
              <a:extLst>
                <a:ext uri="{FF2B5EF4-FFF2-40B4-BE49-F238E27FC236}">
                  <a16:creationId xmlns:a16="http://schemas.microsoft.com/office/drawing/2014/main" id="{388BEA11-6BEF-1F8E-9214-779406AD3EC5}"/>
                </a:ext>
              </a:extLst>
            </p:cNvPr>
            <p:cNvSpPr txBox="1"/>
            <p:nvPr/>
          </p:nvSpPr>
          <p:spPr>
            <a:xfrm>
              <a:off x="19200" y="0"/>
              <a:ext cx="2404910" cy="24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7FB8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HEALTH</a:t>
              </a:r>
              <a:endParaRPr sz="1400" b="1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10" name="Google Shape;9;p20">
              <a:extLst>
                <a:ext uri="{FF2B5EF4-FFF2-40B4-BE49-F238E27FC236}">
                  <a16:creationId xmlns:a16="http://schemas.microsoft.com/office/drawing/2014/main" id="{E1D8EAD1-FDE6-1722-4C34-7DBDEAE0B74C}"/>
                </a:ext>
              </a:extLst>
            </p:cNvPr>
            <p:cNvGrpSpPr/>
            <p:nvPr/>
          </p:nvGrpSpPr>
          <p:grpSpPr>
            <a:xfrm>
              <a:off x="-4" y="88038"/>
              <a:ext cx="2414516" cy="481628"/>
              <a:chOff x="-2" y="-1"/>
              <a:chExt cx="2414514" cy="481626"/>
            </a:xfrm>
          </p:grpSpPr>
          <p:sp>
            <p:nvSpPr>
              <p:cNvPr id="11" name="Google Shape;10;p20">
                <a:extLst>
                  <a:ext uri="{FF2B5EF4-FFF2-40B4-BE49-F238E27FC236}">
                    <a16:creationId xmlns:a16="http://schemas.microsoft.com/office/drawing/2014/main" id="{DE3A5787-D7FF-F0F1-DA38-F3B6D088724F}"/>
                  </a:ext>
                </a:extLst>
              </p:cNvPr>
              <p:cNvSpPr txBox="1"/>
              <p:nvPr/>
            </p:nvSpPr>
            <p:spPr>
              <a:xfrm>
                <a:off x="1291204" y="220057"/>
                <a:ext cx="1094124" cy="261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1100"/>
                  <a:buFont typeface="Arial"/>
                  <a:buNone/>
                </a:pPr>
                <a:r>
                  <a:rPr lang="en-US" sz="1100" b="1" i="0" u="none" strike="noStrike" cap="none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programme</a:t>
                </a:r>
                <a:endParaRPr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" name="Google Shape;11;p20">
                <a:extLst>
                  <a:ext uri="{FF2B5EF4-FFF2-40B4-BE49-F238E27FC236}">
                    <a16:creationId xmlns:a16="http://schemas.microsoft.com/office/drawing/2014/main" id="{DD00D678-D1C1-DE14-994B-3B1694F3B8BA}"/>
                  </a:ext>
                </a:extLst>
              </p:cNvPr>
              <p:cNvSpPr txBox="1"/>
              <p:nvPr/>
            </p:nvSpPr>
            <p:spPr>
              <a:xfrm>
                <a:off x="-2" y="-1"/>
                <a:ext cx="2414514" cy="396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2000"/>
                  <a:buFont typeface="Leelawadee"/>
                  <a:buNone/>
                </a:pPr>
                <a:r>
                  <a:rPr lang="en-US" sz="2000" b="1" i="0" u="none" strike="noStrike" cap="none" dirty="0">
                    <a:solidFill>
                      <a:schemeClr val="bg1"/>
                    </a:solidFill>
                    <a:latin typeface="Leelawadee"/>
                    <a:ea typeface="Leelawadee"/>
                    <a:cs typeface="Leelawadee"/>
                    <a:sym typeface="Leelawadee"/>
                  </a:rPr>
                  <a:t>EMERGENCIES</a:t>
                </a:r>
                <a:endParaRPr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EBE0868C-E02D-F800-1E74-F1DD93278DCB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94AD936-61EA-E342-A6D1-9FD2DF1AE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48" y="6234548"/>
            <a:ext cx="380035" cy="320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1BD65CE-A8F2-EDD9-DD71-76F2BFFB7154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6" name="Google Shape;16;p20">
            <a:extLst>
              <a:ext uri="{FF2B5EF4-FFF2-40B4-BE49-F238E27FC236}">
                <a16:creationId xmlns:a16="http://schemas.microsoft.com/office/drawing/2014/main" id="{80ED6CB5-3EFC-84FA-77EC-01FDC1158ABD}"/>
              </a:ext>
            </a:extLst>
          </p:cNvPr>
          <p:cNvSpPr txBox="1">
            <a:spLocks/>
          </p:cNvSpPr>
          <p:nvPr userDrawn="1"/>
        </p:nvSpPr>
        <p:spPr>
          <a:xfrm>
            <a:off x="11461496" y="6253975"/>
            <a:ext cx="47103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defPPr>
              <a:defRPr lang="en-US"/>
            </a:defPPr>
            <a:lvl1pPr marL="0" marR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100" b="1" i="0" u="none" strike="noStrike" kern="1200" cap="none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905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51DC5B-DFE6-E242-ACD8-A305694C98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  <p:grpSp>
        <p:nvGrpSpPr>
          <p:cNvPr id="3" name="Google Shape;7;p20">
            <a:extLst>
              <a:ext uri="{FF2B5EF4-FFF2-40B4-BE49-F238E27FC236}">
                <a16:creationId xmlns:a16="http://schemas.microsoft.com/office/drawing/2014/main" id="{B9A1CFCB-BD7D-7A52-6292-D848723FA2D7}"/>
              </a:ext>
            </a:extLst>
          </p:cNvPr>
          <p:cNvGrpSpPr/>
          <p:nvPr userDrawn="1"/>
        </p:nvGrpSpPr>
        <p:grpSpPr>
          <a:xfrm>
            <a:off x="9111943" y="6027053"/>
            <a:ext cx="2424115" cy="569667"/>
            <a:chOff x="-4" y="0"/>
            <a:chExt cx="2424114" cy="569666"/>
          </a:xfrm>
        </p:grpSpPr>
        <p:sp>
          <p:nvSpPr>
            <p:cNvPr id="4" name="Google Shape;8;p20">
              <a:extLst>
                <a:ext uri="{FF2B5EF4-FFF2-40B4-BE49-F238E27FC236}">
                  <a16:creationId xmlns:a16="http://schemas.microsoft.com/office/drawing/2014/main" id="{F4FA2553-F21C-85F4-7725-6E56B40A01C3}"/>
                </a:ext>
              </a:extLst>
            </p:cNvPr>
            <p:cNvSpPr txBox="1"/>
            <p:nvPr/>
          </p:nvSpPr>
          <p:spPr>
            <a:xfrm>
              <a:off x="19200" y="0"/>
              <a:ext cx="2404910" cy="24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7FB8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HEALTH</a:t>
              </a:r>
              <a:endParaRPr sz="1400" b="1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10" name="Google Shape;9;p20">
              <a:extLst>
                <a:ext uri="{FF2B5EF4-FFF2-40B4-BE49-F238E27FC236}">
                  <a16:creationId xmlns:a16="http://schemas.microsoft.com/office/drawing/2014/main" id="{E630CF28-E97F-B1D2-C833-639AB7590A54}"/>
                </a:ext>
              </a:extLst>
            </p:cNvPr>
            <p:cNvGrpSpPr/>
            <p:nvPr/>
          </p:nvGrpSpPr>
          <p:grpSpPr>
            <a:xfrm>
              <a:off x="-4" y="88038"/>
              <a:ext cx="2414516" cy="481628"/>
              <a:chOff x="-2" y="-1"/>
              <a:chExt cx="2414514" cy="481626"/>
            </a:xfrm>
          </p:grpSpPr>
          <p:sp>
            <p:nvSpPr>
              <p:cNvPr id="11" name="Google Shape;10;p20">
                <a:extLst>
                  <a:ext uri="{FF2B5EF4-FFF2-40B4-BE49-F238E27FC236}">
                    <a16:creationId xmlns:a16="http://schemas.microsoft.com/office/drawing/2014/main" id="{E1A99D48-E65C-E469-52FB-7AF722C3CD5B}"/>
                  </a:ext>
                </a:extLst>
              </p:cNvPr>
              <p:cNvSpPr txBox="1"/>
              <p:nvPr/>
            </p:nvSpPr>
            <p:spPr>
              <a:xfrm>
                <a:off x="1291204" y="220057"/>
                <a:ext cx="1094124" cy="261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1100"/>
                  <a:buFont typeface="Arial"/>
                  <a:buNone/>
                </a:pPr>
                <a:r>
                  <a:rPr lang="en-US" sz="1100" b="1" i="0" u="none" strike="noStrike" cap="none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programme</a:t>
                </a:r>
                <a:endParaRPr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" name="Google Shape;11;p20">
                <a:extLst>
                  <a:ext uri="{FF2B5EF4-FFF2-40B4-BE49-F238E27FC236}">
                    <a16:creationId xmlns:a16="http://schemas.microsoft.com/office/drawing/2014/main" id="{C14C9DEA-2B70-F543-68CB-8DC6F022F6B9}"/>
                  </a:ext>
                </a:extLst>
              </p:cNvPr>
              <p:cNvSpPr txBox="1"/>
              <p:nvPr/>
            </p:nvSpPr>
            <p:spPr>
              <a:xfrm>
                <a:off x="-2" y="-1"/>
                <a:ext cx="2414514" cy="396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2000"/>
                  <a:buFont typeface="Leelawadee"/>
                  <a:buNone/>
                </a:pPr>
                <a:r>
                  <a:rPr lang="en-US" sz="2000" b="1" i="0" u="none" strike="noStrike" cap="none" dirty="0">
                    <a:solidFill>
                      <a:schemeClr val="bg1"/>
                    </a:solidFill>
                    <a:latin typeface="Leelawadee"/>
                    <a:ea typeface="Leelawadee"/>
                    <a:cs typeface="Leelawadee"/>
                    <a:sym typeface="Leelawadee"/>
                  </a:rPr>
                  <a:t>EMERGENCIES</a:t>
                </a:r>
                <a:endParaRPr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60CAE6E4-C9D7-F5B5-A3AD-3F4EB911F457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48" y="6234548"/>
            <a:ext cx="380035" cy="320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2A57443-C20A-C317-5B45-5C15C99C9129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8" name="Google Shape;16;p20">
            <a:extLst>
              <a:ext uri="{FF2B5EF4-FFF2-40B4-BE49-F238E27FC236}">
                <a16:creationId xmlns:a16="http://schemas.microsoft.com/office/drawing/2014/main" id="{6AD6A3E2-0EFE-EE53-70A6-7C765A37853B}"/>
              </a:ext>
            </a:extLst>
          </p:cNvPr>
          <p:cNvSpPr txBox="1">
            <a:spLocks/>
          </p:cNvSpPr>
          <p:nvPr userDrawn="1"/>
        </p:nvSpPr>
        <p:spPr>
          <a:xfrm>
            <a:off x="11461496" y="6253975"/>
            <a:ext cx="47103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defPPr>
              <a:defRPr lang="en-US"/>
            </a:defPPr>
            <a:lvl1pPr marL="0" marR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100" b="1" i="0" u="none" strike="noStrike" kern="1200" cap="none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484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EB4C6A-ABE1-CC43-80D7-96BB3E6B03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  <p:grpSp>
        <p:nvGrpSpPr>
          <p:cNvPr id="3" name="Google Shape;7;p20">
            <a:extLst>
              <a:ext uri="{FF2B5EF4-FFF2-40B4-BE49-F238E27FC236}">
                <a16:creationId xmlns:a16="http://schemas.microsoft.com/office/drawing/2014/main" id="{C1DCE0A9-C113-BFAC-3F5D-54B929667000}"/>
              </a:ext>
            </a:extLst>
          </p:cNvPr>
          <p:cNvGrpSpPr/>
          <p:nvPr userDrawn="1"/>
        </p:nvGrpSpPr>
        <p:grpSpPr>
          <a:xfrm>
            <a:off x="9111943" y="6027053"/>
            <a:ext cx="2424115" cy="569667"/>
            <a:chOff x="-4" y="0"/>
            <a:chExt cx="2424114" cy="569666"/>
          </a:xfrm>
        </p:grpSpPr>
        <p:sp>
          <p:nvSpPr>
            <p:cNvPr id="4" name="Google Shape;8;p20">
              <a:extLst>
                <a:ext uri="{FF2B5EF4-FFF2-40B4-BE49-F238E27FC236}">
                  <a16:creationId xmlns:a16="http://schemas.microsoft.com/office/drawing/2014/main" id="{2AE7E822-9FA7-6BBB-6749-1F44B072200B}"/>
                </a:ext>
              </a:extLst>
            </p:cNvPr>
            <p:cNvSpPr txBox="1"/>
            <p:nvPr/>
          </p:nvSpPr>
          <p:spPr>
            <a:xfrm>
              <a:off x="19200" y="0"/>
              <a:ext cx="2404910" cy="24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7FB8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HEALTH</a:t>
              </a:r>
              <a:endParaRPr sz="1400" b="1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10" name="Google Shape;9;p20">
              <a:extLst>
                <a:ext uri="{FF2B5EF4-FFF2-40B4-BE49-F238E27FC236}">
                  <a16:creationId xmlns:a16="http://schemas.microsoft.com/office/drawing/2014/main" id="{EFEE61A2-C523-4AD9-CBC1-D9974E65F39E}"/>
                </a:ext>
              </a:extLst>
            </p:cNvPr>
            <p:cNvGrpSpPr/>
            <p:nvPr/>
          </p:nvGrpSpPr>
          <p:grpSpPr>
            <a:xfrm>
              <a:off x="-4" y="88038"/>
              <a:ext cx="2414516" cy="481628"/>
              <a:chOff x="-2" y="-1"/>
              <a:chExt cx="2414514" cy="481626"/>
            </a:xfrm>
          </p:grpSpPr>
          <p:sp>
            <p:nvSpPr>
              <p:cNvPr id="11" name="Google Shape;10;p20">
                <a:extLst>
                  <a:ext uri="{FF2B5EF4-FFF2-40B4-BE49-F238E27FC236}">
                    <a16:creationId xmlns:a16="http://schemas.microsoft.com/office/drawing/2014/main" id="{499C892F-3232-BF88-6193-10818A6915C7}"/>
                  </a:ext>
                </a:extLst>
              </p:cNvPr>
              <p:cNvSpPr txBox="1"/>
              <p:nvPr/>
            </p:nvSpPr>
            <p:spPr>
              <a:xfrm>
                <a:off x="1291204" y="220057"/>
                <a:ext cx="1094124" cy="261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1100"/>
                  <a:buFont typeface="Arial"/>
                  <a:buNone/>
                </a:pPr>
                <a:r>
                  <a:rPr lang="en-US" sz="1100" b="1" i="0" u="none" strike="noStrike" cap="none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programme</a:t>
                </a:r>
                <a:endParaRPr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" name="Google Shape;11;p20">
                <a:extLst>
                  <a:ext uri="{FF2B5EF4-FFF2-40B4-BE49-F238E27FC236}">
                    <a16:creationId xmlns:a16="http://schemas.microsoft.com/office/drawing/2014/main" id="{E7360D6E-9830-EBE0-5101-5E9CA82BBAD0}"/>
                  </a:ext>
                </a:extLst>
              </p:cNvPr>
              <p:cNvSpPr txBox="1"/>
              <p:nvPr/>
            </p:nvSpPr>
            <p:spPr>
              <a:xfrm>
                <a:off x="-2" y="-1"/>
                <a:ext cx="2414514" cy="396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2000"/>
                  <a:buFont typeface="Leelawadee"/>
                  <a:buNone/>
                </a:pPr>
                <a:r>
                  <a:rPr lang="en-US" sz="2000" b="1" i="0" u="none" strike="noStrike" cap="none" dirty="0">
                    <a:solidFill>
                      <a:schemeClr val="bg1"/>
                    </a:solidFill>
                    <a:latin typeface="Leelawadee"/>
                    <a:ea typeface="Leelawadee"/>
                    <a:cs typeface="Leelawadee"/>
                    <a:sym typeface="Leelawadee"/>
                  </a:rPr>
                  <a:t>EMERGENCIES</a:t>
                </a:r>
                <a:endParaRPr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1325FFEA-222E-2B75-73C3-EEF967819C02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6E8F23D-0DFB-9EB0-A6BE-1D0C9C485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48" y="6224388"/>
            <a:ext cx="380035" cy="320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5B7DD47-6A5E-7F86-7E4C-4DB936DD5792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6" name="Google Shape;16;p20">
            <a:extLst>
              <a:ext uri="{FF2B5EF4-FFF2-40B4-BE49-F238E27FC236}">
                <a16:creationId xmlns:a16="http://schemas.microsoft.com/office/drawing/2014/main" id="{85AC4125-0076-3959-1737-883DA9BE090D}"/>
              </a:ext>
            </a:extLst>
          </p:cNvPr>
          <p:cNvSpPr txBox="1">
            <a:spLocks/>
          </p:cNvSpPr>
          <p:nvPr userDrawn="1"/>
        </p:nvSpPr>
        <p:spPr>
          <a:xfrm>
            <a:off x="11461496" y="6253975"/>
            <a:ext cx="47103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defPPr>
              <a:defRPr lang="en-US"/>
            </a:defPPr>
            <a:lvl1pPr marL="0" marR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100" b="1" i="0" u="none" strike="noStrike" kern="1200" cap="none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32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AD15AB5-9F8B-CF48-0A1A-FEDEE943A1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EB4C6A-ABE1-CC43-80D7-96BB3E6B03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  <p:grpSp>
        <p:nvGrpSpPr>
          <p:cNvPr id="3" name="Google Shape;7;p20">
            <a:extLst>
              <a:ext uri="{FF2B5EF4-FFF2-40B4-BE49-F238E27FC236}">
                <a16:creationId xmlns:a16="http://schemas.microsoft.com/office/drawing/2014/main" id="{44926866-5D23-9076-A8C2-D3F9C53ED6DF}"/>
              </a:ext>
            </a:extLst>
          </p:cNvPr>
          <p:cNvGrpSpPr/>
          <p:nvPr userDrawn="1"/>
        </p:nvGrpSpPr>
        <p:grpSpPr>
          <a:xfrm>
            <a:off x="9111943" y="6027053"/>
            <a:ext cx="2424115" cy="569667"/>
            <a:chOff x="-4" y="0"/>
            <a:chExt cx="2424114" cy="569666"/>
          </a:xfrm>
        </p:grpSpPr>
        <p:sp>
          <p:nvSpPr>
            <p:cNvPr id="4" name="Google Shape;8;p20">
              <a:extLst>
                <a:ext uri="{FF2B5EF4-FFF2-40B4-BE49-F238E27FC236}">
                  <a16:creationId xmlns:a16="http://schemas.microsoft.com/office/drawing/2014/main" id="{B104E3E2-0CAE-D6E8-EE9C-3D1D2B630AAB}"/>
                </a:ext>
              </a:extLst>
            </p:cNvPr>
            <p:cNvSpPr txBox="1"/>
            <p:nvPr/>
          </p:nvSpPr>
          <p:spPr>
            <a:xfrm>
              <a:off x="19200" y="0"/>
              <a:ext cx="2404910" cy="24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7FB8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HEALTH</a:t>
              </a:r>
              <a:endParaRPr sz="1400" b="1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7" name="Google Shape;9;p20">
              <a:extLst>
                <a:ext uri="{FF2B5EF4-FFF2-40B4-BE49-F238E27FC236}">
                  <a16:creationId xmlns:a16="http://schemas.microsoft.com/office/drawing/2014/main" id="{35D71477-7839-E445-ACE0-19A2F0547435}"/>
                </a:ext>
              </a:extLst>
            </p:cNvPr>
            <p:cNvGrpSpPr/>
            <p:nvPr/>
          </p:nvGrpSpPr>
          <p:grpSpPr>
            <a:xfrm>
              <a:off x="-4" y="88038"/>
              <a:ext cx="2414516" cy="481628"/>
              <a:chOff x="-2" y="-1"/>
              <a:chExt cx="2414514" cy="481626"/>
            </a:xfrm>
          </p:grpSpPr>
          <p:sp>
            <p:nvSpPr>
              <p:cNvPr id="10" name="Google Shape;10;p20">
                <a:extLst>
                  <a:ext uri="{FF2B5EF4-FFF2-40B4-BE49-F238E27FC236}">
                    <a16:creationId xmlns:a16="http://schemas.microsoft.com/office/drawing/2014/main" id="{7C28AD0B-676E-61A5-D973-B1DCAEC76D86}"/>
                  </a:ext>
                </a:extLst>
              </p:cNvPr>
              <p:cNvSpPr txBox="1"/>
              <p:nvPr/>
            </p:nvSpPr>
            <p:spPr>
              <a:xfrm>
                <a:off x="1291204" y="220057"/>
                <a:ext cx="1094124" cy="261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1100"/>
                  <a:buFont typeface="Arial"/>
                  <a:buNone/>
                </a:pPr>
                <a:r>
                  <a:rPr lang="en-US" sz="1100" b="1" i="0" u="none" strike="noStrike" cap="none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programme</a:t>
                </a:r>
                <a:endParaRPr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" name="Google Shape;11;p20">
                <a:extLst>
                  <a:ext uri="{FF2B5EF4-FFF2-40B4-BE49-F238E27FC236}">
                    <a16:creationId xmlns:a16="http://schemas.microsoft.com/office/drawing/2014/main" id="{B719EE15-B6D7-0C96-E25B-19764AE2E3F5}"/>
                  </a:ext>
                </a:extLst>
              </p:cNvPr>
              <p:cNvSpPr txBox="1"/>
              <p:nvPr/>
            </p:nvSpPr>
            <p:spPr>
              <a:xfrm>
                <a:off x="-2" y="-1"/>
                <a:ext cx="2414514" cy="396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2000"/>
                  <a:buFont typeface="Leelawadee"/>
                  <a:buNone/>
                </a:pPr>
                <a:r>
                  <a:rPr lang="en-US" sz="2000" b="1" i="0" u="none" strike="noStrike" cap="none" dirty="0">
                    <a:solidFill>
                      <a:schemeClr val="bg1"/>
                    </a:solidFill>
                    <a:latin typeface="Leelawadee"/>
                    <a:ea typeface="Leelawadee"/>
                    <a:cs typeface="Leelawadee"/>
                    <a:sym typeface="Leelawadee"/>
                  </a:rPr>
                  <a:t>EMERGENCIES</a:t>
                </a:r>
                <a:endParaRPr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9B302CE1-9519-ACC7-B2BB-092D9C8D7218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98BD16C-053D-CD17-082A-8C7BF3AE0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48" y="6234548"/>
            <a:ext cx="380035" cy="320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575A747-7FF9-9C7F-485E-643862A9CF8D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6" name="Google Shape;16;p20">
            <a:extLst>
              <a:ext uri="{FF2B5EF4-FFF2-40B4-BE49-F238E27FC236}">
                <a16:creationId xmlns:a16="http://schemas.microsoft.com/office/drawing/2014/main" id="{DA77C096-556C-6EBF-F3D1-4B1179080DC0}"/>
              </a:ext>
            </a:extLst>
          </p:cNvPr>
          <p:cNvSpPr txBox="1">
            <a:spLocks/>
          </p:cNvSpPr>
          <p:nvPr userDrawn="1"/>
        </p:nvSpPr>
        <p:spPr>
          <a:xfrm>
            <a:off x="11461496" y="6253975"/>
            <a:ext cx="47103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defPPr>
              <a:defRPr lang="en-US"/>
            </a:defPPr>
            <a:lvl1pPr marL="0" marR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100" b="1" i="0" u="none" strike="noStrike" kern="1200" cap="none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672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939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rgbClr val="00205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18AED1-D52B-B843-8422-E6CDCCEE03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  <p:grpSp>
        <p:nvGrpSpPr>
          <p:cNvPr id="3" name="Google Shape;7;p20">
            <a:extLst>
              <a:ext uri="{FF2B5EF4-FFF2-40B4-BE49-F238E27FC236}">
                <a16:creationId xmlns:a16="http://schemas.microsoft.com/office/drawing/2014/main" id="{066A89AF-526A-E6FA-BC6A-07334EB5AC09}"/>
              </a:ext>
            </a:extLst>
          </p:cNvPr>
          <p:cNvGrpSpPr/>
          <p:nvPr userDrawn="1"/>
        </p:nvGrpSpPr>
        <p:grpSpPr>
          <a:xfrm>
            <a:off x="9111943" y="6027053"/>
            <a:ext cx="2424115" cy="569667"/>
            <a:chOff x="-4" y="0"/>
            <a:chExt cx="2424114" cy="569666"/>
          </a:xfrm>
        </p:grpSpPr>
        <p:sp>
          <p:nvSpPr>
            <p:cNvPr id="4" name="Google Shape;8;p20">
              <a:extLst>
                <a:ext uri="{FF2B5EF4-FFF2-40B4-BE49-F238E27FC236}">
                  <a16:creationId xmlns:a16="http://schemas.microsoft.com/office/drawing/2014/main" id="{611CD18F-C012-3618-BD83-D66B83764293}"/>
                </a:ext>
              </a:extLst>
            </p:cNvPr>
            <p:cNvSpPr txBox="1"/>
            <p:nvPr/>
          </p:nvSpPr>
          <p:spPr>
            <a:xfrm>
              <a:off x="19200" y="0"/>
              <a:ext cx="2404910" cy="24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7FB8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HEALTH</a:t>
              </a:r>
              <a:endParaRPr sz="1400" b="1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10" name="Google Shape;9;p20">
              <a:extLst>
                <a:ext uri="{FF2B5EF4-FFF2-40B4-BE49-F238E27FC236}">
                  <a16:creationId xmlns:a16="http://schemas.microsoft.com/office/drawing/2014/main" id="{70E502BE-E578-C83B-B232-F876446970FB}"/>
                </a:ext>
              </a:extLst>
            </p:cNvPr>
            <p:cNvGrpSpPr/>
            <p:nvPr/>
          </p:nvGrpSpPr>
          <p:grpSpPr>
            <a:xfrm>
              <a:off x="-4" y="88038"/>
              <a:ext cx="2414516" cy="481628"/>
              <a:chOff x="-2" y="-1"/>
              <a:chExt cx="2414514" cy="481626"/>
            </a:xfrm>
          </p:grpSpPr>
          <p:sp>
            <p:nvSpPr>
              <p:cNvPr id="11" name="Google Shape;10;p20">
                <a:extLst>
                  <a:ext uri="{FF2B5EF4-FFF2-40B4-BE49-F238E27FC236}">
                    <a16:creationId xmlns:a16="http://schemas.microsoft.com/office/drawing/2014/main" id="{9362C5A1-EF19-0CEA-7841-F3CE2AEE7421}"/>
                  </a:ext>
                </a:extLst>
              </p:cNvPr>
              <p:cNvSpPr txBox="1"/>
              <p:nvPr/>
            </p:nvSpPr>
            <p:spPr>
              <a:xfrm>
                <a:off x="1291204" y="220057"/>
                <a:ext cx="1094124" cy="261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1100"/>
                  <a:buFont typeface="Arial"/>
                  <a:buNone/>
                </a:pPr>
                <a:r>
                  <a:rPr lang="en-US" sz="1100" b="1" i="0" u="none" strike="noStrike" cap="none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programme</a:t>
                </a:r>
                <a:endParaRPr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" name="Google Shape;11;p20">
                <a:extLst>
                  <a:ext uri="{FF2B5EF4-FFF2-40B4-BE49-F238E27FC236}">
                    <a16:creationId xmlns:a16="http://schemas.microsoft.com/office/drawing/2014/main" id="{5D7DC8BB-A9E3-5BE8-C153-97DF561E9913}"/>
                  </a:ext>
                </a:extLst>
              </p:cNvPr>
              <p:cNvSpPr txBox="1"/>
              <p:nvPr/>
            </p:nvSpPr>
            <p:spPr>
              <a:xfrm>
                <a:off x="-2" y="-1"/>
                <a:ext cx="2414514" cy="396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2000"/>
                  <a:buFont typeface="Leelawadee"/>
                  <a:buNone/>
                </a:pPr>
                <a:r>
                  <a:rPr lang="en-US" sz="2000" b="1" i="0" u="none" strike="noStrike" cap="none" dirty="0">
                    <a:solidFill>
                      <a:schemeClr val="bg1"/>
                    </a:solidFill>
                    <a:latin typeface="Leelawadee"/>
                    <a:ea typeface="Leelawadee"/>
                    <a:cs typeface="Leelawadee"/>
                    <a:sym typeface="Leelawadee"/>
                  </a:rPr>
                  <a:t>EMERGENCIES</a:t>
                </a:r>
                <a:endParaRPr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E69F9854-9C63-DEBB-D80B-65462455F14A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46DC77F-9787-9D97-599B-5E90CE410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48" y="6224388"/>
            <a:ext cx="380035" cy="320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482F94F-2CF9-0008-BD80-56BD0B849F21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6" name="Google Shape;16;p20">
            <a:extLst>
              <a:ext uri="{FF2B5EF4-FFF2-40B4-BE49-F238E27FC236}">
                <a16:creationId xmlns:a16="http://schemas.microsoft.com/office/drawing/2014/main" id="{266B8E2D-326E-C47A-18CD-8ED1170E53E4}"/>
              </a:ext>
            </a:extLst>
          </p:cNvPr>
          <p:cNvSpPr txBox="1">
            <a:spLocks/>
          </p:cNvSpPr>
          <p:nvPr userDrawn="1"/>
        </p:nvSpPr>
        <p:spPr>
          <a:xfrm>
            <a:off x="11461496" y="6253975"/>
            <a:ext cx="47103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defPPr>
              <a:defRPr lang="en-US"/>
            </a:defPPr>
            <a:lvl1pPr marL="0" marR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100" b="1" i="0" u="none" strike="noStrike" kern="1200" cap="none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425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rgbClr val="00205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FCFE85-65AF-3D40-9C08-454356D6DD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A913371-0C7D-5EE8-EED4-06C3BE26A90B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86B96A1-C40F-0C51-83E0-B3E47B16A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48" y="6224388"/>
            <a:ext cx="380035" cy="320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832DA24-7E90-4DAF-E7E5-C0D6EBCBDE3E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4" name="Google Shape;16;p20">
            <a:extLst>
              <a:ext uri="{FF2B5EF4-FFF2-40B4-BE49-F238E27FC236}">
                <a16:creationId xmlns:a16="http://schemas.microsoft.com/office/drawing/2014/main" id="{0EE851CF-0976-DA55-436D-9010600FF09F}"/>
              </a:ext>
            </a:extLst>
          </p:cNvPr>
          <p:cNvSpPr txBox="1">
            <a:spLocks/>
          </p:cNvSpPr>
          <p:nvPr userDrawn="1"/>
        </p:nvSpPr>
        <p:spPr>
          <a:xfrm>
            <a:off x="11461496" y="6253975"/>
            <a:ext cx="47103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defPPr>
              <a:defRPr lang="en-US"/>
            </a:defPPr>
            <a:lvl1pPr marL="0" marR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100" b="1" i="0" u="none" strike="noStrike" kern="1200" cap="none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3545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3453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rgbClr val="00205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FCFE85-65AF-3D40-9C08-454356D6DD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  <p:grpSp>
        <p:nvGrpSpPr>
          <p:cNvPr id="3" name="Google Shape;7;p20">
            <a:extLst>
              <a:ext uri="{FF2B5EF4-FFF2-40B4-BE49-F238E27FC236}">
                <a16:creationId xmlns:a16="http://schemas.microsoft.com/office/drawing/2014/main" id="{1F0D2499-3DF3-F315-BC15-A0E4B459A511}"/>
              </a:ext>
            </a:extLst>
          </p:cNvPr>
          <p:cNvGrpSpPr/>
          <p:nvPr userDrawn="1"/>
        </p:nvGrpSpPr>
        <p:grpSpPr>
          <a:xfrm>
            <a:off x="9111943" y="6027053"/>
            <a:ext cx="2424115" cy="569667"/>
            <a:chOff x="-4" y="0"/>
            <a:chExt cx="2424114" cy="569666"/>
          </a:xfrm>
        </p:grpSpPr>
        <p:sp>
          <p:nvSpPr>
            <p:cNvPr id="4" name="Google Shape;8;p20">
              <a:extLst>
                <a:ext uri="{FF2B5EF4-FFF2-40B4-BE49-F238E27FC236}">
                  <a16:creationId xmlns:a16="http://schemas.microsoft.com/office/drawing/2014/main" id="{0880ABDB-8DD0-DA6B-8BEC-7BD0DC2B77D8}"/>
                </a:ext>
              </a:extLst>
            </p:cNvPr>
            <p:cNvSpPr txBox="1"/>
            <p:nvPr/>
          </p:nvSpPr>
          <p:spPr>
            <a:xfrm>
              <a:off x="19200" y="0"/>
              <a:ext cx="2404910" cy="24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7FB8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HEALTH</a:t>
              </a:r>
              <a:endParaRPr sz="1400" b="1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10" name="Google Shape;9;p20">
              <a:extLst>
                <a:ext uri="{FF2B5EF4-FFF2-40B4-BE49-F238E27FC236}">
                  <a16:creationId xmlns:a16="http://schemas.microsoft.com/office/drawing/2014/main" id="{EF242CCC-FCD9-88B3-529F-C1D20E26758E}"/>
                </a:ext>
              </a:extLst>
            </p:cNvPr>
            <p:cNvGrpSpPr/>
            <p:nvPr/>
          </p:nvGrpSpPr>
          <p:grpSpPr>
            <a:xfrm>
              <a:off x="-4" y="88038"/>
              <a:ext cx="2414516" cy="481628"/>
              <a:chOff x="-2" y="-1"/>
              <a:chExt cx="2414514" cy="481626"/>
            </a:xfrm>
          </p:grpSpPr>
          <p:sp>
            <p:nvSpPr>
              <p:cNvPr id="11" name="Google Shape;10;p20">
                <a:extLst>
                  <a:ext uri="{FF2B5EF4-FFF2-40B4-BE49-F238E27FC236}">
                    <a16:creationId xmlns:a16="http://schemas.microsoft.com/office/drawing/2014/main" id="{70145AC7-6D77-BF52-4BC4-C7A6350D321A}"/>
                  </a:ext>
                </a:extLst>
              </p:cNvPr>
              <p:cNvSpPr txBox="1"/>
              <p:nvPr/>
            </p:nvSpPr>
            <p:spPr>
              <a:xfrm>
                <a:off x="1291204" y="220057"/>
                <a:ext cx="1094124" cy="261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1100"/>
                  <a:buFont typeface="Arial"/>
                  <a:buNone/>
                </a:pPr>
                <a:r>
                  <a:rPr lang="en-US" sz="1100" b="1" i="0" u="none" strike="noStrike" cap="none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programme</a:t>
                </a:r>
                <a:endParaRPr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" name="Google Shape;11;p20">
                <a:extLst>
                  <a:ext uri="{FF2B5EF4-FFF2-40B4-BE49-F238E27FC236}">
                    <a16:creationId xmlns:a16="http://schemas.microsoft.com/office/drawing/2014/main" id="{BCE1C569-C492-CB35-FD73-CD20FADD38BA}"/>
                  </a:ext>
                </a:extLst>
              </p:cNvPr>
              <p:cNvSpPr txBox="1"/>
              <p:nvPr/>
            </p:nvSpPr>
            <p:spPr>
              <a:xfrm>
                <a:off x="-2" y="-1"/>
                <a:ext cx="2414514" cy="396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2000"/>
                  <a:buFont typeface="Leelawadee"/>
                  <a:buNone/>
                </a:pPr>
                <a:r>
                  <a:rPr lang="en-US" sz="2000" b="1" i="0" u="none" strike="noStrike" cap="none" dirty="0">
                    <a:solidFill>
                      <a:schemeClr val="bg1"/>
                    </a:solidFill>
                    <a:latin typeface="Leelawadee"/>
                    <a:ea typeface="Leelawadee"/>
                    <a:cs typeface="Leelawadee"/>
                    <a:sym typeface="Leelawadee"/>
                  </a:rPr>
                  <a:t>EMERGENCIES</a:t>
                </a:r>
                <a:endParaRPr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CBED0F4F-29A3-D39F-93A0-A5811725D099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DCF1A14-C3D6-E3E1-A52F-6C5CFA110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48" y="6224388"/>
            <a:ext cx="380035" cy="320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D2D252C-056A-0C44-C1B0-0D18F8F6E275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6" name="Google Shape;16;p20">
            <a:extLst>
              <a:ext uri="{FF2B5EF4-FFF2-40B4-BE49-F238E27FC236}">
                <a16:creationId xmlns:a16="http://schemas.microsoft.com/office/drawing/2014/main" id="{F338F989-8AEA-C0FB-F25D-66E812F9CC53}"/>
              </a:ext>
            </a:extLst>
          </p:cNvPr>
          <p:cNvSpPr txBox="1">
            <a:spLocks/>
          </p:cNvSpPr>
          <p:nvPr userDrawn="1"/>
        </p:nvSpPr>
        <p:spPr>
          <a:xfrm>
            <a:off x="11461496" y="6253975"/>
            <a:ext cx="47103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defPPr>
              <a:defRPr lang="en-US"/>
            </a:defPPr>
            <a:lvl1pPr marL="0" marR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100" b="1" i="0" u="none" strike="noStrike" kern="1200" cap="none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12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navy with pattern background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85419"/>
            <a:ext cx="5638800" cy="2387600"/>
          </a:xfrm>
        </p:spPr>
        <p:txBody>
          <a:bodyPr anchor="b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56388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CB99A3-E1BC-0B46-9A11-79A3F59F9B38}"/>
              </a:ext>
            </a:extLst>
          </p:cNvPr>
          <p:cNvCxnSpPr>
            <a:cxnSpLocks/>
          </p:cNvCxnSpPr>
          <p:nvPr userDrawn="1"/>
        </p:nvCxnSpPr>
        <p:spPr>
          <a:xfrm>
            <a:off x="457200" y="5832389"/>
            <a:ext cx="11277600" cy="0"/>
          </a:xfrm>
          <a:prstGeom prst="line">
            <a:avLst/>
          </a:prstGeom>
          <a:ln w="19050">
            <a:solidFill>
              <a:srgbClr val="009A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176187E1-8426-E89E-F79C-9A905AE92FC5}"/>
              </a:ext>
            </a:extLst>
          </p:cNvPr>
          <p:cNvSpPr/>
          <p:nvPr userDrawn="1"/>
        </p:nvSpPr>
        <p:spPr>
          <a:xfrm>
            <a:off x="10033687" y="49385"/>
            <a:ext cx="2158313" cy="3472287"/>
          </a:xfrm>
          <a:prstGeom prst="rect">
            <a:avLst/>
          </a:prstGeom>
          <a:solidFill>
            <a:srgbClr val="002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0" i="0" dirty="0"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208DCD-BB20-7BBA-AB31-691F61F1A43F}"/>
              </a:ext>
            </a:extLst>
          </p:cNvPr>
          <p:cNvSpPr/>
          <p:nvPr userDrawn="1"/>
        </p:nvSpPr>
        <p:spPr>
          <a:xfrm>
            <a:off x="8960777" y="5899224"/>
            <a:ext cx="3231223" cy="909391"/>
          </a:xfrm>
          <a:prstGeom prst="rect">
            <a:avLst/>
          </a:prstGeom>
          <a:solidFill>
            <a:srgbClr val="002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0" i="0" dirty="0">
              <a:latin typeface="Arial" panose="020B0604020202020204" pitchFamily="34" charset="0"/>
            </a:endParaRPr>
          </a:p>
        </p:txBody>
      </p:sp>
      <p:grpSp>
        <p:nvGrpSpPr>
          <p:cNvPr id="10" name="Google Shape;7;p20">
            <a:extLst>
              <a:ext uri="{FF2B5EF4-FFF2-40B4-BE49-F238E27FC236}">
                <a16:creationId xmlns:a16="http://schemas.microsoft.com/office/drawing/2014/main" id="{55743CE1-873B-C27B-BA25-326A99BAE0F1}"/>
              </a:ext>
            </a:extLst>
          </p:cNvPr>
          <p:cNvGrpSpPr/>
          <p:nvPr userDrawn="1"/>
        </p:nvGrpSpPr>
        <p:grpSpPr>
          <a:xfrm>
            <a:off x="9111943" y="6027053"/>
            <a:ext cx="2424115" cy="569667"/>
            <a:chOff x="-4" y="0"/>
            <a:chExt cx="2424114" cy="569666"/>
          </a:xfrm>
        </p:grpSpPr>
        <p:sp>
          <p:nvSpPr>
            <p:cNvPr id="11" name="Google Shape;8;p20">
              <a:extLst>
                <a:ext uri="{FF2B5EF4-FFF2-40B4-BE49-F238E27FC236}">
                  <a16:creationId xmlns:a16="http://schemas.microsoft.com/office/drawing/2014/main" id="{410DE073-59B2-35AD-C412-CC7F901FFEF9}"/>
                </a:ext>
              </a:extLst>
            </p:cNvPr>
            <p:cNvSpPr txBox="1"/>
            <p:nvPr/>
          </p:nvSpPr>
          <p:spPr>
            <a:xfrm>
              <a:off x="19200" y="0"/>
              <a:ext cx="2404910" cy="24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7FB8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 dirty="0">
                  <a:solidFill>
                    <a:srgbClr val="1E7FB8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HEALTH</a:t>
              </a:r>
              <a:endParaRPr sz="14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12" name="Google Shape;9;p20">
              <a:extLst>
                <a:ext uri="{FF2B5EF4-FFF2-40B4-BE49-F238E27FC236}">
                  <a16:creationId xmlns:a16="http://schemas.microsoft.com/office/drawing/2014/main" id="{B0FD06A2-B49E-C8C3-0AAB-BD918BDE6DD1}"/>
                </a:ext>
              </a:extLst>
            </p:cNvPr>
            <p:cNvGrpSpPr/>
            <p:nvPr/>
          </p:nvGrpSpPr>
          <p:grpSpPr>
            <a:xfrm>
              <a:off x="-4" y="88038"/>
              <a:ext cx="2414516" cy="481628"/>
              <a:chOff x="-2" y="-1"/>
              <a:chExt cx="2414514" cy="481626"/>
            </a:xfrm>
          </p:grpSpPr>
          <p:sp>
            <p:nvSpPr>
              <p:cNvPr id="13" name="Google Shape;10;p20">
                <a:extLst>
                  <a:ext uri="{FF2B5EF4-FFF2-40B4-BE49-F238E27FC236}">
                    <a16:creationId xmlns:a16="http://schemas.microsoft.com/office/drawing/2014/main" id="{35D2EEDA-9DE9-E0A2-24E0-706B152C5C7E}"/>
                  </a:ext>
                </a:extLst>
              </p:cNvPr>
              <p:cNvSpPr txBox="1"/>
              <p:nvPr/>
            </p:nvSpPr>
            <p:spPr>
              <a:xfrm>
                <a:off x="1291204" y="220057"/>
                <a:ext cx="1094124" cy="261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1100"/>
                  <a:buFont typeface="Arial"/>
                  <a:buNone/>
                </a:pPr>
                <a:r>
                  <a:rPr lang="en-US" sz="1100" b="1" i="0" u="none" strike="noStrike" cap="none" dirty="0" err="1">
                    <a:solidFill>
                      <a:srgbClr val="1E7FB8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programme</a:t>
                </a:r>
                <a:endParaRPr sz="1400" b="1" i="0" u="none" strike="noStrike" cap="none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4" name="Google Shape;11;p20">
                <a:extLst>
                  <a:ext uri="{FF2B5EF4-FFF2-40B4-BE49-F238E27FC236}">
                    <a16:creationId xmlns:a16="http://schemas.microsoft.com/office/drawing/2014/main" id="{5D896986-A6A1-F1A0-43F1-BD7310AD28C8}"/>
                  </a:ext>
                </a:extLst>
              </p:cNvPr>
              <p:cNvSpPr txBox="1"/>
              <p:nvPr/>
            </p:nvSpPr>
            <p:spPr>
              <a:xfrm>
                <a:off x="-2" y="-1"/>
                <a:ext cx="2414514" cy="396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2000"/>
                  <a:buFont typeface="Leelawadee"/>
                  <a:buNone/>
                </a:pPr>
                <a:r>
                  <a:rPr lang="en-US" sz="2000" b="1" i="0" u="none" strike="noStrike" cap="none" dirty="0">
                    <a:solidFill>
                      <a:srgbClr val="1E7FB8"/>
                    </a:solidFill>
                    <a:latin typeface="Leelawadee"/>
                    <a:ea typeface="Leelawadee"/>
                    <a:cs typeface="Leelawadee"/>
                    <a:sym typeface="Leelawadee"/>
                  </a:rPr>
                  <a:t>EMERGENCIES</a:t>
                </a:r>
                <a:endParaRPr sz="1400" b="1" i="0" u="none" strike="noStrike" cap="none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84A17C66-CF60-4624-CDBB-A1162C7ECF28}"/>
              </a:ext>
            </a:extLst>
          </p:cNvPr>
          <p:cNvSpPr/>
          <p:nvPr userDrawn="1"/>
        </p:nvSpPr>
        <p:spPr>
          <a:xfrm>
            <a:off x="11600290" y="6305127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17" name="Google Shape;16;p20">
            <a:extLst>
              <a:ext uri="{FF2B5EF4-FFF2-40B4-BE49-F238E27FC236}">
                <a16:creationId xmlns:a16="http://schemas.microsoft.com/office/drawing/2014/main" id="{5EAE02B3-AD2D-AFFC-DA06-AAB94F15A899}"/>
              </a:ext>
            </a:extLst>
          </p:cNvPr>
          <p:cNvSpPr txBox="1">
            <a:spLocks/>
          </p:cNvSpPr>
          <p:nvPr userDrawn="1"/>
        </p:nvSpPr>
        <p:spPr>
          <a:xfrm>
            <a:off x="11479386" y="6280928"/>
            <a:ext cx="47103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defPPr>
              <a:defRPr lang="en-US"/>
            </a:defPPr>
            <a:lvl1pPr marL="0" marR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100" b="1" i="0" u="none" strike="noStrike" kern="1200" cap="none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55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4238786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rgbClr val="00205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FCFE85-65AF-3D40-9C08-454356D6DD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  <p:grpSp>
        <p:nvGrpSpPr>
          <p:cNvPr id="3" name="Google Shape;7;p20">
            <a:extLst>
              <a:ext uri="{FF2B5EF4-FFF2-40B4-BE49-F238E27FC236}">
                <a16:creationId xmlns:a16="http://schemas.microsoft.com/office/drawing/2014/main" id="{FE477D02-83D5-F036-F61F-F1F200BDCEE5}"/>
              </a:ext>
            </a:extLst>
          </p:cNvPr>
          <p:cNvGrpSpPr/>
          <p:nvPr userDrawn="1"/>
        </p:nvGrpSpPr>
        <p:grpSpPr>
          <a:xfrm>
            <a:off x="9111943" y="6027053"/>
            <a:ext cx="2424115" cy="569667"/>
            <a:chOff x="-4" y="0"/>
            <a:chExt cx="2424114" cy="569666"/>
          </a:xfrm>
        </p:grpSpPr>
        <p:sp>
          <p:nvSpPr>
            <p:cNvPr id="4" name="Google Shape;8;p20">
              <a:extLst>
                <a:ext uri="{FF2B5EF4-FFF2-40B4-BE49-F238E27FC236}">
                  <a16:creationId xmlns:a16="http://schemas.microsoft.com/office/drawing/2014/main" id="{C9E2FB57-673D-C56C-3A56-7E5997D3E658}"/>
                </a:ext>
              </a:extLst>
            </p:cNvPr>
            <p:cNvSpPr txBox="1"/>
            <p:nvPr/>
          </p:nvSpPr>
          <p:spPr>
            <a:xfrm>
              <a:off x="19200" y="0"/>
              <a:ext cx="2404910" cy="24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7FB8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HEALTH</a:t>
              </a:r>
              <a:endParaRPr sz="1400" b="1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10" name="Google Shape;9;p20">
              <a:extLst>
                <a:ext uri="{FF2B5EF4-FFF2-40B4-BE49-F238E27FC236}">
                  <a16:creationId xmlns:a16="http://schemas.microsoft.com/office/drawing/2014/main" id="{173F0E86-C196-28CB-E511-CE6646B6475B}"/>
                </a:ext>
              </a:extLst>
            </p:cNvPr>
            <p:cNvGrpSpPr/>
            <p:nvPr/>
          </p:nvGrpSpPr>
          <p:grpSpPr>
            <a:xfrm>
              <a:off x="-4" y="88038"/>
              <a:ext cx="2414516" cy="481628"/>
              <a:chOff x="-2" y="-1"/>
              <a:chExt cx="2414514" cy="481626"/>
            </a:xfrm>
          </p:grpSpPr>
          <p:sp>
            <p:nvSpPr>
              <p:cNvPr id="11" name="Google Shape;10;p20">
                <a:extLst>
                  <a:ext uri="{FF2B5EF4-FFF2-40B4-BE49-F238E27FC236}">
                    <a16:creationId xmlns:a16="http://schemas.microsoft.com/office/drawing/2014/main" id="{2C042557-8118-C638-3E93-4D29BAE59140}"/>
                  </a:ext>
                </a:extLst>
              </p:cNvPr>
              <p:cNvSpPr txBox="1"/>
              <p:nvPr/>
            </p:nvSpPr>
            <p:spPr>
              <a:xfrm>
                <a:off x="1291204" y="220057"/>
                <a:ext cx="1094124" cy="261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1100"/>
                  <a:buFont typeface="Arial"/>
                  <a:buNone/>
                </a:pPr>
                <a:r>
                  <a:rPr lang="en-US" sz="1100" b="1" i="0" u="none" strike="noStrike" cap="none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programme</a:t>
                </a:r>
                <a:endParaRPr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" name="Google Shape;11;p20">
                <a:extLst>
                  <a:ext uri="{FF2B5EF4-FFF2-40B4-BE49-F238E27FC236}">
                    <a16:creationId xmlns:a16="http://schemas.microsoft.com/office/drawing/2014/main" id="{F5D1B29A-DB77-9BC5-796C-CA788558E543}"/>
                  </a:ext>
                </a:extLst>
              </p:cNvPr>
              <p:cNvSpPr txBox="1"/>
              <p:nvPr/>
            </p:nvSpPr>
            <p:spPr>
              <a:xfrm>
                <a:off x="-2" y="-1"/>
                <a:ext cx="2414514" cy="396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2000"/>
                  <a:buFont typeface="Leelawadee"/>
                  <a:buNone/>
                </a:pPr>
                <a:r>
                  <a:rPr lang="en-US" sz="2000" b="1" i="0" u="none" strike="noStrike" cap="none" dirty="0">
                    <a:solidFill>
                      <a:schemeClr val="bg1"/>
                    </a:solidFill>
                    <a:latin typeface="Leelawadee"/>
                    <a:ea typeface="Leelawadee"/>
                    <a:cs typeface="Leelawadee"/>
                    <a:sym typeface="Leelawadee"/>
                  </a:rPr>
                  <a:t>EMERGENCIES</a:t>
                </a:r>
                <a:endParaRPr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607AD7AC-A73C-979B-2D2A-7848031DC0F1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4159C7D-7458-DEF3-737C-B9296C6F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48" y="6224388"/>
            <a:ext cx="380035" cy="320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54A22E6-34D2-2646-722B-6DA782A2543C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6" name="Google Shape;16;p20">
            <a:extLst>
              <a:ext uri="{FF2B5EF4-FFF2-40B4-BE49-F238E27FC236}">
                <a16:creationId xmlns:a16="http://schemas.microsoft.com/office/drawing/2014/main" id="{498ACC55-5B8F-A87F-A4D0-3FC5A3F26D13}"/>
              </a:ext>
            </a:extLst>
          </p:cNvPr>
          <p:cNvSpPr txBox="1">
            <a:spLocks/>
          </p:cNvSpPr>
          <p:nvPr userDrawn="1"/>
        </p:nvSpPr>
        <p:spPr>
          <a:xfrm>
            <a:off x="11461496" y="6253975"/>
            <a:ext cx="47103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defPPr>
              <a:defRPr lang="en-US"/>
            </a:defPPr>
            <a:lvl1pPr marL="0" marR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100" b="1" i="0" u="none" strike="noStrike" kern="1200" cap="none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161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4238786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rgbClr val="00205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FCFE85-65AF-3D40-9C08-454356D6DD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  <p:grpSp>
        <p:nvGrpSpPr>
          <p:cNvPr id="3" name="Google Shape;7;p20">
            <a:extLst>
              <a:ext uri="{FF2B5EF4-FFF2-40B4-BE49-F238E27FC236}">
                <a16:creationId xmlns:a16="http://schemas.microsoft.com/office/drawing/2014/main" id="{2CE3E779-F039-0B0F-0EC1-49D6A7BE3CDF}"/>
              </a:ext>
            </a:extLst>
          </p:cNvPr>
          <p:cNvGrpSpPr/>
          <p:nvPr userDrawn="1"/>
        </p:nvGrpSpPr>
        <p:grpSpPr>
          <a:xfrm>
            <a:off x="9111943" y="6027053"/>
            <a:ext cx="2424115" cy="569667"/>
            <a:chOff x="-4" y="0"/>
            <a:chExt cx="2424114" cy="569666"/>
          </a:xfrm>
        </p:grpSpPr>
        <p:sp>
          <p:nvSpPr>
            <p:cNvPr id="4" name="Google Shape;8;p20">
              <a:extLst>
                <a:ext uri="{FF2B5EF4-FFF2-40B4-BE49-F238E27FC236}">
                  <a16:creationId xmlns:a16="http://schemas.microsoft.com/office/drawing/2014/main" id="{2E06BE3B-8882-653A-3D3D-7BFA5518968B}"/>
                </a:ext>
              </a:extLst>
            </p:cNvPr>
            <p:cNvSpPr txBox="1"/>
            <p:nvPr/>
          </p:nvSpPr>
          <p:spPr>
            <a:xfrm>
              <a:off x="19200" y="0"/>
              <a:ext cx="2404910" cy="24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7FB8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HEALTH</a:t>
              </a:r>
              <a:endParaRPr sz="1400" b="1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10" name="Google Shape;9;p20">
              <a:extLst>
                <a:ext uri="{FF2B5EF4-FFF2-40B4-BE49-F238E27FC236}">
                  <a16:creationId xmlns:a16="http://schemas.microsoft.com/office/drawing/2014/main" id="{C077FD8F-25F5-50F6-9F4F-60AA03EECDCD}"/>
                </a:ext>
              </a:extLst>
            </p:cNvPr>
            <p:cNvGrpSpPr/>
            <p:nvPr/>
          </p:nvGrpSpPr>
          <p:grpSpPr>
            <a:xfrm>
              <a:off x="-4" y="88038"/>
              <a:ext cx="2414516" cy="481628"/>
              <a:chOff x="-2" y="-1"/>
              <a:chExt cx="2414514" cy="481626"/>
            </a:xfrm>
          </p:grpSpPr>
          <p:sp>
            <p:nvSpPr>
              <p:cNvPr id="11" name="Google Shape;10;p20">
                <a:extLst>
                  <a:ext uri="{FF2B5EF4-FFF2-40B4-BE49-F238E27FC236}">
                    <a16:creationId xmlns:a16="http://schemas.microsoft.com/office/drawing/2014/main" id="{147E8594-C6C7-7830-5BA7-3B85D43066E1}"/>
                  </a:ext>
                </a:extLst>
              </p:cNvPr>
              <p:cNvSpPr txBox="1"/>
              <p:nvPr/>
            </p:nvSpPr>
            <p:spPr>
              <a:xfrm>
                <a:off x="1291204" y="220057"/>
                <a:ext cx="1094124" cy="261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1100"/>
                  <a:buFont typeface="Arial"/>
                  <a:buNone/>
                </a:pPr>
                <a:r>
                  <a:rPr lang="en-US" sz="1100" b="1" i="0" u="none" strike="noStrike" cap="none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programme</a:t>
                </a:r>
                <a:endParaRPr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" name="Google Shape;11;p20">
                <a:extLst>
                  <a:ext uri="{FF2B5EF4-FFF2-40B4-BE49-F238E27FC236}">
                    <a16:creationId xmlns:a16="http://schemas.microsoft.com/office/drawing/2014/main" id="{F573A45C-336D-8B8F-FD4F-E790048841F3}"/>
                  </a:ext>
                </a:extLst>
              </p:cNvPr>
              <p:cNvSpPr txBox="1"/>
              <p:nvPr/>
            </p:nvSpPr>
            <p:spPr>
              <a:xfrm>
                <a:off x="-2" y="-1"/>
                <a:ext cx="2414514" cy="396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2000"/>
                  <a:buFont typeface="Leelawadee"/>
                  <a:buNone/>
                </a:pPr>
                <a:r>
                  <a:rPr lang="en-US" sz="2000" b="1" i="0" u="none" strike="noStrike" cap="none" dirty="0">
                    <a:solidFill>
                      <a:schemeClr val="bg1"/>
                    </a:solidFill>
                    <a:latin typeface="Leelawadee"/>
                    <a:ea typeface="Leelawadee"/>
                    <a:cs typeface="Leelawadee"/>
                    <a:sym typeface="Leelawadee"/>
                  </a:rPr>
                  <a:t>EMERGENCIES</a:t>
                </a:r>
                <a:endParaRPr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BD56894A-3C67-DD90-C25A-3308507363A6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75A44FB-1B57-9D34-1258-58A41F58B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48" y="6224388"/>
            <a:ext cx="380035" cy="320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9BA62EF-30A0-B1D5-0B5A-DADDBD8B7A98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6" name="Google Shape;16;p20">
            <a:extLst>
              <a:ext uri="{FF2B5EF4-FFF2-40B4-BE49-F238E27FC236}">
                <a16:creationId xmlns:a16="http://schemas.microsoft.com/office/drawing/2014/main" id="{CDF9938F-97E1-7A7D-4311-26A712D36FA1}"/>
              </a:ext>
            </a:extLst>
          </p:cNvPr>
          <p:cNvSpPr txBox="1">
            <a:spLocks/>
          </p:cNvSpPr>
          <p:nvPr userDrawn="1"/>
        </p:nvSpPr>
        <p:spPr>
          <a:xfrm>
            <a:off x="11461496" y="6253975"/>
            <a:ext cx="47103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defPPr>
              <a:defRPr lang="en-US"/>
            </a:defPPr>
            <a:lvl1pPr marL="0" marR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100" b="1" i="0" u="none" strike="noStrike" kern="1200" cap="none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9587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846372"/>
            <a:ext cx="9700351" cy="2743200"/>
          </a:xfrm>
        </p:spPr>
        <p:txBody>
          <a:bodyPr anchor="t" anchorCtr="0">
            <a:normAutofit/>
          </a:bodyPr>
          <a:lstStyle>
            <a:lvl1pPr marL="0" indent="0">
              <a:defRPr sz="4000">
                <a:solidFill>
                  <a:srgbClr val="009ADE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619" y="6247601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20877-C6F5-D948-A95F-D08C52CB35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734772"/>
            <a:ext cx="9700351" cy="760413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024566A-400A-A058-80D9-56050693BB5F}"/>
              </a:ext>
            </a:extLst>
          </p:cNvPr>
          <p:cNvCxnSpPr>
            <a:cxnSpLocks/>
          </p:cNvCxnSpPr>
          <p:nvPr userDrawn="1"/>
        </p:nvCxnSpPr>
        <p:spPr>
          <a:xfrm>
            <a:off x="371000" y="1383960"/>
            <a:ext cx="9662686" cy="0"/>
          </a:xfrm>
          <a:prstGeom prst="line">
            <a:avLst/>
          </a:prstGeom>
          <a:ln w="19050">
            <a:solidFill>
              <a:srgbClr val="99D7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3091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_navy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39590"/>
            <a:ext cx="9700351" cy="219810"/>
          </a:xfrm>
        </p:spPr>
        <p:txBody>
          <a:bodyPr anchor="t" anchorCtr="0">
            <a:normAutofit/>
          </a:bodyPr>
          <a:lstStyle>
            <a:lvl1pPr marL="0" indent="0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7164" y="6254216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20877-C6F5-D948-A95F-D08C52CB35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574800"/>
            <a:ext cx="9700351" cy="3920385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4000" b="0" i="0">
                <a:solidFill>
                  <a:srgbClr val="009AD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8166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">
    <p:bg>
      <p:bgPr>
        <a:solidFill>
          <a:srgbClr val="99D7DF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5245" y="6263206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20877-C6F5-D948-A95F-D08C52CB35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229051"/>
            <a:ext cx="7020558" cy="760413"/>
          </a:xfrm>
        </p:spPr>
        <p:txBody>
          <a:bodyPr/>
          <a:lstStyle>
            <a:lvl1pPr marL="0" indent="0">
              <a:buNone/>
              <a:defRPr b="0" i="0">
                <a:solidFill>
                  <a:srgbClr val="002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9DD4EE67-57B6-3E41-9A9B-D3C3BD8E5C0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60800" y="1551943"/>
            <a:ext cx="3973999" cy="347724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DA67AD6-D8C7-B74A-B8D9-C0B4BE696ED5}"/>
              </a:ext>
            </a:extLst>
          </p:cNvPr>
          <p:cNvSpPr txBox="1">
            <a:spLocks/>
          </p:cNvSpPr>
          <p:nvPr userDrawn="1"/>
        </p:nvSpPr>
        <p:spPr>
          <a:xfrm>
            <a:off x="457201" y="1139590"/>
            <a:ext cx="7305040" cy="21981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0" i="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0" i="0" dirty="0">
                <a:solidFill>
                  <a:srgbClr val="00205C"/>
                </a:solidFill>
                <a:latin typeface="Arial" panose="020B0604020202020204" pitchFamily="34" charset="0"/>
              </a:rPr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4CB5F0B-02BD-614A-851C-63011963EC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1" y="1574801"/>
            <a:ext cx="7020559" cy="265425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4000" b="0" i="0">
                <a:solidFill>
                  <a:srgbClr val="002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01071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9774195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11277600" cy="41303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5245" y="6256879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77A8581-F3F9-7039-C6DA-AEE42E84FFA7}"/>
              </a:ext>
            </a:extLst>
          </p:cNvPr>
          <p:cNvCxnSpPr>
            <a:cxnSpLocks/>
          </p:cNvCxnSpPr>
          <p:nvPr userDrawn="1"/>
        </p:nvCxnSpPr>
        <p:spPr>
          <a:xfrm>
            <a:off x="457200" y="593127"/>
            <a:ext cx="9786551" cy="0"/>
          </a:xfrm>
          <a:prstGeom prst="line">
            <a:avLst/>
          </a:prstGeom>
          <a:ln w="19050">
            <a:solidFill>
              <a:srgbClr val="E059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3408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9811265" cy="735607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4880537"/>
            <a:ext cx="3657600" cy="882921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7710" y="6250135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FE6E48B-14B1-A34F-BE35-F35F8B605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1600200"/>
            <a:ext cx="3657600" cy="3200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8F898B1A-280F-FE45-8D41-1CB270410E7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67200" y="1600200"/>
            <a:ext cx="3657600" cy="3200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30F77ACD-9F22-9B44-AE97-B98CCD01BE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77200" y="1600200"/>
            <a:ext cx="3657600" cy="3200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24E5827-DC51-2E44-A3BF-A892FE8FADC9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267199" y="4880537"/>
            <a:ext cx="3657600" cy="882921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FF5458C-BD2E-A546-9365-90B8F7ADAED4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077199" y="4880537"/>
            <a:ext cx="3657600" cy="882921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11287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9774195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63840"/>
            <a:ext cx="7467600" cy="39522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1116" y="6250847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A92FD39-3BDA-A44D-BDE3-A5569FD6A0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77200" y="1767016"/>
            <a:ext cx="3657600" cy="3952239"/>
          </a:xfrm>
          <a:solidFill>
            <a:srgbClr val="295EA9"/>
          </a:solidFill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2000" b="1">
                <a:solidFill>
                  <a:srgbClr val="EBD6E4"/>
                </a:solidFill>
              </a:defRPr>
            </a:lvl1pPr>
            <a:lvl2pPr marL="457200" indent="0">
              <a:buNone/>
              <a:defRPr sz="2000">
                <a:solidFill>
                  <a:srgbClr val="E8F1FA"/>
                </a:solidFill>
              </a:defRPr>
            </a:lvl2pPr>
            <a:lvl3pPr marL="914400" indent="0">
              <a:buNone/>
              <a:defRPr sz="2000">
                <a:solidFill>
                  <a:srgbClr val="E8F1FA"/>
                </a:solidFill>
              </a:defRPr>
            </a:lvl3pPr>
            <a:lvl4pPr marL="1371600" indent="0">
              <a:buNone/>
              <a:defRPr sz="2000">
                <a:solidFill>
                  <a:srgbClr val="E8F1FA"/>
                </a:solidFill>
              </a:defRPr>
            </a:lvl4pPr>
            <a:lvl5pPr marL="1828800" indent="0">
              <a:buNone/>
              <a:defRPr sz="2000">
                <a:solidFill>
                  <a:srgbClr val="E8F1F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90502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A116F-33D4-214F-8363-398140754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9811265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8F8493-D439-A54B-B38D-F16C729EB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46" y="6250847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3981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navy background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A116F-33D4-214F-8363-398140754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799"/>
            <a:ext cx="11257005" cy="50476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8F8493-D439-A54B-B38D-F16C729EB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1932" y="6269768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608D465-B3DA-86A7-9740-9A19B4057619}"/>
              </a:ext>
            </a:extLst>
          </p:cNvPr>
          <p:cNvCxnSpPr>
            <a:cxnSpLocks/>
          </p:cNvCxnSpPr>
          <p:nvPr userDrawn="1"/>
        </p:nvCxnSpPr>
        <p:spPr>
          <a:xfrm>
            <a:off x="457200" y="593127"/>
            <a:ext cx="9786551" cy="0"/>
          </a:xfrm>
          <a:prstGeom prst="line">
            <a:avLst/>
          </a:prstGeom>
          <a:ln w="19050">
            <a:solidFill>
              <a:srgbClr val="E059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93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navy + blue log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808989"/>
            <a:ext cx="5638800" cy="2387600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323970"/>
            <a:ext cx="56388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Google Shape;16;p20">
            <a:extLst>
              <a:ext uri="{FF2B5EF4-FFF2-40B4-BE49-F238E27FC236}">
                <a16:creationId xmlns:a16="http://schemas.microsoft.com/office/drawing/2014/main" id="{C28519F9-DAFA-9CA2-9DC6-BF8516CFD494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461496" y="6246281"/>
            <a:ext cx="47103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DA6428E-8C7D-A1BD-F0C7-77C698712372}"/>
              </a:ext>
            </a:extLst>
          </p:cNvPr>
          <p:cNvCxnSpPr>
            <a:cxnSpLocks/>
          </p:cNvCxnSpPr>
          <p:nvPr userDrawn="1"/>
        </p:nvCxnSpPr>
        <p:spPr>
          <a:xfrm>
            <a:off x="457200" y="593127"/>
            <a:ext cx="9786551" cy="0"/>
          </a:xfrm>
          <a:prstGeom prst="line">
            <a:avLst/>
          </a:prstGeom>
          <a:ln w="19050">
            <a:solidFill>
              <a:srgbClr val="E059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5595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ight blue">
    <p:bg>
      <p:bgPr>
        <a:solidFill>
          <a:srgbClr val="99D7DF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6951"/>
            <a:ext cx="9885680" cy="894070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47520"/>
            <a:ext cx="4572000" cy="399413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180000" indent="-180000">
              <a:spcBef>
                <a:spcPts val="0"/>
              </a:spcBef>
              <a:buClr>
                <a:srgbClr val="009ADE"/>
              </a:buClr>
              <a:buFont typeface="Arial" panose="020B0604020202020204" pitchFamily="34" charset="0"/>
              <a:buChar char="•"/>
              <a:defRPr sz="1800"/>
            </a:lvl2pPr>
            <a:lvl3pPr marL="360000" indent="-180000">
              <a:spcBef>
                <a:spcPts val="0"/>
              </a:spcBef>
              <a:buClr>
                <a:srgbClr val="009ADE"/>
              </a:buClr>
              <a:buFont typeface="Arial" panose="020B0604020202020204" pitchFamily="34" charset="0"/>
              <a:buChar char="•"/>
              <a:defRPr sz="1800"/>
            </a:lvl3pPr>
            <a:lvl4pPr marL="540000" indent="-180000">
              <a:spcBef>
                <a:spcPts val="0"/>
              </a:spcBef>
              <a:buClr>
                <a:srgbClr val="009ADE"/>
              </a:buClr>
              <a:buFont typeface="Arial" panose="020B0604020202020204" pitchFamily="34" charset="0"/>
              <a:buChar char="•"/>
              <a:defRPr sz="1800"/>
            </a:lvl4pPr>
            <a:lvl5pPr marL="720000" indent="-180000">
              <a:spcBef>
                <a:spcPts val="0"/>
              </a:spcBef>
              <a:buClr>
                <a:srgbClr val="009ADE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48" y="6256880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BF25AF-1AFC-F84B-8963-B94D2AEA127A}"/>
              </a:ext>
            </a:extLst>
          </p:cNvPr>
          <p:cNvCxnSpPr>
            <a:cxnSpLocks/>
          </p:cNvCxnSpPr>
          <p:nvPr userDrawn="1"/>
        </p:nvCxnSpPr>
        <p:spPr>
          <a:xfrm>
            <a:off x="457200" y="594135"/>
            <a:ext cx="9808897" cy="0"/>
          </a:xfrm>
          <a:prstGeom prst="line">
            <a:avLst/>
          </a:prstGeom>
          <a:ln w="19050">
            <a:solidFill>
              <a:srgbClr val="E059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edia Placeholder 8">
            <a:extLst>
              <a:ext uri="{FF2B5EF4-FFF2-40B4-BE49-F238E27FC236}">
                <a16:creationId xmlns:a16="http://schemas.microsoft.com/office/drawing/2014/main" id="{F3B7C300-6D48-3601-D054-05274F33D74A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5140325" y="1747520"/>
            <a:ext cx="6594475" cy="3994130"/>
          </a:xfrm>
        </p:spPr>
        <p:txBody>
          <a:bodyPr/>
          <a:lstStyle/>
          <a:p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8429937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5486399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418894"/>
            <a:ext cx="5486398" cy="335170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43BC3-F104-1B49-9F4F-1315C3526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3" y="2418894"/>
            <a:ext cx="5486400" cy="335170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48" y="6256880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1767015"/>
            <a:ext cx="5486399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C429D4F-74BB-004B-AEC1-783776700C3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248404" y="1767015"/>
            <a:ext cx="5494112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AD8280E-91D0-EA6F-2AAA-248D5BD47E8B}"/>
              </a:ext>
            </a:extLst>
          </p:cNvPr>
          <p:cNvCxnSpPr>
            <a:cxnSpLocks/>
          </p:cNvCxnSpPr>
          <p:nvPr userDrawn="1"/>
        </p:nvCxnSpPr>
        <p:spPr>
          <a:xfrm>
            <a:off x="457200" y="593127"/>
            <a:ext cx="9786551" cy="0"/>
          </a:xfrm>
          <a:prstGeom prst="line">
            <a:avLst/>
          </a:prstGeom>
          <a:ln w="19050">
            <a:solidFill>
              <a:srgbClr val="E059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4512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 long_lt blue">
    <p:bg>
      <p:bgPr>
        <a:solidFill>
          <a:srgbClr val="99D7DF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5486399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517751"/>
            <a:ext cx="5486398" cy="319217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43BC3-F104-1B49-9F4F-1315C3526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3" y="2517751"/>
            <a:ext cx="5486400" cy="319217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48" y="6250847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1828800"/>
            <a:ext cx="5486399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C429D4F-74BB-004B-AEC1-783776700C3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248404" y="1828800"/>
            <a:ext cx="5494112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12450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5486399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517750"/>
            <a:ext cx="3657598" cy="31940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48" y="6250849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07F70BE-CB24-3442-8592-A6FFA4981F1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269036" y="2517750"/>
            <a:ext cx="3657598" cy="31940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749FC0E-0F2F-094B-8C94-48717D7C345D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269036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2D1EB86-22C0-554C-8156-5D3F5DE47136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069856" y="2517750"/>
            <a:ext cx="3657598" cy="31940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C67BFE9-FA82-8A47-87CA-56246F893F1E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069856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3069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hree columns_lt blue">
    <p:bg>
      <p:bgPr>
        <a:solidFill>
          <a:srgbClr val="99D7DF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9774195" cy="745393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258254"/>
            <a:ext cx="3657598" cy="349999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5243" y="6259077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1569304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07F70BE-CB24-3442-8592-A6FFA4981F1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269036" y="2258254"/>
            <a:ext cx="3657598" cy="349999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749FC0E-0F2F-094B-8C94-48717D7C345D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269036" y="1569304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2D1EB86-22C0-554C-8156-5D3F5DE47136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069856" y="2258254"/>
            <a:ext cx="3657598" cy="349999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C67BFE9-FA82-8A47-87CA-56246F893F1E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069856" y="1569304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59992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 Tw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9675341" cy="8239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720554"/>
            <a:ext cx="5486400" cy="299187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43BC3-F104-1B49-9F4F-1315C3526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5353" y="2699951"/>
            <a:ext cx="5486400" cy="30212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1929" y="6269768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1" y="1647439"/>
            <a:ext cx="5486399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AD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C429D4F-74BB-004B-AEC1-783776700C3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248405" y="1647439"/>
            <a:ext cx="5494112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AD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DB2421-22B3-9A31-B775-2E52406D60D4}"/>
              </a:ext>
            </a:extLst>
          </p:cNvPr>
          <p:cNvCxnSpPr>
            <a:cxnSpLocks/>
          </p:cNvCxnSpPr>
          <p:nvPr userDrawn="1"/>
        </p:nvCxnSpPr>
        <p:spPr>
          <a:xfrm>
            <a:off x="457200" y="593127"/>
            <a:ext cx="9786551" cy="0"/>
          </a:xfrm>
          <a:prstGeom prst="line">
            <a:avLst/>
          </a:prstGeom>
          <a:ln w="19050">
            <a:solidFill>
              <a:srgbClr val="E059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3393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 Three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638C7-E24F-E84A-8A79-2D89619AA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729050"/>
            <a:ext cx="9786551" cy="8521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FE4183-96D7-744D-8DFD-4B5CF171B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408130"/>
            <a:ext cx="3657600" cy="32141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E1CDE4-68A4-444E-A1DB-6DB20F3DB1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76221" y="2408130"/>
            <a:ext cx="3648578" cy="32141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F68175-0DD6-164B-8823-0BB395D92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1932" y="6255482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E81021D4-D0CA-9643-B255-9450B2B400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61766" y="2408130"/>
            <a:ext cx="3648578" cy="32141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78C0A84-F996-E447-B5A6-E7580AB01597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267199" y="1744838"/>
            <a:ext cx="3657600" cy="527289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AD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3D59E60-2BBC-8D47-BE05-D1C3EE75C4F8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57199" y="1764663"/>
            <a:ext cx="3657600" cy="527289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AD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B6BFF59-A5AB-774C-ABAB-C052FE11D8A5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077199" y="1764663"/>
            <a:ext cx="3657600" cy="527289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AD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323233C-7893-A52F-7BBD-DF3B6EF8807E}"/>
              </a:ext>
            </a:extLst>
          </p:cNvPr>
          <p:cNvCxnSpPr>
            <a:cxnSpLocks/>
          </p:cNvCxnSpPr>
          <p:nvPr userDrawn="1"/>
        </p:nvCxnSpPr>
        <p:spPr>
          <a:xfrm>
            <a:off x="457200" y="593127"/>
            <a:ext cx="9786551" cy="0"/>
          </a:xfrm>
          <a:prstGeom prst="line">
            <a:avLst/>
          </a:prstGeom>
          <a:ln w="19050">
            <a:solidFill>
              <a:srgbClr val="E059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5541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8E279F-2BBA-1D44-B270-AA9874F04DB2}"/>
              </a:ext>
            </a:extLst>
          </p:cNvPr>
          <p:cNvSpPr/>
          <p:nvPr userDrawn="1"/>
        </p:nvSpPr>
        <p:spPr>
          <a:xfrm>
            <a:off x="4259484" y="1631091"/>
            <a:ext cx="7472081" cy="4043955"/>
          </a:xfrm>
          <a:prstGeom prst="rect">
            <a:avLst/>
          </a:prstGeom>
          <a:solidFill>
            <a:srgbClr val="99D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485297-9C41-6C4E-8A84-CACB42015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435" y="685800"/>
            <a:ext cx="9808030" cy="839788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rgbClr val="00205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C0C6F6-8639-BE4B-BAD3-FFDBE27818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655805"/>
            <a:ext cx="3335388" cy="404395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F08247-7496-3348-B3C4-9BDDB676B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1117" y="6250847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6981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917985-2E03-7CB0-27BF-AB9DC25849A6}"/>
              </a:ext>
            </a:extLst>
          </p:cNvPr>
          <p:cNvSpPr/>
          <p:nvPr userDrawn="1"/>
        </p:nvSpPr>
        <p:spPr>
          <a:xfrm>
            <a:off x="457201" y="457199"/>
            <a:ext cx="3978876" cy="383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0" i="0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847DDD-7B22-4B4B-AF9B-229B49A9A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3337560" cy="857150"/>
          </a:xfrm>
        </p:spPr>
        <p:txBody>
          <a:bodyPr anchor="t" anchorCtr="0">
            <a:normAutofit/>
          </a:bodyPr>
          <a:lstStyle>
            <a:lvl1pPr>
              <a:defRPr sz="2200">
                <a:solidFill>
                  <a:srgbClr val="00205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010153-3787-EA4E-BC67-F986AEE886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67200" y="0"/>
            <a:ext cx="7924800" cy="5709909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4C8B99-BBF3-CC4A-B7FE-B15092480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655805"/>
            <a:ext cx="3337560" cy="4054115"/>
          </a:xfrm>
        </p:spPr>
        <p:txBody>
          <a:bodyPr>
            <a:normAutofit/>
          </a:bodyPr>
          <a:lstStyle>
            <a:lvl1pPr marL="285750" indent="-285750">
              <a:spcBef>
                <a:spcPts val="1600"/>
              </a:spcBef>
              <a:buFont typeface="Arial" panose="020B0604020202020204" pitchFamily="34" charset="0"/>
              <a:buChar char="•"/>
              <a:defRPr sz="1800">
                <a:solidFill>
                  <a:srgbClr val="00205C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1E8777-C4EC-044C-BE17-A6F640B96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00172" y="6397384"/>
            <a:ext cx="5154592" cy="32409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51B503-85CA-F24C-915F-EDB0C0315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5405" y="6263204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D472D18-BE55-9E45-89BD-2847F7014DC6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3337560" cy="0"/>
          </a:xfrm>
          <a:prstGeom prst="line">
            <a:avLst/>
          </a:prstGeom>
          <a:ln w="19050">
            <a:solidFill>
              <a:srgbClr val="E059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8712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solidFill>
          <a:srgbClr val="99D7DF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47DDD-7B22-4B4B-AF9B-229B49A9A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3337560" cy="857150"/>
          </a:xfrm>
        </p:spPr>
        <p:txBody>
          <a:bodyPr anchor="t" anchorCtr="0">
            <a:normAutofit/>
          </a:bodyPr>
          <a:lstStyle>
            <a:lvl1pPr>
              <a:defRPr sz="2200">
                <a:solidFill>
                  <a:srgbClr val="00205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010153-3787-EA4E-BC67-F986AEE886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67200" y="685800"/>
            <a:ext cx="6044418" cy="5024111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4C8B99-BBF3-CC4A-B7FE-B15092480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631092"/>
            <a:ext cx="3337560" cy="407882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205C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51B503-85CA-F24C-915F-EDB0C0315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5405" y="6250847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602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light blue background">
    <p:bg>
      <p:bgPr>
        <a:solidFill>
          <a:srgbClr val="99D7DF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186250"/>
            <a:ext cx="5638800" cy="1309816"/>
          </a:xfrm>
        </p:spPr>
        <p:txBody>
          <a:bodyPr anchor="t" anchorCtr="0">
            <a:normAutofit/>
          </a:bodyPr>
          <a:lstStyle>
            <a:lvl1pPr algn="l">
              <a:defRPr sz="3600">
                <a:solidFill>
                  <a:srgbClr val="00205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2607275"/>
            <a:ext cx="5638800" cy="2953225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00205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894D5-BB6F-5702-6746-A35FABD91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5244" y="6264099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159E1FC-229D-33C1-D0B1-8248F8FF8F8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65543" y="1186249"/>
            <a:ext cx="5369258" cy="437545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6879294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page_navy background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828800"/>
            <a:ext cx="5638800" cy="1325499"/>
          </a:xfrm>
        </p:spPr>
        <p:txBody>
          <a:bodyPr anchor="t" anchorCtr="0">
            <a:normAutofit/>
          </a:bodyPr>
          <a:lstStyle>
            <a:lvl1pPr algn="l">
              <a:defRPr sz="3200">
                <a:solidFill>
                  <a:srgbClr val="009ADE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429000"/>
            <a:ext cx="5638800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grpSp>
        <p:nvGrpSpPr>
          <p:cNvPr id="4" name="Google Shape;7;p20">
            <a:extLst>
              <a:ext uri="{FF2B5EF4-FFF2-40B4-BE49-F238E27FC236}">
                <a16:creationId xmlns:a16="http://schemas.microsoft.com/office/drawing/2014/main" id="{4A2061A9-A9C1-3E7F-61AA-2CF79A83476B}"/>
              </a:ext>
            </a:extLst>
          </p:cNvPr>
          <p:cNvGrpSpPr/>
          <p:nvPr userDrawn="1"/>
        </p:nvGrpSpPr>
        <p:grpSpPr>
          <a:xfrm>
            <a:off x="9111943" y="6027053"/>
            <a:ext cx="2424115" cy="569667"/>
            <a:chOff x="-4" y="0"/>
            <a:chExt cx="2424114" cy="569666"/>
          </a:xfrm>
        </p:grpSpPr>
        <p:sp>
          <p:nvSpPr>
            <p:cNvPr id="5" name="Google Shape;8;p20">
              <a:extLst>
                <a:ext uri="{FF2B5EF4-FFF2-40B4-BE49-F238E27FC236}">
                  <a16:creationId xmlns:a16="http://schemas.microsoft.com/office/drawing/2014/main" id="{37280D1D-FDF2-9720-1359-436AB26EFB4F}"/>
                </a:ext>
              </a:extLst>
            </p:cNvPr>
            <p:cNvSpPr txBox="1"/>
            <p:nvPr/>
          </p:nvSpPr>
          <p:spPr>
            <a:xfrm>
              <a:off x="19200" y="0"/>
              <a:ext cx="2404910" cy="24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7FB8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HEALTH</a:t>
              </a:r>
              <a:endParaRPr sz="1400" b="1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6" name="Google Shape;9;p20">
              <a:extLst>
                <a:ext uri="{FF2B5EF4-FFF2-40B4-BE49-F238E27FC236}">
                  <a16:creationId xmlns:a16="http://schemas.microsoft.com/office/drawing/2014/main" id="{A054A1D5-D21A-C73C-3F6C-35C4C8332535}"/>
                </a:ext>
              </a:extLst>
            </p:cNvPr>
            <p:cNvGrpSpPr/>
            <p:nvPr/>
          </p:nvGrpSpPr>
          <p:grpSpPr>
            <a:xfrm>
              <a:off x="-4" y="88038"/>
              <a:ext cx="2414516" cy="481628"/>
              <a:chOff x="-2" y="-1"/>
              <a:chExt cx="2414514" cy="481626"/>
            </a:xfrm>
          </p:grpSpPr>
          <p:sp>
            <p:nvSpPr>
              <p:cNvPr id="8" name="Google Shape;10;p20">
                <a:extLst>
                  <a:ext uri="{FF2B5EF4-FFF2-40B4-BE49-F238E27FC236}">
                    <a16:creationId xmlns:a16="http://schemas.microsoft.com/office/drawing/2014/main" id="{F081AAFF-C098-0673-55F1-3042415D9146}"/>
                  </a:ext>
                </a:extLst>
              </p:cNvPr>
              <p:cNvSpPr txBox="1"/>
              <p:nvPr/>
            </p:nvSpPr>
            <p:spPr>
              <a:xfrm>
                <a:off x="1291204" y="220057"/>
                <a:ext cx="1094124" cy="261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1100"/>
                  <a:buFont typeface="Arial"/>
                  <a:buNone/>
                </a:pPr>
                <a:r>
                  <a:rPr lang="en-US" sz="1100" b="1" i="0" u="none" strike="noStrike" cap="none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programme</a:t>
                </a:r>
                <a:endParaRPr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0" name="Google Shape;11;p20">
                <a:extLst>
                  <a:ext uri="{FF2B5EF4-FFF2-40B4-BE49-F238E27FC236}">
                    <a16:creationId xmlns:a16="http://schemas.microsoft.com/office/drawing/2014/main" id="{74E0DF17-0C8E-2F58-A420-99DDFD6A52CA}"/>
                  </a:ext>
                </a:extLst>
              </p:cNvPr>
              <p:cNvSpPr txBox="1"/>
              <p:nvPr/>
            </p:nvSpPr>
            <p:spPr>
              <a:xfrm>
                <a:off x="-2" y="-1"/>
                <a:ext cx="2414514" cy="396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2000"/>
                  <a:buFont typeface="Leelawadee"/>
                  <a:buNone/>
                </a:pPr>
                <a:r>
                  <a:rPr lang="en-US" sz="2000" b="1" i="0" u="none" strike="noStrike" cap="none" dirty="0">
                    <a:solidFill>
                      <a:schemeClr val="bg1"/>
                    </a:solidFill>
                    <a:latin typeface="Leelawadee"/>
                    <a:ea typeface="Leelawadee"/>
                    <a:cs typeface="Leelawadee"/>
                    <a:sym typeface="Leelawadee"/>
                  </a:rPr>
                  <a:t>EMERGENCIES</a:t>
                </a:r>
                <a:endParaRPr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FA13FEB-569D-B80E-D32C-57F89CEA19FF}"/>
              </a:ext>
            </a:extLst>
          </p:cNvPr>
          <p:cNvCxnSpPr>
            <a:cxnSpLocks/>
          </p:cNvCxnSpPr>
          <p:nvPr userDrawn="1"/>
        </p:nvCxnSpPr>
        <p:spPr>
          <a:xfrm>
            <a:off x="457200" y="1617792"/>
            <a:ext cx="11354430" cy="0"/>
          </a:xfrm>
          <a:prstGeom prst="line">
            <a:avLst/>
          </a:prstGeom>
          <a:ln w="19050">
            <a:solidFill>
              <a:srgbClr val="E059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82D581A9-29F8-5EE1-C3D1-5B371A77A56F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14" name="Google Shape;16;p20">
            <a:extLst>
              <a:ext uri="{FF2B5EF4-FFF2-40B4-BE49-F238E27FC236}">
                <a16:creationId xmlns:a16="http://schemas.microsoft.com/office/drawing/2014/main" id="{EECAFA2D-C9D6-92F5-6A81-664B7C6284AC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461496" y="6253975"/>
            <a:ext cx="47103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100" b="1" i="0" u="none" strike="noStrike" cap="none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9261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rgbClr val="1827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1C6A8-AC21-B05D-5847-4E3FBF1B1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770022"/>
            <a:ext cx="6121399" cy="5065294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R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DEFC2A7-2C0F-487B-3782-F86F62DAAD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77526" y="1"/>
            <a:ext cx="5082673" cy="5835316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FR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95E21AE-9466-695F-90A1-E156538CA51E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4" name="Google Shape;16;p20">
            <a:extLst>
              <a:ext uri="{FF2B5EF4-FFF2-40B4-BE49-F238E27FC236}">
                <a16:creationId xmlns:a16="http://schemas.microsoft.com/office/drawing/2014/main" id="{CD31662B-EFCB-BC6C-88A7-8F73BC2EC76F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461496" y="6253975"/>
            <a:ext cx="47103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100" b="1" i="0" u="none" strike="noStrike" cap="none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26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n"/>
              <a:t>Edit Master text styles</a:t>
            </a:r>
          </a:p>
          <a:p>
            <a:pPr lvl="1" rtl="0"/>
            <a:r>
              <a:rPr lang="en"/>
              <a:t>Second level</a:t>
            </a:r>
          </a:p>
          <a:p>
            <a:pPr lvl="2" rtl="0"/>
            <a:r>
              <a:rPr lang="en"/>
              <a:t>Third level</a:t>
            </a:r>
          </a:p>
          <a:p>
            <a:pPr lvl="3" rtl="0"/>
            <a:r>
              <a:rPr lang="en"/>
              <a:t>Fourth level</a:t>
            </a:r>
          </a:p>
          <a:p>
            <a:pPr lvl="4" rtl="0"/>
            <a:r>
              <a:rPr lang="en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n"/>
              <a:t>Edit Master text styles</a:t>
            </a:r>
          </a:p>
          <a:p>
            <a:pPr lvl="1" rtl="0"/>
            <a:r>
              <a:rPr lang="en"/>
              <a:t>Second level</a:t>
            </a:r>
          </a:p>
          <a:p>
            <a:pPr lvl="2" rtl="0"/>
            <a:r>
              <a:rPr lang="en"/>
              <a:t>Third level</a:t>
            </a:r>
          </a:p>
          <a:p>
            <a:pPr lvl="3" rtl="0"/>
            <a:r>
              <a:rPr lang="en"/>
              <a:t>Fourth level</a:t>
            </a:r>
          </a:p>
          <a:p>
            <a:pPr lvl="4" rtl="0"/>
            <a:r>
              <a:rPr lang="en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80000" y="36001"/>
            <a:ext cx="2844800" cy="365125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2E375D5-DD51-4DDF-87E6-FA82A457EC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0065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rtlCol="0" anchor="t"/>
          <a:lstStyle>
            <a:lvl1pPr algn="l">
              <a:defRPr sz="4000" b="1" cap="all">
                <a:solidFill>
                  <a:srgbClr val="0070C0"/>
                </a:solidFill>
              </a:defRPr>
            </a:lvl1pPr>
          </a:lstStyle>
          <a:p>
            <a:pPr rtl="0"/>
            <a:r>
              <a:rPr lang="en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2E375D5-DD51-4DDF-87E6-FA82A457EC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7778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880000" y="36001"/>
            <a:ext cx="2844800" cy="365125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2E375D5-DD51-4DDF-87E6-FA82A457EC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830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navy+blue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4200">
                <a:solidFill>
                  <a:srgbClr val="009AD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8B4BBEF-CF99-87C6-7BD2-70C7253F843C}"/>
              </a:ext>
            </a:extLst>
          </p:cNvPr>
          <p:cNvCxnSpPr>
            <a:cxnSpLocks/>
          </p:cNvCxnSpPr>
          <p:nvPr userDrawn="1"/>
        </p:nvCxnSpPr>
        <p:spPr>
          <a:xfrm>
            <a:off x="457200" y="593127"/>
            <a:ext cx="9786551" cy="0"/>
          </a:xfrm>
          <a:prstGeom prst="line">
            <a:avLst/>
          </a:prstGeom>
          <a:ln w="19050">
            <a:solidFill>
              <a:srgbClr val="E059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F8115E54-1B37-2A56-0A06-16FD68CA40F0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7" name="Google Shape;16;p20">
            <a:extLst>
              <a:ext uri="{FF2B5EF4-FFF2-40B4-BE49-F238E27FC236}">
                <a16:creationId xmlns:a16="http://schemas.microsoft.com/office/drawing/2014/main" id="{EF8A4BAD-58C7-4758-1DFA-3BBBE3A3DD54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461496" y="6253975"/>
            <a:ext cx="47103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100" b="1" i="0" u="none" strike="noStrike" cap="none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20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navy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5245" y="6264101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244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tion Header_navy with bullets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21726"/>
            <a:ext cx="5638800" cy="3075869"/>
          </a:xfrm>
        </p:spPr>
        <p:txBody>
          <a:bodyPr>
            <a:normAutofit/>
          </a:bodyPr>
          <a:lstStyle>
            <a:lvl1pPr>
              <a:defRPr sz="4200">
                <a:solidFill>
                  <a:srgbClr val="009AD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1989" y="821727"/>
            <a:ext cx="3801762" cy="48376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48" y="6253939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7586040-0D3B-0A43-AF9D-DF0628A08055}"/>
              </a:ext>
            </a:extLst>
          </p:cNvPr>
          <p:cNvCxnSpPr>
            <a:cxnSpLocks/>
          </p:cNvCxnSpPr>
          <p:nvPr userDrawn="1"/>
        </p:nvCxnSpPr>
        <p:spPr>
          <a:xfrm>
            <a:off x="457200" y="593127"/>
            <a:ext cx="9786551" cy="0"/>
          </a:xfrm>
          <a:prstGeom prst="line">
            <a:avLst/>
          </a:prstGeom>
          <a:ln w="19050">
            <a:solidFill>
              <a:srgbClr val="E059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663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light blue">
    <p:bg>
      <p:bgPr>
        <a:solidFill>
          <a:srgbClr val="99D7DF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4200">
                <a:solidFill>
                  <a:srgbClr val="00205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7711" y="6263553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912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light blue+image">
    <p:bg>
      <p:bgPr>
        <a:solidFill>
          <a:srgbClr val="99D7DF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4200">
                <a:solidFill>
                  <a:srgbClr val="00205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00172" y="6397384"/>
            <a:ext cx="5154592" cy="32409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205C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7" name="Picture 6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358AE12E-C068-CD44-A709-794E11A2B7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750" y="-51762"/>
            <a:ext cx="11102500" cy="690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22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2.emf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1342D1-2D03-6345-A214-DB5C9B4F3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F734F-57A1-F647-8BF4-103A6F49A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6"/>
            <a:ext cx="11277600" cy="40869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" name="Google Shape;7;p20">
            <a:extLst>
              <a:ext uri="{FF2B5EF4-FFF2-40B4-BE49-F238E27FC236}">
                <a16:creationId xmlns:a16="http://schemas.microsoft.com/office/drawing/2014/main" id="{A60B04E8-8B94-B44C-A4A7-2E2F5C156AD0}"/>
              </a:ext>
            </a:extLst>
          </p:cNvPr>
          <p:cNvGrpSpPr/>
          <p:nvPr userDrawn="1"/>
        </p:nvGrpSpPr>
        <p:grpSpPr>
          <a:xfrm>
            <a:off x="9111943" y="6027053"/>
            <a:ext cx="2424115" cy="569667"/>
            <a:chOff x="-4" y="0"/>
            <a:chExt cx="2424114" cy="569666"/>
          </a:xfrm>
        </p:grpSpPr>
        <p:sp>
          <p:nvSpPr>
            <p:cNvPr id="7" name="Google Shape;8;p20">
              <a:extLst>
                <a:ext uri="{FF2B5EF4-FFF2-40B4-BE49-F238E27FC236}">
                  <a16:creationId xmlns:a16="http://schemas.microsoft.com/office/drawing/2014/main" id="{57C656D4-00D1-0BCE-5533-DD69DEA22C86}"/>
                </a:ext>
              </a:extLst>
            </p:cNvPr>
            <p:cNvSpPr txBox="1"/>
            <p:nvPr/>
          </p:nvSpPr>
          <p:spPr>
            <a:xfrm>
              <a:off x="19200" y="0"/>
              <a:ext cx="2404910" cy="24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7FB8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 dirty="0">
                  <a:solidFill>
                    <a:srgbClr val="1E7FB8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HEALTH</a:t>
              </a:r>
              <a:endParaRPr sz="14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8" name="Google Shape;9;p20">
              <a:extLst>
                <a:ext uri="{FF2B5EF4-FFF2-40B4-BE49-F238E27FC236}">
                  <a16:creationId xmlns:a16="http://schemas.microsoft.com/office/drawing/2014/main" id="{2188D3BB-C0F9-658A-5D6C-5F43F4BBF3A8}"/>
                </a:ext>
              </a:extLst>
            </p:cNvPr>
            <p:cNvGrpSpPr/>
            <p:nvPr/>
          </p:nvGrpSpPr>
          <p:grpSpPr>
            <a:xfrm>
              <a:off x="-4" y="88038"/>
              <a:ext cx="2414516" cy="481628"/>
              <a:chOff x="-2" y="-1"/>
              <a:chExt cx="2414514" cy="481626"/>
            </a:xfrm>
          </p:grpSpPr>
          <p:sp>
            <p:nvSpPr>
              <p:cNvPr id="9" name="Google Shape;10;p20">
                <a:extLst>
                  <a:ext uri="{FF2B5EF4-FFF2-40B4-BE49-F238E27FC236}">
                    <a16:creationId xmlns:a16="http://schemas.microsoft.com/office/drawing/2014/main" id="{13FE2B47-3157-3BDD-D9A2-3E858C809CF2}"/>
                  </a:ext>
                </a:extLst>
              </p:cNvPr>
              <p:cNvSpPr txBox="1"/>
              <p:nvPr/>
            </p:nvSpPr>
            <p:spPr>
              <a:xfrm>
                <a:off x="1291204" y="220057"/>
                <a:ext cx="1094124" cy="261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1100"/>
                  <a:buFont typeface="Arial"/>
                  <a:buNone/>
                </a:pPr>
                <a:r>
                  <a:rPr lang="en-US" sz="1100" b="1" i="0" u="none" strike="noStrike" cap="none" dirty="0" err="1">
                    <a:solidFill>
                      <a:srgbClr val="1E7FB8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programme</a:t>
                </a:r>
                <a:endParaRPr sz="1400" b="1" i="0" u="none" strike="noStrike" cap="none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0" name="Google Shape;11;p20">
                <a:extLst>
                  <a:ext uri="{FF2B5EF4-FFF2-40B4-BE49-F238E27FC236}">
                    <a16:creationId xmlns:a16="http://schemas.microsoft.com/office/drawing/2014/main" id="{BD342219-17AC-1A74-BF1E-EA7B6097EDD1}"/>
                  </a:ext>
                </a:extLst>
              </p:cNvPr>
              <p:cNvSpPr txBox="1"/>
              <p:nvPr/>
            </p:nvSpPr>
            <p:spPr>
              <a:xfrm>
                <a:off x="-2" y="-1"/>
                <a:ext cx="2414514" cy="396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2000"/>
                  <a:buFont typeface="Leelawadee"/>
                  <a:buNone/>
                </a:pPr>
                <a:r>
                  <a:rPr lang="en-US" sz="2000" b="1" i="0" u="none" strike="noStrike" cap="none" dirty="0">
                    <a:solidFill>
                      <a:srgbClr val="1E7FB8"/>
                    </a:solidFill>
                    <a:latin typeface="Leelawadee"/>
                    <a:ea typeface="Leelawadee"/>
                    <a:cs typeface="Leelawadee"/>
                    <a:sym typeface="Leelawadee"/>
                  </a:rPr>
                  <a:t>EMERGENCIES</a:t>
                </a:r>
                <a:endParaRPr sz="1400" b="1" i="0" u="none" strike="noStrike" cap="none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ECD5E892-439D-D0D4-087A-54098BC8F53A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12" name="Google Shape;16;p20">
            <a:extLst>
              <a:ext uri="{FF2B5EF4-FFF2-40B4-BE49-F238E27FC236}">
                <a16:creationId xmlns:a16="http://schemas.microsoft.com/office/drawing/2014/main" id="{A793DE61-2A86-FE44-86D1-2E1B1F53304F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461496" y="6253975"/>
            <a:ext cx="47103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100" b="1" i="0" u="none" strike="noStrike" cap="none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7164AF5-AF27-CAA8-36A2-56372A6F1541}"/>
              </a:ext>
            </a:extLst>
          </p:cNvPr>
          <p:cNvPicPr>
            <a:picLocks noChangeAspect="1"/>
          </p:cNvPicPr>
          <p:nvPr userDrawn="1"/>
        </p:nvPicPr>
        <p:blipFill>
          <a:blip r:embed="rId4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370" y="5983031"/>
            <a:ext cx="2180117" cy="66377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22F6A97-31FA-EA3F-3AA0-729E81783415}"/>
              </a:ext>
            </a:extLst>
          </p:cNvPr>
          <p:cNvCxnSpPr>
            <a:cxnSpLocks/>
          </p:cNvCxnSpPr>
          <p:nvPr userDrawn="1"/>
        </p:nvCxnSpPr>
        <p:spPr>
          <a:xfrm>
            <a:off x="457200" y="5832389"/>
            <a:ext cx="11277600" cy="0"/>
          </a:xfrm>
          <a:prstGeom prst="line">
            <a:avLst/>
          </a:prstGeom>
          <a:ln w="19050">
            <a:solidFill>
              <a:srgbClr val="009A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1E4C81EA-4924-848A-FE04-368868254C2B}"/>
              </a:ext>
            </a:extLst>
          </p:cNvPr>
          <p:cNvPicPr>
            <a:picLocks noChangeAspect="1"/>
          </p:cNvPicPr>
          <p:nvPr userDrawn="1"/>
        </p:nvPicPr>
        <p:blipFill>
          <a:blip r:embed="rId47"/>
          <a:stretch>
            <a:fillRect/>
          </a:stretch>
        </p:blipFill>
        <p:spPr>
          <a:xfrm>
            <a:off x="12357101" y="2794000"/>
            <a:ext cx="1715706" cy="200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77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5" r:id="rId3"/>
    <p:sldLayoutId id="2147483649" r:id="rId4"/>
    <p:sldLayoutId id="2147483658" r:id="rId5"/>
    <p:sldLayoutId id="2147483667" r:id="rId6"/>
    <p:sldLayoutId id="2147483660" r:id="rId7"/>
    <p:sldLayoutId id="2147483662" r:id="rId8"/>
    <p:sldLayoutId id="2147483673" r:id="rId9"/>
    <p:sldLayoutId id="2147483669" r:id="rId10"/>
    <p:sldLayoutId id="2147483670" r:id="rId11"/>
    <p:sldLayoutId id="2147483671" r:id="rId12"/>
    <p:sldLayoutId id="2147483678" r:id="rId13"/>
    <p:sldLayoutId id="2147483681" r:id="rId14"/>
    <p:sldLayoutId id="2147483687" r:id="rId15"/>
    <p:sldLayoutId id="2147483688" r:id="rId16"/>
    <p:sldLayoutId id="2147483680" r:id="rId17"/>
    <p:sldLayoutId id="2147483679" r:id="rId18"/>
    <p:sldLayoutId id="2147483689" r:id="rId19"/>
    <p:sldLayoutId id="2147483694" r:id="rId20"/>
    <p:sldLayoutId id="2147483695" r:id="rId21"/>
    <p:sldLayoutId id="2147483677" r:id="rId22"/>
    <p:sldLayoutId id="2147483692" r:id="rId23"/>
    <p:sldLayoutId id="2147483693" r:id="rId24"/>
    <p:sldLayoutId id="2147483650" r:id="rId25"/>
    <p:sldLayoutId id="2147483690" r:id="rId26"/>
    <p:sldLayoutId id="2147483676" r:id="rId27"/>
    <p:sldLayoutId id="2147483654" r:id="rId28"/>
    <p:sldLayoutId id="2147483691" r:id="rId29"/>
    <p:sldLayoutId id="2147483666" r:id="rId30"/>
    <p:sldLayoutId id="2147483674" r:id="rId31"/>
    <p:sldLayoutId id="2147483683" r:id="rId32"/>
    <p:sldLayoutId id="2147483675" r:id="rId33"/>
    <p:sldLayoutId id="2147483684" r:id="rId34"/>
    <p:sldLayoutId id="2147483652" r:id="rId35"/>
    <p:sldLayoutId id="2147483653" r:id="rId36"/>
    <p:sldLayoutId id="2147483656" r:id="rId37"/>
    <p:sldLayoutId id="2147483657" r:id="rId38"/>
    <p:sldLayoutId id="2147483685" r:id="rId39"/>
    <p:sldLayoutId id="2147483686" r:id="rId40"/>
    <p:sldLayoutId id="2147483696" r:id="rId41"/>
    <p:sldLayoutId id="2147483697" r:id="rId42"/>
    <p:sldLayoutId id="2147483698" r:id="rId43"/>
    <p:sldLayoutId id="2147483699" r:id="rId4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rgbClr val="00205C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Clr>
          <a:srgbClr val="E05972"/>
        </a:buClr>
        <a:buFont typeface="Arial" panose="020B0604020202020204" pitchFamily="34" charset="0"/>
        <a:buChar char="•"/>
        <a:defRPr sz="2000" b="0" i="0" kern="1200">
          <a:solidFill>
            <a:srgbClr val="00205C"/>
          </a:solidFill>
          <a:latin typeface="Arial" panose="020B0604020202020204" pitchFamily="34" charset="0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500"/>
        </a:spcBef>
        <a:buClr>
          <a:srgbClr val="99D7DF"/>
        </a:buClr>
        <a:buFont typeface="Arial" panose="020B0604020202020204" pitchFamily="34" charset="0"/>
        <a:buChar char="•"/>
        <a:defRPr sz="2000" b="0" i="0" kern="1200">
          <a:solidFill>
            <a:srgbClr val="00205C"/>
          </a:solidFill>
          <a:latin typeface="Arial" panose="020B0604020202020204" pitchFamily="34" charset="0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500"/>
        </a:spcBef>
        <a:buClr>
          <a:srgbClr val="009ADE"/>
        </a:buClr>
        <a:buFont typeface="Arial" panose="020B0604020202020204" pitchFamily="34" charset="0"/>
        <a:buChar char="•"/>
        <a:defRPr sz="2000" b="0" i="0" kern="1200">
          <a:solidFill>
            <a:srgbClr val="00205C"/>
          </a:solidFill>
          <a:latin typeface="Arial" panose="020B0604020202020204" pitchFamily="34" charset="0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500"/>
        </a:spcBef>
        <a:buClr>
          <a:srgbClr val="009ADE"/>
        </a:buClr>
        <a:buFont typeface="Arial" panose="020B0604020202020204" pitchFamily="34" charset="0"/>
        <a:buChar char="•"/>
        <a:defRPr sz="2000" b="0" i="0" kern="1200">
          <a:solidFill>
            <a:srgbClr val="00205C"/>
          </a:solidFill>
          <a:latin typeface="Arial" panose="020B0604020202020204" pitchFamily="34" charset="0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00000"/>
        </a:lnSpc>
        <a:spcBef>
          <a:spcPts val="500"/>
        </a:spcBef>
        <a:buClr>
          <a:srgbClr val="009ADE"/>
        </a:buClr>
        <a:buFont typeface="Arial" panose="020B0604020202020204" pitchFamily="34" charset="0"/>
        <a:buChar char="•"/>
        <a:defRPr sz="2000" b="0" i="0" kern="1200">
          <a:solidFill>
            <a:srgbClr val="00205C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88">
          <p15:clr>
            <a:srgbClr val="F26B43"/>
          </p15:clr>
        </p15:guide>
        <p15:guide id="4" orient="horz" pos="288">
          <p15:clr>
            <a:srgbClr val="F26B43"/>
          </p15:clr>
        </p15:guide>
        <p15:guide id="5" pos="7392">
          <p15:clr>
            <a:srgbClr val="F26B43"/>
          </p15:clr>
        </p15:guide>
        <p15:guide id="6" orient="horz" pos="3888">
          <p15:clr>
            <a:srgbClr val="F26B43"/>
          </p15:clr>
        </p15:guide>
        <p15:guide id="7" orient="horz" pos="4032">
          <p15:clr>
            <a:srgbClr val="F26B43"/>
          </p15:clr>
        </p15:guide>
        <p15:guide id="8" orient="horz" pos="432">
          <p15:clr>
            <a:srgbClr val="F26B43"/>
          </p15:clr>
        </p15:guide>
        <p15:guide id="9" pos="2592">
          <p15:clr>
            <a:srgbClr val="F26B43"/>
          </p15:clr>
        </p15:guide>
        <p15:guide id="10" pos="2688">
          <p15:clr>
            <a:srgbClr val="F26B43"/>
          </p15:clr>
        </p15:guide>
        <p15:guide id="11" pos="4992">
          <p15:clr>
            <a:srgbClr val="F26B43"/>
          </p15:clr>
        </p15:guide>
        <p15:guide id="12" pos="5088">
          <p15:clr>
            <a:srgbClr val="F26B43"/>
          </p15:clr>
        </p15:guide>
        <p15:guide id="13" orient="horz" pos="1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microsoft.com/office/2018/10/relationships/comments" Target="../comments/modernComment_7FFFD298_E3FD426D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microsoft.com/office/2018/10/relationships/comments" Target="../comments/modernComment_7FFFD2A1_32D21011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21.tiff"/><Relationship Id="rId4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18/10/relationships/comments" Target="../comments/modernComment_7FFFD28F_F2FBD091.xm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8.png"/><Relationship Id="rId4" Type="http://schemas.openxmlformats.org/officeDocument/2006/relationships/diagramData" Target="../diagrams/data1.xml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CB8268-6B08-384D-827D-655962DDBE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-2615"/>
          <a:stretch/>
        </p:blipFill>
        <p:spPr>
          <a:xfrm>
            <a:off x="13223630" y="36513"/>
            <a:ext cx="1850571" cy="2095500"/>
          </a:xfrm>
          <a:prstGeom prst="rect">
            <a:avLst/>
          </a:prstGeom>
        </p:spPr>
      </p:pic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C0F5C76E-38B9-C4DB-4390-B9C83B3D4C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795" t="59280" r="50038" b="25402"/>
          <a:stretch/>
        </p:blipFill>
        <p:spPr>
          <a:xfrm rot="19151068">
            <a:off x="6707442" y="1802564"/>
            <a:ext cx="2733837" cy="2761755"/>
          </a:xfrm>
          <a:prstGeom prst="rect">
            <a:avLst/>
          </a:prstGeom>
        </p:spPr>
      </p:pic>
      <p:pic>
        <p:nvPicPr>
          <p:cNvPr id="10" name="Content Placeholder 18">
            <a:extLst>
              <a:ext uri="{FF2B5EF4-FFF2-40B4-BE49-F238E27FC236}">
                <a16:creationId xmlns:a16="http://schemas.microsoft.com/office/drawing/2014/main" id="{6746D3FD-7A06-EB7D-18D4-9ED7A1E48DD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 rot="18790401">
            <a:off x="6660255" y="60636"/>
            <a:ext cx="4584011" cy="4584011"/>
          </a:xfrm>
          <a:prstGeom prst="rect">
            <a:avLst/>
          </a:prstGeom>
        </p:spPr>
      </p:pic>
      <p:pic>
        <p:nvPicPr>
          <p:cNvPr id="11" name="Content Placeholder 18">
            <a:extLst>
              <a:ext uri="{FF2B5EF4-FFF2-40B4-BE49-F238E27FC236}">
                <a16:creationId xmlns:a16="http://schemas.microsoft.com/office/drawing/2014/main" id="{2CB47749-FA76-42C5-574A-0E8F8F1D350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 rot="20936445">
            <a:off x="7793107" y="1560026"/>
            <a:ext cx="3044850" cy="3044850"/>
          </a:xfrm>
          <a:prstGeom prst="rect">
            <a:avLst/>
          </a:prstGeom>
        </p:spPr>
      </p:pic>
      <p:sp>
        <p:nvSpPr>
          <p:cNvPr id="3" name="Title 7">
            <a:extLst>
              <a:ext uri="{FF2B5EF4-FFF2-40B4-BE49-F238E27FC236}">
                <a16:creationId xmlns:a16="http://schemas.microsoft.com/office/drawing/2014/main" id="{927771C7-5367-60C0-90B1-A4BD846DD8CC}"/>
              </a:ext>
            </a:extLst>
          </p:cNvPr>
          <p:cNvSpPr txBox="1">
            <a:spLocks/>
          </p:cNvSpPr>
          <p:nvPr/>
        </p:nvSpPr>
        <p:spPr>
          <a:xfrm>
            <a:off x="457200" y="2567866"/>
            <a:ext cx="10495722" cy="190616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4800"/>
              </a:lnSpc>
            </a:pPr>
            <a:r>
              <a:rPr lang="en-US" sz="6000" b="1" dirty="0">
                <a:solidFill>
                  <a:srgbClr val="E05972"/>
                </a:solidFill>
              </a:rPr>
              <a:t>Acute </a:t>
            </a:r>
            <a:br>
              <a:rPr lang="en-US" sz="6000" b="1" dirty="0">
                <a:solidFill>
                  <a:srgbClr val="E05972"/>
                </a:solidFill>
              </a:rPr>
            </a:br>
            <a:r>
              <a:rPr lang="en-US" sz="6000" b="1" dirty="0">
                <a:solidFill>
                  <a:srgbClr val="E05972"/>
                </a:solidFill>
              </a:rPr>
              <a:t>Renal Failure</a:t>
            </a:r>
            <a:endParaRPr lang="en-FR" sz="6000" b="1" dirty="0">
              <a:solidFill>
                <a:srgbClr val="DDD0E6"/>
              </a:solidFill>
            </a:endParaRPr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id="{79F2AE70-72F9-977B-0305-1EF808999937}"/>
              </a:ext>
            </a:extLst>
          </p:cNvPr>
          <p:cNvSpPr txBox="1">
            <a:spLocks/>
          </p:cNvSpPr>
          <p:nvPr/>
        </p:nvSpPr>
        <p:spPr>
          <a:xfrm>
            <a:off x="457200" y="597139"/>
            <a:ext cx="5638800" cy="23876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br>
              <a:rPr lang="en-US" dirty="0"/>
            </a:br>
            <a:br>
              <a:rPr lang="en-US" dirty="0"/>
            </a:br>
            <a:br>
              <a:rPr lang="en-US" sz="4400" dirty="0"/>
            </a:br>
            <a:br>
              <a:rPr lang="en-US" sz="4400" dirty="0">
                <a:solidFill>
                  <a:srgbClr val="329BD5"/>
                </a:solidFill>
              </a:rPr>
            </a:br>
            <a:r>
              <a:rPr lang="en" sz="3200" dirty="0">
                <a:solidFill>
                  <a:srgbClr val="329BD5"/>
                </a:solidFill>
              </a:rPr>
              <a:t>Advanced Filovirus Disease </a:t>
            </a:r>
            <a:br>
              <a:rPr lang="en" sz="3200" dirty="0">
                <a:solidFill>
                  <a:srgbClr val="329BD5"/>
                </a:solidFill>
              </a:rPr>
            </a:br>
            <a:r>
              <a:rPr lang="en" sz="3200" dirty="0">
                <a:solidFill>
                  <a:srgbClr val="329BD5"/>
                </a:solidFill>
              </a:rPr>
              <a:t>Clinical Management</a:t>
            </a:r>
            <a:endParaRPr lang="en-FR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8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9774195" cy="1004888"/>
          </a:xfrm>
        </p:spPr>
        <p:txBody>
          <a:bodyPr rtlCol="0">
            <a:normAutofit/>
          </a:bodyPr>
          <a:lstStyle/>
          <a:p>
            <a:r>
              <a:rPr lang="en"/>
              <a:t>Recognizing acute renal failure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357000"/>
            <a:ext cx="11277600" cy="840510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" sz="1800" b="1" dirty="0">
                <a:solidFill>
                  <a:srgbClr val="BE3547"/>
                </a:solidFill>
                <a:latin typeface="Arial"/>
                <a:cs typeface="Arial"/>
              </a:rPr>
              <a:t>What are the severity stages of ARF?</a:t>
            </a:r>
            <a:endParaRPr lang="fr-FR" sz="1800" dirty="0">
              <a:latin typeface="Arial"/>
              <a:cs typeface="Arial"/>
            </a:endParaRPr>
          </a:p>
          <a:p>
            <a:pPr marL="179705" indent="-179705"/>
            <a:r>
              <a:rPr lang="en" sz="1600" dirty="0"/>
              <a:t>Classification of KDIGO (Kidney Disease Improving Global Outcomes) - 2012</a:t>
            </a:r>
            <a:endParaRPr lang="en" sz="1600" dirty="0">
              <a:cs typeface="Arial" panose="020B0604020202020204" pitchFamily="34" charset="0"/>
            </a:endParaRPr>
          </a:p>
          <a:p>
            <a:pPr marL="179705" indent="-179705"/>
            <a:endParaRPr lang="fr-FR" sz="1800" dirty="0">
              <a:cs typeface="Arial" panose="020B0604020202020204" pitchFamily="34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979663"/>
              </p:ext>
            </p:extLst>
          </p:nvPr>
        </p:nvGraphicFramePr>
        <p:xfrm>
          <a:off x="417663" y="3086673"/>
          <a:ext cx="11317139" cy="263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4992">
                  <a:extLst>
                    <a:ext uri="{9D8B030D-6E8A-4147-A177-3AD203B41FA5}">
                      <a16:colId xmlns:a16="http://schemas.microsoft.com/office/drawing/2014/main" val="243194691"/>
                    </a:ext>
                  </a:extLst>
                </a:gridCol>
                <a:gridCol w="5609986">
                  <a:extLst>
                    <a:ext uri="{9D8B030D-6E8A-4147-A177-3AD203B41FA5}">
                      <a16:colId xmlns:a16="http://schemas.microsoft.com/office/drawing/2014/main" val="1184933172"/>
                    </a:ext>
                  </a:extLst>
                </a:gridCol>
                <a:gridCol w="4282161">
                  <a:extLst>
                    <a:ext uri="{9D8B030D-6E8A-4147-A177-3AD203B41FA5}">
                      <a16:colId xmlns:a16="http://schemas.microsoft.com/office/drawing/2014/main" val="878011221"/>
                    </a:ext>
                  </a:extLst>
                </a:gridCol>
              </a:tblGrid>
              <a:tr h="246699">
                <a:tc>
                  <a:txBody>
                    <a:bodyPr/>
                    <a:lstStyle/>
                    <a:p>
                      <a:pPr rtl="0"/>
                      <a:r>
                        <a:rPr lang="en" sz="1600" dirty="0">
                          <a:solidFill>
                            <a:srgbClr val="00205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ARF status</a:t>
                      </a:r>
                      <a:endParaRPr lang="fr-FR" sz="1600" dirty="0">
                        <a:solidFill>
                          <a:srgbClr val="00205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7DF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" sz="1600" dirty="0">
                          <a:solidFill>
                            <a:srgbClr val="00205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Creatinine</a:t>
                      </a:r>
                      <a:endParaRPr lang="fr-FR" sz="1600" dirty="0">
                        <a:solidFill>
                          <a:srgbClr val="00205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7DF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" sz="1600" dirty="0">
                          <a:solidFill>
                            <a:srgbClr val="00205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Unire</a:t>
                      </a:r>
                      <a:r>
                        <a:rPr lang="en" sz="1600" baseline="0" dirty="0">
                          <a:solidFill>
                            <a:srgbClr val="00205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output</a:t>
                      </a:r>
                      <a:endParaRPr lang="fr-FR" sz="1600" dirty="0">
                        <a:solidFill>
                          <a:srgbClr val="00205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7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26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" sz="1600" dirty="0">
                          <a:solidFill>
                            <a:srgbClr val="00205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fr-FR" sz="1600" dirty="0">
                        <a:solidFill>
                          <a:srgbClr val="00205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5972">
                        <a:alpha val="502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" sz="1600" dirty="0">
                          <a:solidFill>
                            <a:srgbClr val="00205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 of &gt; 3 mg/L (26 µmol/L) in 48 h </a:t>
                      </a:r>
                      <a:endParaRPr lang="en" sz="1600" dirty="0">
                        <a:solidFill>
                          <a:srgbClr val="00205C"/>
                        </a:solidFill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5972">
                        <a:alpha val="502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" sz="1600" dirty="0">
                          <a:solidFill>
                            <a:srgbClr val="00205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0.5 mL/kg/h for 6 to 12 hours</a:t>
                      </a:r>
                      <a:endParaRPr lang="fr-FR" sz="1600" dirty="0">
                        <a:solidFill>
                          <a:srgbClr val="00205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5972">
                        <a:alpha val="502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644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" sz="1600" dirty="0">
                          <a:solidFill>
                            <a:srgbClr val="00205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fr-FR" sz="1600" dirty="0">
                        <a:solidFill>
                          <a:srgbClr val="00205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5972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" sz="1600" dirty="0">
                          <a:solidFill>
                            <a:srgbClr val="00205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x creatinine in 7 days</a:t>
                      </a:r>
                      <a:endParaRPr lang="fr-FR" sz="1600" dirty="0">
                        <a:solidFill>
                          <a:srgbClr val="00205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5972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" sz="1600" dirty="0">
                          <a:solidFill>
                            <a:srgbClr val="00205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0.5 mL/kg/h for more than 12 hours</a:t>
                      </a:r>
                      <a:endParaRPr lang="fr-FR" sz="1600" dirty="0">
                        <a:solidFill>
                          <a:srgbClr val="00205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5972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768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" sz="1600" dirty="0">
                          <a:solidFill>
                            <a:srgbClr val="00205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fr-FR" sz="1600" dirty="0">
                        <a:solidFill>
                          <a:srgbClr val="00205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5972">
                        <a:alpha val="1963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" sz="1600" dirty="0">
                          <a:solidFill>
                            <a:srgbClr val="00205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x creatinine in 7 days</a:t>
                      </a:r>
                    </a:p>
                    <a:p>
                      <a:pPr rtl="0"/>
                      <a:r>
                        <a:rPr lang="en" sz="1600" b="1" dirty="0">
                          <a:solidFill>
                            <a:srgbClr val="E0597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rtl="0"/>
                      <a:r>
                        <a:rPr lang="en" sz="1600" dirty="0">
                          <a:solidFill>
                            <a:srgbClr val="00205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Serum creatinine &gt; 40 mg/L (354 µmol/L) in the absence of prior values</a:t>
                      </a:r>
                    </a:p>
                    <a:p>
                      <a:pPr rtl="0"/>
                      <a:r>
                        <a:rPr lang="en" sz="1600" b="1" dirty="0">
                          <a:solidFill>
                            <a:srgbClr val="E0597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rtl="0"/>
                      <a:r>
                        <a:rPr lang="en" sz="1600" dirty="0">
                          <a:solidFill>
                            <a:srgbClr val="00205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Need to start dialysis</a:t>
                      </a:r>
                      <a:endParaRPr lang="fr-FR" sz="1600" dirty="0">
                        <a:solidFill>
                          <a:srgbClr val="00205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5972">
                        <a:alpha val="1963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" sz="1600" dirty="0">
                          <a:solidFill>
                            <a:srgbClr val="00205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0.3 mL/kg/h for more than 24 hours</a:t>
                      </a:r>
                    </a:p>
                    <a:p>
                      <a:pPr rtl="0"/>
                      <a:r>
                        <a:rPr lang="en" sz="1600" b="1" dirty="0">
                          <a:solidFill>
                            <a:srgbClr val="E0597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rtl="0"/>
                      <a:r>
                        <a:rPr lang="en" sz="1600" dirty="0">
                          <a:solidFill>
                            <a:srgbClr val="00205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Anuria ≥ 12 h</a:t>
                      </a:r>
                      <a:endParaRPr lang="fr-FR" sz="1600" dirty="0">
                        <a:solidFill>
                          <a:srgbClr val="00205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5972">
                        <a:alpha val="1963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227655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B55EE-6B46-440E-9EB2-42F0C0F74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F2E0-EE3B-6A4E-9FB9-82DE86E1F02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1876B861-F061-FAFF-DBAC-248D31CE9E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95" t="59280" r="50038" b="25402"/>
          <a:stretch/>
        </p:blipFill>
        <p:spPr>
          <a:xfrm rot="1285973">
            <a:off x="10198452" y="68709"/>
            <a:ext cx="1096605" cy="1107804"/>
          </a:xfrm>
          <a:prstGeom prst="rect">
            <a:avLst/>
          </a:prstGeom>
        </p:spPr>
      </p:pic>
      <p:pic>
        <p:nvPicPr>
          <p:cNvPr id="7" name="Content Placeholder 18">
            <a:extLst>
              <a:ext uri="{FF2B5EF4-FFF2-40B4-BE49-F238E27FC236}">
                <a16:creationId xmlns:a16="http://schemas.microsoft.com/office/drawing/2014/main" id="{0F69AEC4-2913-AF19-6DA5-8FFFD7A0688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20341771">
            <a:off x="10319364" y="-453214"/>
            <a:ext cx="1838752" cy="1838752"/>
          </a:xfrm>
          <a:prstGeom prst="rect">
            <a:avLst/>
          </a:prstGeom>
        </p:spPr>
      </p:pic>
      <p:pic>
        <p:nvPicPr>
          <p:cNvPr id="8" name="Content Placeholder 18">
            <a:extLst>
              <a:ext uri="{FF2B5EF4-FFF2-40B4-BE49-F238E27FC236}">
                <a16:creationId xmlns:a16="http://schemas.microsoft.com/office/drawing/2014/main" id="{27815E79-5743-CD73-B240-F5828120453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887815">
            <a:off x="10600780" y="148976"/>
            <a:ext cx="1221359" cy="1221359"/>
          </a:xfrm>
          <a:prstGeom prst="rect">
            <a:avLst/>
          </a:prstGeom>
        </p:spPr>
      </p:pic>
      <p:sp>
        <p:nvSpPr>
          <p:cNvPr id="9" name="Espace réservé du contenu 2"/>
          <p:cNvSpPr txBox="1">
            <a:spLocks/>
          </p:cNvSpPr>
          <p:nvPr/>
        </p:nvSpPr>
        <p:spPr>
          <a:xfrm>
            <a:off x="417661" y="1168392"/>
            <a:ext cx="6413084" cy="99464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E0597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00205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99D7DF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00205C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9ADE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00205C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9ADE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00205C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9ADE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00205C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" sz="1800" b="1" dirty="0">
                <a:solidFill>
                  <a:srgbClr val="BE3547"/>
                </a:solidFill>
              </a:rPr>
              <a:t>ARF is defined as:</a:t>
            </a:r>
            <a:endParaRPr lang="en" sz="1800" dirty="0"/>
          </a:p>
          <a:p>
            <a:r>
              <a:rPr lang="en-US" sz="1600" dirty="0"/>
              <a:t>Serum creatinine: ≥ 3 mg/L or ≥ 26.5 </a:t>
            </a:r>
            <a:r>
              <a:rPr lang="en-US" sz="1600" dirty="0" err="1"/>
              <a:t>mmol</a:t>
            </a:r>
            <a:r>
              <a:rPr lang="en-US" sz="1600" dirty="0"/>
              <a:t>/L in 48 hours</a:t>
            </a: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6588431" y="1527897"/>
            <a:ext cx="4740394" cy="950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E0597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00205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99D7DF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00205C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9ADE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00205C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9ADE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00205C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9ADE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00205C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/>
              <a:t>Urine output</a:t>
            </a:r>
          </a:p>
          <a:p>
            <a:pPr lvl="1"/>
            <a:r>
              <a:rPr lang="en-US" sz="1600" dirty="0"/>
              <a:t>Adult: &lt; 0.5 mL/kg for 6 hours</a:t>
            </a:r>
          </a:p>
          <a:p>
            <a:pPr lvl="1"/>
            <a:r>
              <a:rPr lang="en-US" sz="1600" dirty="0"/>
              <a:t>Child: or &lt; 1 mL/kg for 6 hours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860662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9774195" cy="1004888"/>
          </a:xfrm>
        </p:spPr>
        <p:txBody>
          <a:bodyPr rtlCol="0">
            <a:normAutofit/>
          </a:bodyPr>
          <a:lstStyle/>
          <a:p>
            <a:r>
              <a:rPr lang="en" dirty="0">
                <a:latin typeface="Arial"/>
                <a:cs typeface="Arial"/>
              </a:rPr>
              <a:t>Identifying potential etiologies of acute renal failure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19376"/>
            <a:ext cx="11277600" cy="4130332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en" b="1" dirty="0"/>
              <a:t>Classification by mechanism (common causes in </a:t>
            </a:r>
            <a:r>
              <a:rPr lang="en-US" b="1" dirty="0"/>
              <a:t>FVD</a:t>
            </a:r>
            <a:r>
              <a:rPr lang="en" b="1" dirty="0"/>
              <a:t>)</a:t>
            </a:r>
            <a:endParaRPr lang="fr-FR" b="1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l="3397" t="6803" r="3936" b="4778"/>
          <a:stretch/>
        </p:blipFill>
        <p:spPr>
          <a:xfrm>
            <a:off x="7536872" y="1554027"/>
            <a:ext cx="4197928" cy="390943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961713" y="5480919"/>
            <a:ext cx="1768433" cy="24622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rtl="0"/>
            <a:r>
              <a:rPr lang="en" sz="1000" i="1" dirty="0">
                <a:solidFill>
                  <a:srgbClr val="002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" sz="1000" dirty="0">
                <a:solidFill>
                  <a:srgbClr val="002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Elsevier Inc (2017).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36873" y="1309890"/>
            <a:ext cx="1039848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en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Prerenal</a:t>
            </a:r>
            <a:endParaRPr lang="fr-FR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63043" y="1304373"/>
            <a:ext cx="790218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en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Renal</a:t>
            </a:r>
            <a:endParaRPr lang="fr-FR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248654" y="1300646"/>
            <a:ext cx="1147474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en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Postrenal</a:t>
            </a:r>
            <a:endParaRPr lang="fr-FR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9898" y="2558915"/>
            <a:ext cx="6758121" cy="1231106"/>
          </a:xfrm>
          <a:prstGeom prst="rect">
            <a:avLst/>
          </a:prstGeom>
          <a:solidFill>
            <a:srgbClr val="99D7DF">
              <a:alpha val="19535"/>
            </a:srgb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179705" indent="-179705" rtl="0">
              <a:spcBef>
                <a:spcPts val="600"/>
              </a:spcBef>
            </a:pPr>
            <a:r>
              <a:rPr lang="en" sz="1600" b="1" dirty="0">
                <a:solidFill>
                  <a:srgbClr val="00205C"/>
                </a:solidFill>
                <a:latin typeface="Arial"/>
                <a:cs typeface="Arial"/>
              </a:rPr>
              <a:t>Pre-renal causes:</a:t>
            </a:r>
            <a:endParaRPr lang="en-US" dirty="0">
              <a:latin typeface="Arial"/>
              <a:cs typeface="Arial"/>
            </a:endParaRPr>
          </a:p>
          <a:p>
            <a:pPr marL="179705" indent="-17970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rgbClr val="00205C"/>
                </a:solidFill>
                <a:latin typeface="Arial"/>
                <a:cs typeface="Arial"/>
              </a:rPr>
              <a:t>Loss of renal perfusion associated with dehydration/sepsis/septic shock </a:t>
            </a:r>
          </a:p>
          <a:p>
            <a:pPr marL="179705" indent="-179705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" sz="1600" dirty="0" err="1">
                <a:solidFill>
                  <a:srgbClr val="002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Haemoglobinuria</a:t>
            </a:r>
            <a:r>
              <a:rPr lang="en" sz="1600" dirty="0">
                <a:solidFill>
                  <a:srgbClr val="002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rhabdomyolysis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9899" y="3827044"/>
            <a:ext cx="6758120" cy="1308050"/>
          </a:xfrm>
          <a:prstGeom prst="rect">
            <a:avLst/>
          </a:prstGeom>
          <a:solidFill>
            <a:srgbClr val="99D7DF">
              <a:alpha val="19535"/>
            </a:srgb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179705" indent="-179705" rtl="0">
              <a:spcBef>
                <a:spcPts val="600"/>
              </a:spcBef>
              <a:buNone/>
            </a:pPr>
            <a:r>
              <a:rPr lang="en" sz="1600" b="1" dirty="0">
                <a:solidFill>
                  <a:srgbClr val="00205C"/>
                </a:solidFill>
                <a:latin typeface="Arial"/>
                <a:cs typeface="Arial"/>
              </a:rPr>
              <a:t>Renal causes:</a:t>
            </a:r>
            <a:endParaRPr lang="en-US" dirty="0">
              <a:latin typeface="Arial"/>
              <a:cs typeface="Arial"/>
            </a:endParaRPr>
          </a:p>
          <a:p>
            <a:pPr marL="179705" indent="-179705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rgbClr val="00205C"/>
                </a:solidFill>
                <a:latin typeface="Arial"/>
                <a:cs typeface="Arial"/>
              </a:rPr>
              <a:t>Acute tubular necrosis (ATN) associated with prolonged hypoperfusion</a:t>
            </a:r>
          </a:p>
          <a:p>
            <a:pPr marL="179705" indent="-179705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Filoviruses</a:t>
            </a:r>
            <a:r>
              <a:rPr lang="en" sz="1600" dirty="0">
                <a:solidFill>
                  <a:srgbClr val="002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be the direct cause of an AKI</a:t>
            </a:r>
          </a:p>
          <a:p>
            <a:pPr marL="179705" indent="-179705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rgbClr val="002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Drugs and toxins (for example, NSAIDs, aminoglycosides)</a:t>
            </a:r>
            <a:endParaRPr lang="fr-FR" sz="1600" dirty="0">
              <a:solidFill>
                <a:srgbClr val="0020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Connecteur droit avec flèche 22"/>
          <p:cNvCxnSpPr>
            <a:cxnSpLocks/>
            <a:stCxn id="14" idx="3"/>
          </p:cNvCxnSpPr>
          <p:nvPr/>
        </p:nvCxnSpPr>
        <p:spPr>
          <a:xfrm flipV="1">
            <a:off x="6838019" y="2687782"/>
            <a:ext cx="1239181" cy="486686"/>
          </a:xfrm>
          <a:prstGeom prst="straightConnector1">
            <a:avLst/>
          </a:prstGeom>
          <a:ln w="12700">
            <a:solidFill>
              <a:srgbClr val="BE35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cxnSpLocks/>
            <a:stCxn id="19" idx="3"/>
          </p:cNvCxnSpPr>
          <p:nvPr/>
        </p:nvCxnSpPr>
        <p:spPr>
          <a:xfrm flipV="1">
            <a:off x="6838019" y="3543800"/>
            <a:ext cx="2402963" cy="937269"/>
          </a:xfrm>
          <a:prstGeom prst="straightConnector1">
            <a:avLst/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DB1877-D2CA-4F83-9280-97F50F2F5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F2E0-EE3B-6A4E-9FB9-82DE86E1F02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8E5CB393-EF61-42EB-FBCB-CA9A8BEDFE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795" t="59280" r="50038" b="25402"/>
          <a:stretch/>
        </p:blipFill>
        <p:spPr>
          <a:xfrm rot="1285973">
            <a:off x="10198452" y="68709"/>
            <a:ext cx="1096605" cy="1107804"/>
          </a:xfrm>
          <a:prstGeom prst="rect">
            <a:avLst/>
          </a:prstGeom>
        </p:spPr>
      </p:pic>
      <p:pic>
        <p:nvPicPr>
          <p:cNvPr id="6" name="Content Placeholder 18">
            <a:extLst>
              <a:ext uri="{FF2B5EF4-FFF2-40B4-BE49-F238E27FC236}">
                <a16:creationId xmlns:a16="http://schemas.microsoft.com/office/drawing/2014/main" id="{53DD3F18-B01C-0889-240C-671D8EF1FCD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 rot="20341771">
            <a:off x="10319364" y="-453214"/>
            <a:ext cx="1838752" cy="1838752"/>
          </a:xfrm>
          <a:prstGeom prst="rect">
            <a:avLst/>
          </a:prstGeom>
        </p:spPr>
      </p:pic>
      <p:pic>
        <p:nvPicPr>
          <p:cNvPr id="7" name="Content Placeholder 18">
            <a:extLst>
              <a:ext uri="{FF2B5EF4-FFF2-40B4-BE49-F238E27FC236}">
                <a16:creationId xmlns:a16="http://schemas.microsoft.com/office/drawing/2014/main" id="{9C71D048-93A2-F4BF-DC77-75844AB2B0D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 rot="887815">
            <a:off x="10600780" y="148976"/>
            <a:ext cx="1221359" cy="122135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251636D-79C0-1C60-4ADF-9689327DCD20}"/>
              </a:ext>
            </a:extLst>
          </p:cNvPr>
          <p:cNvSpPr/>
          <p:nvPr/>
        </p:nvSpPr>
        <p:spPr>
          <a:xfrm>
            <a:off x="79899" y="5203083"/>
            <a:ext cx="6750722" cy="661720"/>
          </a:xfrm>
          <a:prstGeom prst="rect">
            <a:avLst/>
          </a:prstGeom>
          <a:solidFill>
            <a:srgbClr val="99D7DF">
              <a:alpha val="19535"/>
            </a:srgb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179705" indent="-179705" rtl="0">
              <a:spcBef>
                <a:spcPts val="600"/>
              </a:spcBef>
              <a:buNone/>
            </a:pPr>
            <a:r>
              <a:rPr lang="en" sz="1600" b="1" dirty="0">
                <a:solidFill>
                  <a:srgbClr val="00205C"/>
                </a:solidFill>
                <a:latin typeface="Arial"/>
                <a:cs typeface="Arial"/>
              </a:rPr>
              <a:t>Post-renal causes:</a:t>
            </a:r>
            <a:endParaRPr lang="en-US" dirty="0">
              <a:latin typeface="Arial"/>
              <a:cs typeface="Arial"/>
            </a:endParaRPr>
          </a:p>
          <a:p>
            <a:pPr marL="179705" indent="-17970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rgbClr val="00205C"/>
                </a:solidFill>
                <a:latin typeface="Arial"/>
                <a:cs typeface="Arial"/>
              </a:rPr>
              <a:t>Urinary obstruction (renal/ureteral stone, blood clots, tumor)</a:t>
            </a:r>
            <a:endParaRPr lang="en" sz="1600" dirty="0">
              <a:solidFill>
                <a:srgbClr val="0020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095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necteur droit 15"/>
          <p:cNvCxnSpPr>
            <a:cxnSpLocks/>
          </p:cNvCxnSpPr>
          <p:nvPr/>
        </p:nvCxnSpPr>
        <p:spPr>
          <a:xfrm flipH="1">
            <a:off x="3060691" y="2308815"/>
            <a:ext cx="1" cy="3409103"/>
          </a:xfrm>
          <a:prstGeom prst="line">
            <a:avLst/>
          </a:prstGeom>
          <a:ln w="57150">
            <a:solidFill>
              <a:srgbClr val="E0597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9774195" cy="1004888"/>
          </a:xfrm>
        </p:spPr>
        <p:txBody>
          <a:bodyPr rtlCol="0">
            <a:normAutofit/>
          </a:bodyPr>
          <a:lstStyle/>
          <a:p>
            <a:r>
              <a:rPr lang="en" dirty="0">
                <a:latin typeface="Arial"/>
                <a:cs typeface="Arial"/>
              </a:rPr>
              <a:t>Management of ARF  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48831"/>
            <a:ext cx="11277600" cy="4707470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" sz="1800" b="1" dirty="0">
                <a:solidFill>
                  <a:srgbClr val="BE3547"/>
                </a:solidFill>
                <a:latin typeface="Arial"/>
                <a:cs typeface="Arial"/>
              </a:rPr>
              <a:t>What are the complications of ARF?</a:t>
            </a:r>
            <a:endParaRPr lang="fr-FR" sz="1800" b="1" dirty="0">
              <a:solidFill>
                <a:srgbClr val="BE3547"/>
              </a:solidFill>
              <a:latin typeface="Arial"/>
              <a:cs typeface="Arial"/>
            </a:endParaRPr>
          </a:p>
          <a:p>
            <a:pPr marL="179705" indent="-179705"/>
            <a:endParaRPr lang="fr-FR" sz="1800" dirty="0"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72829" y="1690688"/>
            <a:ext cx="4375726" cy="618127"/>
          </a:xfrm>
          <a:prstGeom prst="rect">
            <a:avLst/>
          </a:prstGeom>
          <a:solidFill>
            <a:srgbClr val="99D7DF"/>
          </a:solidFill>
          <a:ln>
            <a:solidFill>
              <a:srgbClr val="99D7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" dirty="0">
                <a:solidFill>
                  <a:srgbClr val="002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Decreased renal function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6642795" y="1690688"/>
            <a:ext cx="4375726" cy="641899"/>
          </a:xfrm>
          <a:prstGeom prst="rect">
            <a:avLst/>
          </a:prstGeom>
          <a:solidFill>
            <a:srgbClr val="99D7DF"/>
          </a:solidFill>
          <a:ln>
            <a:solidFill>
              <a:srgbClr val="99D7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">
                <a:solidFill>
                  <a:srgbClr val="002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Associated complications</a:t>
            </a:r>
            <a:endParaRPr lang="fr-FR" dirty="0">
              <a:solidFill>
                <a:srgbClr val="0020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72828" y="5076019"/>
            <a:ext cx="4375726" cy="641899"/>
          </a:xfrm>
          <a:prstGeom prst="rect">
            <a:avLst/>
          </a:prstGeom>
          <a:solidFill>
            <a:schemeClr val="bg1"/>
          </a:solidFill>
          <a:ln>
            <a:solidFill>
              <a:srgbClr val="BE35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" sz="1600" dirty="0">
                <a:solidFill>
                  <a:srgbClr val="002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Non-volatile acid accumulation </a:t>
            </a:r>
            <a:br>
              <a:rPr lang="en" sz="1600" dirty="0">
                <a:solidFill>
                  <a:srgbClr val="0020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1600" dirty="0">
                <a:solidFill>
                  <a:srgbClr val="002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 removal by ventilation) 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872828" y="2538702"/>
            <a:ext cx="4375726" cy="641899"/>
          </a:xfrm>
          <a:prstGeom prst="rect">
            <a:avLst/>
          </a:prstGeom>
          <a:solidFill>
            <a:schemeClr val="bg1"/>
          </a:solidFill>
          <a:ln>
            <a:solidFill>
              <a:srgbClr val="BE35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" sz="1600" dirty="0">
                <a:solidFill>
                  <a:srgbClr val="00205C"/>
                </a:solidFill>
                <a:latin typeface="Arial"/>
                <a:cs typeface="Arial"/>
              </a:rPr>
              <a:t>Elimination of waste products</a:t>
            </a:r>
            <a:endParaRPr lang="en-US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907461" y="3368766"/>
            <a:ext cx="4375726" cy="641899"/>
          </a:xfrm>
          <a:prstGeom prst="rect">
            <a:avLst/>
          </a:prstGeom>
          <a:solidFill>
            <a:schemeClr val="bg1"/>
          </a:solidFill>
          <a:ln>
            <a:solidFill>
              <a:srgbClr val="BE35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" sz="1600">
                <a:solidFill>
                  <a:srgbClr val="002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Regulation of extra-cellular volume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907460" y="4198829"/>
            <a:ext cx="4375726" cy="641899"/>
          </a:xfrm>
          <a:prstGeom prst="rect">
            <a:avLst/>
          </a:prstGeom>
          <a:solidFill>
            <a:schemeClr val="bg1"/>
          </a:solidFill>
          <a:ln>
            <a:solidFill>
              <a:srgbClr val="BE35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" sz="1600">
                <a:solidFill>
                  <a:srgbClr val="002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Electrolyte balance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6642789" y="2538702"/>
            <a:ext cx="4375726" cy="641899"/>
          </a:xfrm>
          <a:prstGeom prst="rect">
            <a:avLst/>
          </a:prstGeom>
          <a:solidFill>
            <a:schemeClr val="bg1"/>
          </a:solidFill>
          <a:ln>
            <a:solidFill>
              <a:srgbClr val="BE35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" sz="1600" dirty="0">
                <a:solidFill>
                  <a:srgbClr val="002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Accumulation of catabolic products </a:t>
            </a:r>
            <a:br>
              <a:rPr lang="en" sz="1600" dirty="0">
                <a:solidFill>
                  <a:srgbClr val="0020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1600" dirty="0">
                <a:solidFill>
                  <a:srgbClr val="002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(urea, uric acid, creatinine, etc.)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6642790" y="3368766"/>
            <a:ext cx="4375726" cy="641899"/>
          </a:xfrm>
          <a:prstGeom prst="rect">
            <a:avLst/>
          </a:prstGeom>
          <a:solidFill>
            <a:schemeClr val="bg1"/>
          </a:solidFill>
          <a:ln>
            <a:solidFill>
              <a:srgbClr val="BE35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" sz="1600" dirty="0">
                <a:solidFill>
                  <a:srgbClr val="00205C"/>
                </a:solidFill>
                <a:latin typeface="Arial"/>
                <a:cs typeface="Arial"/>
              </a:rPr>
              <a:t>Fluid overload</a:t>
            </a:r>
            <a:endParaRPr lang="en" sz="1600" dirty="0">
              <a:solidFill>
                <a:srgbClr val="0020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6642790" y="4198829"/>
            <a:ext cx="4375726" cy="641899"/>
          </a:xfrm>
          <a:prstGeom prst="rect">
            <a:avLst/>
          </a:prstGeom>
          <a:solidFill>
            <a:schemeClr val="bg1"/>
          </a:solidFill>
          <a:ln>
            <a:solidFill>
              <a:srgbClr val="BE35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" sz="1600">
                <a:solidFill>
                  <a:srgbClr val="002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Hyperkalaemia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6642790" y="5073060"/>
            <a:ext cx="4375726" cy="641899"/>
          </a:xfrm>
          <a:prstGeom prst="rect">
            <a:avLst/>
          </a:prstGeom>
          <a:solidFill>
            <a:schemeClr val="bg1"/>
          </a:solidFill>
          <a:ln>
            <a:solidFill>
              <a:srgbClr val="BE35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" sz="1600">
                <a:solidFill>
                  <a:srgbClr val="002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Metabolic acidosis</a:t>
            </a:r>
          </a:p>
        </p:txBody>
      </p:sp>
      <p:cxnSp>
        <p:nvCxnSpPr>
          <p:cNvPr id="18" name="Connecteur droit avec flèche 17"/>
          <p:cNvCxnSpPr>
            <a:cxnSpLocks/>
          </p:cNvCxnSpPr>
          <p:nvPr/>
        </p:nvCxnSpPr>
        <p:spPr>
          <a:xfrm flipV="1">
            <a:off x="5248554" y="2859652"/>
            <a:ext cx="1394235" cy="1"/>
          </a:xfrm>
          <a:prstGeom prst="straightConnector1">
            <a:avLst/>
          </a:prstGeom>
          <a:ln w="28575">
            <a:solidFill>
              <a:srgbClr val="BE35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cxnSpLocks/>
          </p:cNvCxnSpPr>
          <p:nvPr/>
        </p:nvCxnSpPr>
        <p:spPr>
          <a:xfrm>
            <a:off x="5283187" y="3689716"/>
            <a:ext cx="1359603" cy="0"/>
          </a:xfrm>
          <a:prstGeom prst="straightConnector1">
            <a:avLst/>
          </a:prstGeom>
          <a:ln w="28575">
            <a:solidFill>
              <a:srgbClr val="BE35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cxnSpLocks/>
          </p:cNvCxnSpPr>
          <p:nvPr/>
        </p:nvCxnSpPr>
        <p:spPr>
          <a:xfrm>
            <a:off x="5283186" y="4519779"/>
            <a:ext cx="1359604" cy="0"/>
          </a:xfrm>
          <a:prstGeom prst="straightConnector1">
            <a:avLst/>
          </a:prstGeom>
          <a:ln w="28575">
            <a:solidFill>
              <a:srgbClr val="BE35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cxnSpLocks/>
          </p:cNvCxnSpPr>
          <p:nvPr/>
        </p:nvCxnSpPr>
        <p:spPr>
          <a:xfrm flipV="1">
            <a:off x="5248554" y="5394010"/>
            <a:ext cx="1394236" cy="2959"/>
          </a:xfrm>
          <a:prstGeom prst="straightConnector1">
            <a:avLst/>
          </a:prstGeom>
          <a:ln w="28575">
            <a:solidFill>
              <a:srgbClr val="BE35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8A22FD-9E2A-458C-A59C-7B1EE8E09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F2E0-EE3B-6A4E-9FB9-82DE86E1F02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6A8D8CEB-3856-4C8E-1DC0-68EA32AB5C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95" t="59280" r="50038" b="25402"/>
          <a:stretch/>
        </p:blipFill>
        <p:spPr>
          <a:xfrm rot="1285973">
            <a:off x="10198452" y="68709"/>
            <a:ext cx="1096605" cy="1107804"/>
          </a:xfrm>
          <a:prstGeom prst="rect">
            <a:avLst/>
          </a:prstGeom>
        </p:spPr>
      </p:pic>
      <p:pic>
        <p:nvPicPr>
          <p:cNvPr id="17" name="Content Placeholder 18">
            <a:extLst>
              <a:ext uri="{FF2B5EF4-FFF2-40B4-BE49-F238E27FC236}">
                <a16:creationId xmlns:a16="http://schemas.microsoft.com/office/drawing/2014/main" id="{EF78AD99-9BF0-4210-8DDC-FFA41665AB1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20341771">
            <a:off x="10319364" y="-453214"/>
            <a:ext cx="1838752" cy="1838752"/>
          </a:xfrm>
          <a:prstGeom prst="rect">
            <a:avLst/>
          </a:prstGeom>
        </p:spPr>
      </p:pic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934ECA08-388B-6C74-BD19-5CDC5731919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887815">
            <a:off x="10600780" y="148976"/>
            <a:ext cx="1221359" cy="122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60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9774195" cy="1004888"/>
          </a:xfrm>
        </p:spPr>
        <p:txBody>
          <a:bodyPr rtlCol="0"/>
          <a:lstStyle/>
          <a:p>
            <a:r>
              <a:rPr lang="en"/>
              <a:t>Presentation outline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520700" y="1825625"/>
            <a:ext cx="11214100" cy="4130332"/>
          </a:xfrm>
        </p:spPr>
        <p:txBody>
          <a:bodyPr vert="horz" lIns="0" tIns="0" rIns="0" bIns="0" rtlCol="0" anchor="t">
            <a:noAutofit/>
          </a:bodyPr>
          <a:lstStyle/>
          <a:p>
            <a:pPr marL="179705" indent="-179705"/>
            <a:r>
              <a:rPr lang="en" dirty="0">
                <a:solidFill>
                  <a:schemeClr val="bg1">
                    <a:lumMod val="85000"/>
                  </a:schemeClr>
                </a:solidFill>
              </a:rPr>
              <a:t>Recognizing and preventing acute kidney injury (AKI)</a:t>
            </a:r>
            <a:endParaRPr lang="en-US"/>
          </a:p>
          <a:p>
            <a:pPr marL="179705" indent="-179705">
              <a:spcAft>
                <a:spcPts val="200"/>
              </a:spcAft>
            </a:pPr>
            <a:r>
              <a:rPr lang="en" dirty="0">
                <a:solidFill>
                  <a:schemeClr val="bg1">
                    <a:lumMod val="85000"/>
                  </a:schemeClr>
                </a:solidFill>
              </a:rPr>
              <a:t>Recognizing acute renal failure (ARF)</a:t>
            </a:r>
            <a:endParaRPr lang="en" dirty="0">
              <a:solidFill>
                <a:schemeClr val="bg1">
                  <a:lumMod val="85000"/>
                </a:schemeClr>
              </a:solidFill>
              <a:cs typeface="Arial" panose="020B0604020202020204" pitchFamily="34" charset="0"/>
            </a:endParaRPr>
          </a:p>
          <a:p>
            <a:pPr marL="179705" indent="-179705"/>
            <a:r>
              <a:rPr lang="en" dirty="0">
                <a:latin typeface="Arial"/>
                <a:cs typeface="Arial"/>
              </a:rPr>
              <a:t>Managing ARF and complications</a:t>
            </a:r>
            <a:endParaRPr lang="en" dirty="0">
              <a:cs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23390B-1943-4FD7-BA39-6311283C5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F2E0-EE3B-6A4E-9FB9-82DE86E1F02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E69B1134-4077-2294-A706-F613F11E93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795" t="59280" r="50038" b="25402"/>
          <a:stretch/>
        </p:blipFill>
        <p:spPr>
          <a:xfrm rot="1285973">
            <a:off x="10198452" y="68709"/>
            <a:ext cx="1096605" cy="1107804"/>
          </a:xfrm>
          <a:prstGeom prst="rect">
            <a:avLst/>
          </a:prstGeom>
        </p:spPr>
      </p:pic>
      <p:pic>
        <p:nvPicPr>
          <p:cNvPr id="6" name="Content Placeholder 18">
            <a:extLst>
              <a:ext uri="{FF2B5EF4-FFF2-40B4-BE49-F238E27FC236}">
                <a16:creationId xmlns:a16="http://schemas.microsoft.com/office/drawing/2014/main" id="{94273B6E-9E86-221C-C17E-6BA5B424674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20341771">
            <a:off x="10319364" y="-453214"/>
            <a:ext cx="1838752" cy="1838752"/>
          </a:xfrm>
          <a:prstGeom prst="rect">
            <a:avLst/>
          </a:prstGeom>
        </p:spPr>
      </p:pic>
      <p:pic>
        <p:nvPicPr>
          <p:cNvPr id="7" name="Content Placeholder 18">
            <a:extLst>
              <a:ext uri="{FF2B5EF4-FFF2-40B4-BE49-F238E27FC236}">
                <a16:creationId xmlns:a16="http://schemas.microsoft.com/office/drawing/2014/main" id="{DC7DA1A2-CB10-13AA-2978-520A2ACB276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887815">
            <a:off x="10600780" y="148976"/>
            <a:ext cx="1221359" cy="12213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1370D88-E4B4-1B1F-3F41-E7827E7E4725}"/>
              </a:ext>
            </a:extLst>
          </p:cNvPr>
          <p:cNvSpPr/>
          <p:nvPr/>
        </p:nvSpPr>
        <p:spPr>
          <a:xfrm>
            <a:off x="457200" y="2639514"/>
            <a:ext cx="11277600" cy="452050"/>
          </a:xfrm>
          <a:prstGeom prst="rect">
            <a:avLst/>
          </a:prstGeom>
          <a:noFill/>
          <a:ln>
            <a:solidFill>
              <a:srgbClr val="BE35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844324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9774195" cy="1004888"/>
          </a:xfrm>
        </p:spPr>
        <p:txBody>
          <a:bodyPr rtlCol="0">
            <a:normAutofit/>
          </a:bodyPr>
          <a:lstStyle/>
          <a:p>
            <a:r>
              <a:rPr lang="en" dirty="0"/>
              <a:t>Recognizing acute renal failure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8040" y="1590041"/>
            <a:ext cx="10335491" cy="2799774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" sz="1800" b="1" dirty="0">
                <a:solidFill>
                  <a:srgbClr val="BE3547"/>
                </a:solidFill>
              </a:rPr>
              <a:t>Vital prognostic factors</a:t>
            </a:r>
          </a:p>
          <a:p>
            <a:pPr marL="179705" indent="-179705">
              <a:spcBef>
                <a:spcPts val="600"/>
              </a:spcBef>
            </a:pPr>
            <a:r>
              <a:rPr lang="en" sz="1800" dirty="0"/>
              <a:t>Initial septic shock</a:t>
            </a:r>
            <a:endParaRPr lang="fr-FR" sz="1800" dirty="0">
              <a:cs typeface="Arial" panose="020B0604020202020204" pitchFamily="34" charset="0"/>
            </a:endParaRPr>
          </a:p>
          <a:p>
            <a:pPr marL="179705" indent="-179705">
              <a:spcBef>
                <a:spcPts val="600"/>
              </a:spcBef>
            </a:pPr>
            <a:r>
              <a:rPr lang="en" sz="1800" dirty="0"/>
              <a:t>Several associated visceral failures</a:t>
            </a:r>
            <a:endParaRPr lang="fr-FR" sz="1800" dirty="0">
              <a:cs typeface="Arial" panose="020B0604020202020204" pitchFamily="34" charset="0"/>
            </a:endParaRPr>
          </a:p>
          <a:p>
            <a:pPr marL="179705" indent="-179705">
              <a:spcBef>
                <a:spcPts val="600"/>
              </a:spcBef>
            </a:pPr>
            <a:r>
              <a:rPr lang="en" sz="1800" dirty="0"/>
              <a:t>Occurrence of complications</a:t>
            </a:r>
            <a:endParaRPr lang="en" sz="1800" dirty="0">
              <a:cs typeface="Arial" panose="020B0604020202020204" pitchFamily="34" charset="0"/>
            </a:endParaRPr>
          </a:p>
          <a:p>
            <a:pPr marL="179705" indent="-179705">
              <a:spcBef>
                <a:spcPts val="600"/>
              </a:spcBef>
            </a:pPr>
            <a:r>
              <a:rPr lang="en" sz="1800" dirty="0"/>
              <a:t>Site of ARF occurrence</a:t>
            </a:r>
            <a:endParaRPr lang="en" sz="1800" dirty="0"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fr-FR" sz="1800" dirty="0"/>
          </a:p>
          <a:p>
            <a:pPr marL="0" indent="0">
              <a:spcBef>
                <a:spcPts val="1200"/>
              </a:spcBef>
              <a:buNone/>
            </a:pPr>
            <a:r>
              <a:rPr lang="en" sz="1800" b="1" dirty="0"/>
              <a:t>Principles of ARF management</a:t>
            </a:r>
          </a:p>
          <a:p>
            <a:pPr marL="179705" indent="-179705">
              <a:spcBef>
                <a:spcPts val="600"/>
              </a:spcBef>
            </a:pPr>
            <a:r>
              <a:rPr lang="en" sz="1800" dirty="0">
                <a:latin typeface="Arial"/>
                <a:cs typeface="Arial"/>
              </a:rPr>
              <a:t>Airway and breathing + O2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9A8DF2C-A6AD-4DF5-9E7D-8EF39A47F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5245" y="6256879"/>
            <a:ext cx="380035" cy="261570"/>
          </a:xfrm>
        </p:spPr>
        <p:txBody>
          <a:bodyPr/>
          <a:lstStyle/>
          <a:p>
            <a:fld id="{714BF2E0-EE3B-6A4E-9FB9-82DE86E1F02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E71DDD1A-4708-C7CE-A963-934173D563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795" t="59280" r="50038" b="25402"/>
          <a:stretch/>
        </p:blipFill>
        <p:spPr>
          <a:xfrm rot="1285973">
            <a:off x="10198452" y="68709"/>
            <a:ext cx="1096605" cy="1107804"/>
          </a:xfrm>
          <a:prstGeom prst="rect">
            <a:avLst/>
          </a:prstGeom>
        </p:spPr>
      </p:pic>
      <p:pic>
        <p:nvPicPr>
          <p:cNvPr id="9" name="Content Placeholder 18">
            <a:extLst>
              <a:ext uri="{FF2B5EF4-FFF2-40B4-BE49-F238E27FC236}">
                <a16:creationId xmlns:a16="http://schemas.microsoft.com/office/drawing/2014/main" id="{714E0486-5A31-8DA4-6D8F-EA3BABF85DB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20341771">
            <a:off x="10319364" y="-453214"/>
            <a:ext cx="1838752" cy="1838752"/>
          </a:xfrm>
          <a:prstGeom prst="rect">
            <a:avLst/>
          </a:prstGeom>
        </p:spPr>
      </p:pic>
      <p:pic>
        <p:nvPicPr>
          <p:cNvPr id="10" name="Content Placeholder 18">
            <a:extLst>
              <a:ext uri="{FF2B5EF4-FFF2-40B4-BE49-F238E27FC236}">
                <a16:creationId xmlns:a16="http://schemas.microsoft.com/office/drawing/2014/main" id="{4FCE8B51-CBB0-01BD-2633-66221928056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887815">
            <a:off x="10600780" y="148976"/>
            <a:ext cx="1221359" cy="122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02564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9774195" cy="1004888"/>
          </a:xfrm>
        </p:spPr>
        <p:txBody>
          <a:bodyPr rtlCol="0">
            <a:normAutofit/>
          </a:bodyPr>
          <a:lstStyle/>
          <a:p>
            <a:r>
              <a:rPr lang="en"/>
              <a:t>Managing acute renal failure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97025"/>
            <a:ext cx="11277600" cy="4130675"/>
          </a:xfrm>
        </p:spPr>
        <p:txBody>
          <a:bodyPr vert="horz" lIns="0" tIns="0" rIns="0" bIns="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fr-FR" sz="1800" b="1" dirty="0">
                <a:latin typeface="Arial"/>
                <a:cs typeface="Arial"/>
              </a:rPr>
              <a:t>Principles of ARF management</a:t>
            </a:r>
          </a:p>
          <a:p>
            <a:pPr marL="179705" indent="-179705"/>
            <a:r>
              <a:rPr lang="en-US" sz="1800" dirty="0"/>
              <a:t>Laboratory monitoring of creatinine and BUN (Blood Urea Nitrogen)</a:t>
            </a:r>
            <a:endParaRPr lang="en-US" sz="1800" dirty="0">
              <a:cs typeface="Arial" panose="020B0604020202020204" pitchFamily="34" charset="0"/>
            </a:endParaRPr>
          </a:p>
          <a:p>
            <a:pPr marL="179705" indent="-179705"/>
            <a:r>
              <a:rPr lang="en-US" sz="1800" dirty="0">
                <a:latin typeface="Arial"/>
                <a:cs typeface="Arial"/>
              </a:rPr>
              <a:t>Monitor urine output; consider urinary catheterization to accurately measure urine output</a:t>
            </a:r>
            <a:endParaRPr lang="en-US" sz="1800">
              <a:cs typeface="Arial"/>
            </a:endParaRPr>
          </a:p>
          <a:p>
            <a:pPr marL="179705" indent="-179705"/>
            <a:r>
              <a:rPr lang="en-US" sz="1800" dirty="0"/>
              <a:t>Assess for reversible causes of acute renal failure: treat accordingly</a:t>
            </a:r>
            <a:endParaRPr lang="en-US" sz="1800" dirty="0">
              <a:cs typeface="Arial" panose="020B0604020202020204" pitchFamily="34" charset="0"/>
            </a:endParaRPr>
          </a:p>
          <a:p>
            <a:pPr marL="179705" indent="-179705"/>
            <a:r>
              <a:rPr lang="en-US" sz="1800">
                <a:latin typeface="Arial"/>
                <a:cs typeface="Arial"/>
              </a:rPr>
              <a:t>Ensure sufficient intake: maintain renal perfusion with adequate crystalloid fluid resuscitation and </a:t>
            </a:r>
            <a:r>
              <a:rPr lang="en-US" sz="1800" dirty="0">
                <a:latin typeface="Arial"/>
                <a:cs typeface="Arial"/>
              </a:rPr>
              <a:t>vasopressors. Adequate renal perfusion is essential to prevent further kidney damage</a:t>
            </a:r>
          </a:p>
          <a:p>
            <a:pPr marL="179705" indent="-179705"/>
            <a:r>
              <a:rPr lang="en-US" sz="1800" dirty="0"/>
              <a:t>Manage complications</a:t>
            </a:r>
            <a:endParaRPr lang="en" sz="1800" dirty="0"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en" sz="1800" b="1" dirty="0"/>
          </a:p>
          <a:p>
            <a:pPr marL="0" indent="0">
              <a:spcBef>
                <a:spcPts val="1200"/>
              </a:spcBef>
              <a:buNone/>
            </a:pPr>
            <a:r>
              <a:rPr lang="en" sz="1800" b="1" dirty="0"/>
              <a:t>Managing complications</a:t>
            </a:r>
            <a:endParaRPr lang="fr-FR" sz="1800" dirty="0"/>
          </a:p>
          <a:p>
            <a:pPr marL="179705" indent="-179705"/>
            <a:r>
              <a:rPr lang="en-US" sz="1800" dirty="0"/>
              <a:t>Electrolyte disorders </a:t>
            </a:r>
            <a:r>
              <a:rPr lang="en" sz="1800" dirty="0"/>
              <a:t>(see electrolyte disorders module)</a:t>
            </a:r>
            <a:endParaRPr lang="fr-FR" sz="1800" dirty="0">
              <a:cs typeface="Arial" panose="020B0604020202020204" pitchFamily="34" charset="0"/>
            </a:endParaRPr>
          </a:p>
          <a:p>
            <a:pPr marL="179705" indent="-179705"/>
            <a:r>
              <a:rPr lang="en" sz="1800">
                <a:latin typeface="Arial"/>
                <a:cs typeface="Arial"/>
              </a:rPr>
              <a:t>Acidosis</a:t>
            </a:r>
          </a:p>
          <a:p>
            <a:pPr marL="179705" indent="-179705"/>
            <a:r>
              <a:rPr lang="en" sz="1800" dirty="0">
                <a:latin typeface="Arial"/>
                <a:cs typeface="Arial"/>
              </a:rPr>
              <a:t>Uremia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593288-2672-44EB-BAF6-13155AF3F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F2E0-EE3B-6A4E-9FB9-82DE86E1F02F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B1C03F3D-9A3F-A209-A3B1-C0BE8A0122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95" t="59280" r="50038" b="25402"/>
          <a:stretch/>
        </p:blipFill>
        <p:spPr>
          <a:xfrm rot="1285973">
            <a:off x="10198452" y="68709"/>
            <a:ext cx="1096605" cy="1107804"/>
          </a:xfrm>
          <a:prstGeom prst="rect">
            <a:avLst/>
          </a:prstGeom>
        </p:spPr>
      </p:pic>
      <p:pic>
        <p:nvPicPr>
          <p:cNvPr id="6" name="Content Placeholder 18">
            <a:extLst>
              <a:ext uri="{FF2B5EF4-FFF2-40B4-BE49-F238E27FC236}">
                <a16:creationId xmlns:a16="http://schemas.microsoft.com/office/drawing/2014/main" id="{533CAB1D-F814-2246-C4D4-25B4FEA1AE0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20341771">
            <a:off x="10319364" y="-453214"/>
            <a:ext cx="1838752" cy="1838752"/>
          </a:xfrm>
          <a:prstGeom prst="rect">
            <a:avLst/>
          </a:prstGeom>
        </p:spPr>
      </p:pic>
      <p:pic>
        <p:nvPicPr>
          <p:cNvPr id="7" name="Content Placeholder 18">
            <a:extLst>
              <a:ext uri="{FF2B5EF4-FFF2-40B4-BE49-F238E27FC236}">
                <a16:creationId xmlns:a16="http://schemas.microsoft.com/office/drawing/2014/main" id="{1B8788D4-516A-4F39-81E3-8A8C98F9D1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887815">
            <a:off x="10600780" y="148976"/>
            <a:ext cx="1221359" cy="122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889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9774195" cy="1004888"/>
          </a:xfrm>
        </p:spPr>
        <p:txBody>
          <a:bodyPr rtlCol="0">
            <a:normAutofit/>
          </a:bodyPr>
          <a:lstStyle/>
          <a:p>
            <a:r>
              <a:rPr lang="en" dirty="0"/>
              <a:t>Managing acute renal failure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2753976"/>
              </p:ext>
            </p:extLst>
          </p:nvPr>
        </p:nvGraphicFramePr>
        <p:xfrm>
          <a:off x="457200" y="1825625"/>
          <a:ext cx="11277600" cy="413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381423" y="1324991"/>
            <a:ext cx="7315201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en" sz="2000" b="1" dirty="0">
                <a:solidFill>
                  <a:srgbClr val="002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Metabolic acidosis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1F6184-D9B0-414D-A21C-8A69DDF8A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F2E0-EE3B-6A4E-9FB9-82DE86E1F02F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AE130415-6619-328A-22EB-E9368F8E3E2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8795" t="59280" r="50038" b="25402"/>
          <a:stretch/>
        </p:blipFill>
        <p:spPr>
          <a:xfrm rot="1285973">
            <a:off x="10198452" y="68709"/>
            <a:ext cx="1096605" cy="1107804"/>
          </a:xfrm>
          <a:prstGeom prst="rect">
            <a:avLst/>
          </a:prstGeom>
        </p:spPr>
      </p:pic>
      <p:pic>
        <p:nvPicPr>
          <p:cNvPr id="6" name="Content Placeholder 18">
            <a:extLst>
              <a:ext uri="{FF2B5EF4-FFF2-40B4-BE49-F238E27FC236}">
                <a16:creationId xmlns:a16="http://schemas.microsoft.com/office/drawing/2014/main" id="{CBA6F9C0-8E81-D77E-E998-B05D14693B85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 rot="20341771">
            <a:off x="10319364" y="-453214"/>
            <a:ext cx="1838752" cy="1838752"/>
          </a:xfrm>
          <a:prstGeom prst="rect">
            <a:avLst/>
          </a:prstGeom>
        </p:spPr>
      </p:pic>
      <p:pic>
        <p:nvPicPr>
          <p:cNvPr id="7" name="Content Placeholder 18">
            <a:extLst>
              <a:ext uri="{FF2B5EF4-FFF2-40B4-BE49-F238E27FC236}">
                <a16:creationId xmlns:a16="http://schemas.microsoft.com/office/drawing/2014/main" id="{2CA4B71E-D07E-A8DA-C786-16B7E307166D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 rot="887815">
            <a:off x="10600780" y="148976"/>
            <a:ext cx="1221359" cy="122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37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9774195" cy="1004888"/>
          </a:xfrm>
        </p:spPr>
        <p:txBody>
          <a:bodyPr rtlCol="0">
            <a:normAutofit/>
          </a:bodyPr>
          <a:lstStyle/>
          <a:p>
            <a:r>
              <a:rPr lang="en" dirty="0"/>
              <a:t>Managing acute renal failure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CDF22F-3274-44CE-83E9-5366E1A21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700" y="1435736"/>
            <a:ext cx="11277600" cy="17913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" sz="1800" b="1" dirty="0"/>
              <a:t>Metabolic acidosis (continued)</a:t>
            </a:r>
          </a:p>
          <a:p>
            <a:pPr>
              <a:spcBef>
                <a:spcPts val="600"/>
              </a:spcBef>
            </a:pPr>
            <a:r>
              <a:rPr lang="en" sz="1800" dirty="0"/>
              <a:t>Cause (measure the anion gap - AG) </a:t>
            </a:r>
            <a:endParaRPr lang="fr-BE" sz="1800" dirty="0"/>
          </a:p>
          <a:p>
            <a:pPr>
              <a:spcBef>
                <a:spcPts val="600"/>
              </a:spcBef>
            </a:pPr>
            <a:r>
              <a:rPr lang="en" sz="1800" dirty="0"/>
              <a:t>Calculated AG: Na - (Cl + HCO3)</a:t>
            </a:r>
          </a:p>
          <a:p>
            <a:pPr>
              <a:spcBef>
                <a:spcPts val="600"/>
              </a:spcBef>
            </a:pPr>
            <a:r>
              <a:rPr lang="en" sz="1800" dirty="0"/>
              <a:t>Normal anion gap : 2.5 x albumin - 2 ≤ </a:t>
            </a:r>
            <a:r>
              <a:rPr lang="en" sz="1800" i="1" dirty="0"/>
              <a:t>AG </a:t>
            </a:r>
            <a:r>
              <a:rPr lang="en" sz="1800" dirty="0"/>
              <a:t>≥ 2.5 x albumin + 2 (Which range is 8 -12)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an AG is present if the calculated AG is &gt; the normal AG</a:t>
            </a:r>
            <a:endParaRPr lang="fr-BE" sz="1800" dirty="0"/>
          </a:p>
          <a:p>
            <a:pPr>
              <a:spcBef>
                <a:spcPts val="600"/>
              </a:spcBef>
            </a:pPr>
            <a:endParaRPr lang="fr-BE" sz="1800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298319"/>
              </p:ext>
            </p:extLst>
          </p:nvPr>
        </p:nvGraphicFramePr>
        <p:xfrm>
          <a:off x="457200" y="3579239"/>
          <a:ext cx="11214100" cy="223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2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41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rtl="0"/>
                      <a:r>
                        <a:rPr lang="en" sz="16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Anion gap and metabolic acidosis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597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" sz="16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 anion gap and metabolic acidosis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59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" sz="1600" b="0" kern="1200" dirty="0">
                          <a:solidFill>
                            <a:srgbClr val="00205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Kidney failure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" sz="1600" b="0" kern="1200" dirty="0" err="1">
                          <a:solidFill>
                            <a:srgbClr val="00205C"/>
                          </a:solidFill>
                          <a:latin typeface="Arial"/>
                          <a:ea typeface="+mn-ea"/>
                          <a:cs typeface="Arial"/>
                        </a:rPr>
                        <a:t>Diarrhoea</a:t>
                      </a:r>
                    </a:p>
                  </a:txBody>
                  <a:tcPr>
                    <a:lnL w="12700" cap="flat" cmpd="sng" algn="ctr">
                      <a:solidFill>
                        <a:srgbClr val="99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" sz="1600" b="0" kern="1200" dirty="0">
                          <a:solidFill>
                            <a:srgbClr val="00205C"/>
                          </a:solidFill>
                          <a:latin typeface="Arial"/>
                          <a:ea typeface="+mn-ea"/>
                          <a:cs typeface="Arial"/>
                        </a:rPr>
                        <a:t>Ketoacidosis (diabetic or alcohol-induced, malnutrition)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7DF">
                        <a:alpha val="198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" sz="1600" b="0" kern="1200" dirty="0">
                          <a:solidFill>
                            <a:srgbClr val="00205C"/>
                          </a:solidFill>
                          <a:latin typeface="Arial"/>
                          <a:ea typeface="+mn-ea"/>
                          <a:cs typeface="Arial"/>
                        </a:rPr>
                        <a:t>Acidosis by dilution (hyperchloremic acidosis – can be seen with 0.9% NS resuscitation)</a:t>
                      </a:r>
                    </a:p>
                  </a:txBody>
                  <a:tcPr>
                    <a:lnL w="12700" cap="flat" cmpd="sng" algn="ctr">
                      <a:solidFill>
                        <a:srgbClr val="99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7DF">
                        <a:alpha val="198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" sz="1600" b="0" kern="1200" dirty="0">
                          <a:solidFill>
                            <a:srgbClr val="00205C"/>
                          </a:solidFill>
                          <a:latin typeface="Arial"/>
                          <a:ea typeface="+mn-ea"/>
                          <a:cs typeface="Arial"/>
                        </a:rPr>
                        <a:t>Toxic substance ingestion (ethylene glycol, INH, methanol, paraldehyde, salicylates)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" sz="1600" b="0" kern="1200" dirty="0">
                          <a:solidFill>
                            <a:srgbClr val="00205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Renal HCO</a:t>
                      </a:r>
                      <a:r>
                        <a:rPr lang="en" sz="1600" b="0" kern="1200" baseline="-25000" dirty="0">
                          <a:solidFill>
                            <a:srgbClr val="00205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" sz="1600" b="0" kern="1200" dirty="0">
                          <a:solidFill>
                            <a:srgbClr val="00205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loss/renal tubular dysfunction</a:t>
                      </a:r>
                    </a:p>
                  </a:txBody>
                  <a:tcPr>
                    <a:lnL w="12700" cap="flat" cmpd="sng" algn="ctr">
                      <a:solidFill>
                        <a:srgbClr val="99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" sz="1600" b="0" kern="1200" dirty="0">
                          <a:solidFill>
                            <a:srgbClr val="00205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Lactic acidosis (sepsis)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7DF">
                        <a:alpha val="1957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endParaRPr lang="fr-FR" sz="1600" b="0" kern="1200" dirty="0">
                        <a:solidFill>
                          <a:srgbClr val="00205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9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7DF">
                        <a:alpha val="1957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98E377-0E88-45A6-9AF8-42D7A2934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F2E0-EE3B-6A4E-9FB9-82DE86E1F02F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6D91F2FF-92E8-4236-D622-0A7EA79F4D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95" t="59280" r="50038" b="25402"/>
          <a:stretch/>
        </p:blipFill>
        <p:spPr>
          <a:xfrm rot="1285973">
            <a:off x="10198452" y="68709"/>
            <a:ext cx="1096605" cy="1107804"/>
          </a:xfrm>
          <a:prstGeom prst="rect">
            <a:avLst/>
          </a:prstGeom>
        </p:spPr>
      </p:pic>
      <p:pic>
        <p:nvPicPr>
          <p:cNvPr id="6" name="Content Placeholder 18">
            <a:extLst>
              <a:ext uri="{FF2B5EF4-FFF2-40B4-BE49-F238E27FC236}">
                <a16:creationId xmlns:a16="http://schemas.microsoft.com/office/drawing/2014/main" id="{1FD7BE87-66FD-5D8A-2BD8-990960772F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20341771">
            <a:off x="10319364" y="-453214"/>
            <a:ext cx="1838752" cy="1838752"/>
          </a:xfrm>
          <a:prstGeom prst="rect">
            <a:avLst/>
          </a:prstGeom>
        </p:spPr>
      </p:pic>
      <p:pic>
        <p:nvPicPr>
          <p:cNvPr id="8" name="Content Placeholder 18">
            <a:extLst>
              <a:ext uri="{FF2B5EF4-FFF2-40B4-BE49-F238E27FC236}">
                <a16:creationId xmlns:a16="http://schemas.microsoft.com/office/drawing/2014/main" id="{678E27C5-0AE5-75B6-4C34-744244A3CB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887815">
            <a:off x="10600780" y="148976"/>
            <a:ext cx="1221359" cy="122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067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9774195" cy="1004888"/>
          </a:xfrm>
        </p:spPr>
        <p:txBody>
          <a:bodyPr>
            <a:normAutofit/>
          </a:bodyPr>
          <a:lstStyle/>
          <a:p>
            <a:r>
              <a:rPr lang="en" dirty="0"/>
              <a:t>Managing acute renal failure</a:t>
            </a: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441095" y="2023919"/>
            <a:ext cx="2646205" cy="900545"/>
          </a:xfrm>
          <a:prstGeom prst="rect">
            <a:avLst/>
          </a:prstGeom>
          <a:solidFill>
            <a:srgbClr val="E05972"/>
          </a:soli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Metabolic acidosis with increased anion gap</a:t>
            </a:r>
            <a:endParaRPr lang="fr-F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499703" y="2202874"/>
            <a:ext cx="8208260" cy="548600"/>
          </a:xfrm>
          <a:prstGeom prst="rect">
            <a:avLst/>
          </a:prstGeom>
          <a:solidFill>
            <a:srgbClr val="99D7DF">
              <a:alpha val="20000"/>
            </a:srgbClr>
          </a:solidFill>
          <a:ln w="12700">
            <a:solidFill>
              <a:srgbClr val="E0597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80000" indent="-180000">
              <a:buClr>
                <a:srgbClr val="E05972"/>
              </a:buClr>
            </a:pPr>
            <a:r>
              <a:rPr lang="en-US" sz="1600" dirty="0">
                <a:solidFill>
                  <a:srgbClr val="002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of the underlying condition</a:t>
            </a:r>
            <a:endParaRPr lang="fr-FR" sz="1600" dirty="0">
              <a:solidFill>
                <a:srgbClr val="0020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30362" y="3102949"/>
            <a:ext cx="2646205" cy="900545"/>
          </a:xfrm>
          <a:prstGeom prst="rect">
            <a:avLst/>
          </a:prstGeom>
          <a:solidFill>
            <a:srgbClr val="E05972"/>
          </a:soli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  <a:latin typeface="Arial"/>
                <a:cs typeface="Arial"/>
              </a:rPr>
              <a:t>ARF-</a:t>
            </a:r>
            <a:r>
              <a:rPr lang="fr-FR" sz="1600" dirty="0" err="1">
                <a:solidFill>
                  <a:schemeClr val="bg1"/>
                </a:solidFill>
                <a:latin typeface="Arial"/>
                <a:cs typeface="Arial"/>
              </a:rPr>
              <a:t>associated</a:t>
            </a:r>
            <a:r>
              <a:rPr lang="fr-FR" sz="16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Arial"/>
                <a:cs typeface="Arial"/>
              </a:rPr>
              <a:t>metabolic</a:t>
            </a:r>
            <a:r>
              <a:rPr lang="fr-FR" sz="16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Arial"/>
                <a:cs typeface="Arial"/>
              </a:rPr>
              <a:t>acidosis</a:t>
            </a:r>
            <a:endParaRPr lang="fr-FR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3499702" y="2951705"/>
            <a:ext cx="8208260" cy="1203032"/>
          </a:xfrm>
          <a:prstGeom prst="rect">
            <a:avLst/>
          </a:prstGeom>
          <a:solidFill>
            <a:srgbClr val="99D7DF">
              <a:alpha val="20000"/>
            </a:srgbClr>
          </a:solidFill>
          <a:ln w="12700">
            <a:solidFill>
              <a:srgbClr val="E0597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80000" indent="-180000">
              <a:buClr>
                <a:srgbClr val="E05972"/>
              </a:buClr>
            </a:pPr>
            <a:r>
              <a:rPr lang="fr-FR" sz="1600" dirty="0" err="1">
                <a:solidFill>
                  <a:srgbClr val="002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fr-FR" sz="1600" dirty="0">
                <a:solidFill>
                  <a:srgbClr val="002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002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chloride</a:t>
            </a:r>
            <a:r>
              <a:rPr lang="fr-FR" sz="1600" dirty="0">
                <a:solidFill>
                  <a:srgbClr val="002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80000" lvl="1" indent="-180000">
              <a:buClr>
                <a:srgbClr val="E0597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150 </a:t>
            </a:r>
            <a:r>
              <a:rPr lang="en-US" sz="1600" dirty="0" err="1">
                <a:solidFill>
                  <a:srgbClr val="002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mEq</a:t>
            </a:r>
            <a:r>
              <a:rPr lang="en-US" sz="1600" dirty="0">
                <a:solidFill>
                  <a:srgbClr val="002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NaHCO</a:t>
            </a:r>
            <a:r>
              <a:rPr lang="en-US" sz="1600" baseline="-25000" dirty="0">
                <a:solidFill>
                  <a:srgbClr val="002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dirty="0">
                <a:solidFill>
                  <a:srgbClr val="002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1 L of G5% or 0.9% saline to obtain an isotonic liquid</a:t>
            </a:r>
          </a:p>
          <a:p>
            <a:pPr marL="180000" lvl="1" indent="-180000">
              <a:buClr>
                <a:srgbClr val="E0597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at 50–100 mL/hour</a:t>
            </a:r>
          </a:p>
          <a:p>
            <a:pPr marL="180000" lvl="1" indent="-180000">
              <a:buClr>
                <a:srgbClr val="E0597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close monitoring of Na+ and HCO</a:t>
            </a:r>
            <a:r>
              <a:rPr lang="en-US" sz="1600" baseline="-25000" dirty="0">
                <a:solidFill>
                  <a:srgbClr val="002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fr-FR" sz="1600" baseline="-25000" dirty="0">
              <a:solidFill>
                <a:srgbClr val="0020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485784" y="4360838"/>
            <a:ext cx="2646205" cy="900545"/>
          </a:xfrm>
          <a:prstGeom prst="rect">
            <a:avLst/>
          </a:prstGeom>
          <a:solidFill>
            <a:srgbClr val="E05972"/>
          </a:soli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Metabolic acidosis with normal anion gap with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hyperchloraemia</a:t>
            </a:r>
            <a:endParaRPr lang="fr-F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3499702" y="4360838"/>
            <a:ext cx="8208260" cy="900545"/>
          </a:xfrm>
          <a:prstGeom prst="rect">
            <a:avLst/>
          </a:prstGeom>
          <a:solidFill>
            <a:srgbClr val="99D7DF">
              <a:alpha val="20000"/>
            </a:srgbClr>
          </a:solidFill>
          <a:ln w="12700">
            <a:solidFill>
              <a:srgbClr val="E0597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80000" indent="-180000">
              <a:buClr>
                <a:srgbClr val="E05972"/>
              </a:buClr>
            </a:pPr>
            <a:r>
              <a:rPr lang="fr-BE" sz="1600" dirty="0" err="1">
                <a:solidFill>
                  <a:srgbClr val="002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Ringer’s</a:t>
            </a:r>
            <a:r>
              <a:rPr lang="fr-BE" sz="1600" dirty="0">
                <a:solidFill>
                  <a:srgbClr val="002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lactate:</a:t>
            </a:r>
          </a:p>
          <a:p>
            <a:pPr marL="180000" lvl="1" indent="-180000">
              <a:buClr>
                <a:srgbClr val="E0597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prevention: resuscitation solution must be replaced by Ringer's lactate after the first 3 L, if 0.9% saline is used initially</a:t>
            </a:r>
            <a:endParaRPr lang="fr-FR" sz="1600" dirty="0">
              <a:solidFill>
                <a:srgbClr val="0020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necteur droit avec flèche 13"/>
          <p:cNvCxnSpPr>
            <a:cxnSpLocks/>
          </p:cNvCxnSpPr>
          <p:nvPr/>
        </p:nvCxnSpPr>
        <p:spPr>
          <a:xfrm>
            <a:off x="3087300" y="2474192"/>
            <a:ext cx="412403" cy="2982"/>
          </a:xfrm>
          <a:prstGeom prst="straightConnector1">
            <a:avLst/>
          </a:prstGeom>
          <a:ln w="38100">
            <a:solidFill>
              <a:srgbClr val="E059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cxnSpLocks/>
          </p:cNvCxnSpPr>
          <p:nvPr/>
        </p:nvCxnSpPr>
        <p:spPr>
          <a:xfrm flipV="1">
            <a:off x="3076567" y="3553221"/>
            <a:ext cx="423135" cy="1"/>
          </a:xfrm>
          <a:prstGeom prst="straightConnector1">
            <a:avLst/>
          </a:prstGeom>
          <a:ln w="38100">
            <a:solidFill>
              <a:srgbClr val="E059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>
            <a:cxnSpLocks/>
          </p:cNvCxnSpPr>
          <p:nvPr/>
        </p:nvCxnSpPr>
        <p:spPr>
          <a:xfrm>
            <a:off x="3131989" y="4811111"/>
            <a:ext cx="367713" cy="0"/>
          </a:xfrm>
          <a:prstGeom prst="straightConnector1">
            <a:avLst/>
          </a:prstGeom>
          <a:ln w="38100">
            <a:solidFill>
              <a:srgbClr val="E059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70216" y="1458248"/>
            <a:ext cx="355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  <a:defRPr/>
            </a:pPr>
            <a:r>
              <a:rPr lang="en" b="1" dirty="0">
                <a:solidFill>
                  <a:srgbClr val="002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Metabolic acidosis (continued</a:t>
            </a:r>
            <a:r>
              <a:rPr lang="fr-FR" b="1" dirty="0">
                <a:solidFill>
                  <a:srgbClr val="002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89934B-AD95-49FB-8CED-5AA17AD01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F2E0-EE3B-6A4E-9FB9-82DE86E1F02F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40A8A614-CD70-3889-2CF3-8F56D8739D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795" t="59280" r="50038" b="25402"/>
          <a:stretch/>
        </p:blipFill>
        <p:spPr>
          <a:xfrm rot="1285973">
            <a:off x="10198452" y="68709"/>
            <a:ext cx="1096605" cy="1107804"/>
          </a:xfrm>
          <a:prstGeom prst="rect">
            <a:avLst/>
          </a:prstGeom>
        </p:spPr>
      </p:pic>
      <p:pic>
        <p:nvPicPr>
          <p:cNvPr id="4" name="Content Placeholder 18">
            <a:extLst>
              <a:ext uri="{FF2B5EF4-FFF2-40B4-BE49-F238E27FC236}">
                <a16:creationId xmlns:a16="http://schemas.microsoft.com/office/drawing/2014/main" id="{AB0DC954-64BA-4950-60A2-7555B707A90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20341771">
            <a:off x="10319364" y="-453214"/>
            <a:ext cx="1838752" cy="1838752"/>
          </a:xfrm>
          <a:prstGeom prst="rect">
            <a:avLst/>
          </a:prstGeom>
        </p:spPr>
      </p:pic>
      <p:pic>
        <p:nvPicPr>
          <p:cNvPr id="5" name="Content Placeholder 18">
            <a:extLst>
              <a:ext uri="{FF2B5EF4-FFF2-40B4-BE49-F238E27FC236}">
                <a16:creationId xmlns:a16="http://schemas.microsoft.com/office/drawing/2014/main" id="{C559C408-3E60-D60C-F3F7-EF854596EDE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887815">
            <a:off x="10600780" y="148976"/>
            <a:ext cx="1221359" cy="122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402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9774195" cy="1004888"/>
          </a:xfrm>
        </p:spPr>
        <p:txBody>
          <a:bodyPr rtlCol="0">
            <a:normAutofit/>
          </a:bodyPr>
          <a:lstStyle/>
          <a:p>
            <a:r>
              <a:rPr lang="en"/>
              <a:t>Managing acute renal failure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8972" y="1543205"/>
            <a:ext cx="8120743" cy="4130675"/>
          </a:xfrm>
        </p:spPr>
        <p:txBody>
          <a:bodyPr vert="horz" lIns="0" tIns="0" rIns="0" bIns="0" rtlCol="0" anchor="t">
            <a:normAutofit fontScale="92500" lnSpcReduction="10000"/>
          </a:bodyPr>
          <a:lstStyle/>
          <a:p>
            <a:pPr marL="0" lvl="1" indent="0">
              <a:buNone/>
            </a:pPr>
            <a:r>
              <a:rPr lang="en" sz="1800" b="1" dirty="0"/>
              <a:t>Fluid overload</a:t>
            </a:r>
          </a:p>
          <a:p>
            <a:pPr marL="0" lvl="1" indent="0">
              <a:buNone/>
            </a:pPr>
            <a:r>
              <a:rPr lang="en" sz="1800" dirty="0"/>
              <a:t>Loop diuretics, PO or IV, bolus or continuous</a:t>
            </a:r>
          </a:p>
          <a:p>
            <a:pPr marL="179705" lvl="2" indent="-179705">
              <a:buClr>
                <a:srgbClr val="E05972"/>
              </a:buClr>
            </a:pPr>
            <a:r>
              <a:rPr lang="en" sz="1800" dirty="0">
                <a:latin typeface="Arial"/>
                <a:cs typeface="Arial"/>
              </a:rPr>
              <a:t>Furosemide IV 1 mg/kg (consider additional and higher doses </a:t>
            </a:r>
            <a:br>
              <a:rPr lang="en" sz="1800" dirty="0"/>
            </a:br>
            <a:r>
              <a:rPr lang="en" sz="1800" dirty="0">
                <a:latin typeface="Arial"/>
                <a:cs typeface="Arial"/>
              </a:rPr>
              <a:t>+/- Furosemide infusion)</a:t>
            </a:r>
          </a:p>
          <a:p>
            <a:pPr marL="359410" lvl="1" indent="-179705"/>
            <a:r>
              <a:rPr lang="en" sz="1800" dirty="0">
                <a:latin typeface="Arial"/>
                <a:cs typeface="Arial"/>
              </a:rPr>
              <a:t>Avoid using diuretics </a:t>
            </a:r>
            <a:r>
              <a:rPr lang="en-US" sz="1800" dirty="0">
                <a:latin typeface="Arial"/>
                <a:cs typeface="Arial"/>
              </a:rPr>
              <a:t>to induce diuresis in patients that have a low or no urine output</a:t>
            </a:r>
          </a:p>
          <a:p>
            <a:pPr marL="179705" lvl="1" indent="0">
              <a:buNone/>
            </a:pPr>
            <a:endParaRPr lang="fr-FR" sz="1800" dirty="0">
              <a:cs typeface="Arial" panose="020B0604020202020204" pitchFamily="34" charset="0"/>
            </a:endParaRPr>
          </a:p>
          <a:p>
            <a:pPr marL="179705" indent="-179705"/>
            <a:r>
              <a:rPr lang="fr-FR" sz="1800" b="1" err="1">
                <a:latin typeface="Arial"/>
                <a:cs typeface="Arial"/>
              </a:rPr>
              <a:t>Renal</a:t>
            </a:r>
            <a:r>
              <a:rPr lang="fr-FR" sz="1800" b="1" dirty="0">
                <a:latin typeface="Arial"/>
                <a:cs typeface="Arial"/>
              </a:rPr>
              <a:t> replacement </a:t>
            </a:r>
            <a:r>
              <a:rPr lang="fr-FR" sz="1800" b="1" err="1">
                <a:latin typeface="Arial"/>
                <a:cs typeface="Arial"/>
              </a:rPr>
              <a:t>therapy</a:t>
            </a:r>
            <a:r>
              <a:rPr lang="en" sz="1800" b="1">
                <a:latin typeface="Arial"/>
                <a:cs typeface="Arial"/>
              </a:rPr>
              <a:t>: complications of ARF refractory to conservative management:</a:t>
            </a:r>
          </a:p>
          <a:p>
            <a:pPr marL="359410" lvl="1" indent="-179705"/>
            <a:r>
              <a:rPr lang="en" sz="1800" dirty="0">
                <a:latin typeface="Arial"/>
                <a:cs typeface="Arial"/>
              </a:rPr>
              <a:t>Symptomatic hyperkalaemia (&gt; 6.5 mmol/L with ECG signs) associated with anuria</a:t>
            </a:r>
            <a:endParaRPr lang="en" sz="1800" dirty="0">
              <a:cs typeface="Arial" panose="020B0604020202020204" pitchFamily="34" charset="0"/>
            </a:endParaRPr>
          </a:p>
          <a:p>
            <a:pPr marL="359410" lvl="1" indent="-179705"/>
            <a:r>
              <a:rPr lang="en" sz="1800" dirty="0">
                <a:latin typeface="Arial"/>
                <a:cs typeface="Arial"/>
              </a:rPr>
              <a:t>Severe metabolic acidosis (pH &lt; 7.2) </a:t>
            </a:r>
          </a:p>
          <a:p>
            <a:pPr marL="359410" lvl="1" indent="-179705"/>
            <a:r>
              <a:rPr lang="en" sz="1800" dirty="0">
                <a:latin typeface="Arial"/>
                <a:cs typeface="Arial"/>
              </a:rPr>
              <a:t>Volume overload resistant to diuretic therapy </a:t>
            </a:r>
          </a:p>
          <a:p>
            <a:pPr marL="179705" indent="-179705"/>
            <a:r>
              <a:rPr lang="en-US" sz="1800" dirty="0"/>
              <a:t>RRT possible in some highly functioning Treatment Centers</a:t>
            </a:r>
            <a:endParaRPr lang="fr-FR" sz="1800" dirty="0">
              <a:cs typeface="Arial" panose="020B0604020202020204" pitchFamily="34" charset="0"/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375" y="1490872"/>
            <a:ext cx="2839425" cy="430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AAEE92-B6FC-41BF-B056-C3A7F150D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F2E0-EE3B-6A4E-9FB9-82DE86E1F02F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29945191-C46B-A50E-E42C-5D05893407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795" t="59280" r="50038" b="25402"/>
          <a:stretch/>
        </p:blipFill>
        <p:spPr>
          <a:xfrm rot="1285973">
            <a:off x="10198452" y="68709"/>
            <a:ext cx="1096605" cy="1107804"/>
          </a:xfrm>
          <a:prstGeom prst="rect">
            <a:avLst/>
          </a:prstGeom>
        </p:spPr>
      </p:pic>
      <p:pic>
        <p:nvPicPr>
          <p:cNvPr id="6" name="Content Placeholder 18">
            <a:extLst>
              <a:ext uri="{FF2B5EF4-FFF2-40B4-BE49-F238E27FC236}">
                <a16:creationId xmlns:a16="http://schemas.microsoft.com/office/drawing/2014/main" id="{FF2543F8-BBF6-ED74-D25F-E0402E803ED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 rot="20341771">
            <a:off x="10319364" y="-453214"/>
            <a:ext cx="1838752" cy="1838752"/>
          </a:xfrm>
          <a:prstGeom prst="rect">
            <a:avLst/>
          </a:prstGeom>
        </p:spPr>
      </p:pic>
      <p:pic>
        <p:nvPicPr>
          <p:cNvPr id="7" name="Content Placeholder 18">
            <a:extLst>
              <a:ext uri="{FF2B5EF4-FFF2-40B4-BE49-F238E27FC236}">
                <a16:creationId xmlns:a16="http://schemas.microsoft.com/office/drawing/2014/main" id="{27DB2D48-FEE6-5D8D-CB8A-D6A0368485C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 rot="887815">
            <a:off x="10600780" y="148976"/>
            <a:ext cx="1221359" cy="122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495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6A480-A050-5041-BE65-B0FC421A8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83" y="394644"/>
            <a:ext cx="11734800" cy="412960"/>
          </a:xfrm>
        </p:spPr>
        <p:txBody>
          <a:bodyPr rtlCol="0">
            <a:noAutofit/>
          </a:bodyPr>
          <a:lstStyle/>
          <a:p>
            <a:pPr rtl="0"/>
            <a:r>
              <a:rPr lang="en" sz="2800" dirty="0"/>
              <a:t>Life-saving management strategy for </a:t>
            </a:r>
            <a:r>
              <a:rPr lang="en-US" sz="2800" dirty="0"/>
              <a:t>FVD</a:t>
            </a:r>
            <a:r>
              <a:rPr lang="en" sz="2800" dirty="0"/>
              <a:t> patients: three key interventions</a:t>
            </a:r>
            <a:endParaRPr lang="en-US" sz="2800" dirty="0"/>
          </a:p>
          <a:p>
            <a:pPr rtl="0"/>
            <a:endParaRPr lang="fr-FR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60B4B47C-B331-4EBA-919C-CD897A59C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3393508"/>
            <a:ext cx="3657598" cy="2419941"/>
          </a:xfr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en" sz="1600" dirty="0"/>
              <a:t>Not just an isolation unit</a:t>
            </a:r>
            <a:endParaRPr lang="fr-FR" sz="1600" dirty="0"/>
          </a:p>
          <a:p>
            <a:pPr rtl="0"/>
            <a:r>
              <a:rPr lang="en" sz="1600" dirty="0"/>
              <a:t>A facility focused on patients, staff, families and communities  </a:t>
            </a:r>
            <a:endParaRPr lang="fr-FR" sz="1600" dirty="0"/>
          </a:p>
          <a:p>
            <a:pPr rtl="0"/>
            <a:r>
              <a:rPr lang="en" sz="1600" dirty="0"/>
              <a:t>A facility where patients can get quality care, compliant with all biosecurity standards and IPC is available </a:t>
            </a:r>
            <a:endParaRPr lang="fr-FR" sz="1600" dirty="0"/>
          </a:p>
          <a:p>
            <a:pPr marL="0" indent="0" algn="ctr" rtl="0">
              <a:buNone/>
            </a:pP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03D733-4A92-5D5E-DB5F-F607AAEEE58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1299028"/>
            <a:ext cx="3657600" cy="550839"/>
          </a:xfrm>
        </p:spPr>
        <p:txBody>
          <a:bodyPr/>
          <a:lstStyle/>
          <a:p>
            <a:r>
              <a:rPr lang="en" dirty="0">
                <a:solidFill>
                  <a:srgbClr val="0070C0"/>
                </a:solidFill>
              </a:rPr>
              <a:t>Design and biosecurity of </a:t>
            </a:r>
            <a:r>
              <a:rPr lang="en-US" dirty="0">
                <a:solidFill>
                  <a:srgbClr val="0070C0"/>
                </a:solidFill>
              </a:rPr>
              <a:t>Treatment</a:t>
            </a:r>
            <a:r>
              <a:rPr lang="fr-FR" dirty="0">
                <a:solidFill>
                  <a:srgbClr val="0070C0"/>
                </a:solidFill>
              </a:rPr>
              <a:t> Centre</a:t>
            </a:r>
            <a:endParaRPr lang="en-US" dirty="0">
              <a:solidFill>
                <a:srgbClr val="7F7F7F"/>
              </a:solidFill>
            </a:endParaRPr>
          </a:p>
          <a:p>
            <a:endParaRPr lang="en-FR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5D6D65-EDDD-623E-676E-F59CAD04501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112429" y="3356636"/>
            <a:ext cx="3905915" cy="24568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1600" dirty="0"/>
              <a:t>Systematic assessment and monitoring of patients</a:t>
            </a:r>
          </a:p>
          <a:p>
            <a:pPr>
              <a:defRPr/>
            </a:pPr>
            <a:r>
              <a:rPr lang="en-GB" sz="1600" dirty="0"/>
              <a:t>Resuscitation with oral and IV fluids</a:t>
            </a:r>
          </a:p>
          <a:p>
            <a:pPr>
              <a:defRPr/>
            </a:pPr>
            <a:r>
              <a:rPr lang="en-GB" sz="1600" dirty="0"/>
              <a:t>Availability of point-of-care tests (biochemistry, electrolytes, haemoglobin, glucometer, malaria RDT, ) and use of oxygen and blood products</a:t>
            </a:r>
          </a:p>
          <a:p>
            <a:pPr>
              <a:defRPr/>
            </a:pPr>
            <a:r>
              <a:rPr lang="en-GB" sz="1600" dirty="0"/>
              <a:t>Prevention and care of complications</a:t>
            </a:r>
          </a:p>
          <a:p>
            <a:endParaRPr lang="en-FR" sz="18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EB34CF-F812-32E6-F724-86E5C875B72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269036" y="1299028"/>
            <a:ext cx="3657600" cy="550839"/>
          </a:xfrm>
        </p:spPr>
        <p:txBody>
          <a:bodyPr/>
          <a:lstStyle/>
          <a:p>
            <a:r>
              <a:rPr lang="en" dirty="0">
                <a:solidFill>
                  <a:srgbClr val="0070C0"/>
                </a:solidFill>
              </a:rPr>
              <a:t>Optimized supportive care</a:t>
            </a:r>
            <a:endParaRPr lang="en-US" dirty="0">
              <a:solidFill>
                <a:srgbClr val="0070C0"/>
              </a:solidFill>
            </a:endParaRPr>
          </a:p>
          <a:p>
            <a:endParaRPr lang="en-FR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A69C72B-BDD7-B4BA-8F2B-0C27A0D01BFD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069856" y="3356636"/>
            <a:ext cx="3657598" cy="2456813"/>
          </a:xfrm>
        </p:spPr>
        <p:txBody>
          <a:bodyPr/>
          <a:lstStyle/>
          <a:p>
            <a:pPr>
              <a:defRPr/>
            </a:pPr>
            <a:r>
              <a:rPr lang="en" sz="1600" dirty="0"/>
              <a:t>Recommendation for the treatment of </a:t>
            </a:r>
            <a:r>
              <a:rPr lang="en-US" sz="1600" dirty="0"/>
              <a:t>EBOV</a:t>
            </a:r>
            <a:r>
              <a:rPr lang="en" sz="1600" dirty="0"/>
              <a:t> </a:t>
            </a:r>
            <a:r>
              <a:rPr lang="en" sz="1600" i="1" dirty="0"/>
              <a:t>(Zaire ebolavirus)</a:t>
            </a:r>
            <a:r>
              <a:rPr lang="en" sz="1600" dirty="0"/>
              <a:t>:</a:t>
            </a:r>
            <a:endParaRPr lang="fr-FR" sz="1600" dirty="0"/>
          </a:p>
          <a:p>
            <a:pPr lvl="1">
              <a:defRPr/>
            </a:pPr>
            <a:r>
              <a:rPr lang="en" sz="1600" dirty="0" err="1"/>
              <a:t>Ansuvimab</a:t>
            </a:r>
            <a:r>
              <a:rPr lang="en" sz="1600" dirty="0"/>
              <a:t> (mAb114, </a:t>
            </a:r>
            <a:r>
              <a:rPr lang="en" sz="1600" dirty="0" err="1"/>
              <a:t>Ebanga</a:t>
            </a:r>
            <a:r>
              <a:rPr lang="en" sz="1600" dirty="0"/>
              <a:t>)</a:t>
            </a:r>
          </a:p>
          <a:p>
            <a:pPr lvl="1">
              <a:defRPr/>
            </a:pPr>
            <a:r>
              <a:rPr lang="en" sz="1600" dirty="0"/>
              <a:t>Atoltivimab, maftivimab, odesivimab “cocktail” (REGN-EB3, INMAZEB)</a:t>
            </a:r>
          </a:p>
          <a:p>
            <a:pPr>
              <a:defRPr/>
            </a:pPr>
            <a:r>
              <a:rPr lang="en" sz="1600" dirty="0"/>
              <a:t>No current specific therapeutic recommendations for other</a:t>
            </a:r>
            <a:r>
              <a:rPr lang="en" sz="1600" i="1" dirty="0"/>
              <a:t> Ebolaviruses and Marburgviruses</a:t>
            </a:r>
          </a:p>
          <a:p>
            <a:endParaRPr lang="en-FR" dirty="0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9535B293-1618-2A47-89F9-D346F009B532}"/>
              </a:ext>
            </a:extLst>
          </p:cNvPr>
          <p:cNvSpPr txBox="1">
            <a:spLocks/>
          </p:cNvSpPr>
          <p:nvPr/>
        </p:nvSpPr>
        <p:spPr>
          <a:xfrm>
            <a:off x="1064874" y="780734"/>
            <a:ext cx="9434939" cy="365125"/>
          </a:xfrm>
          <a:prstGeom prst="rect">
            <a:avLst/>
          </a:prstGeom>
        </p:spPr>
        <p:txBody>
          <a:bodyPr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3" name="Image 3">
            <a:extLst>
              <a:ext uri="{FF2B5EF4-FFF2-40B4-BE49-F238E27FC236}">
                <a16:creationId xmlns:a16="http://schemas.microsoft.com/office/drawing/2014/main" id="{8D9966F9-E13F-5F3D-EC93-4D690A4B1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9123" y="1765937"/>
            <a:ext cx="1577017" cy="1562640"/>
          </a:xfrm>
          <a:prstGeom prst="rect">
            <a:avLst/>
          </a:prstGeom>
        </p:spPr>
      </p:pic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E7BFA856-80A1-8453-77C4-F89CF5265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F2E0-EE3B-6A4E-9FB9-82DE86E1F02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1B4C04-5F91-40C5-B32B-3B14A093F0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861" y="1741148"/>
            <a:ext cx="3349842" cy="1615488"/>
          </a:xfrm>
          <a:prstGeom prst="rect">
            <a:avLst/>
          </a:prstGeom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EF402CBA-1EAC-4983-A9E8-42248490DB6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0760" y="1778901"/>
            <a:ext cx="932025" cy="1320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CA628BA-E9DD-2714-029F-E32E0D819952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069856" y="1299028"/>
            <a:ext cx="3657600" cy="1161141"/>
          </a:xfrm>
        </p:spPr>
        <p:txBody>
          <a:bodyPr>
            <a:normAutofit/>
          </a:bodyPr>
          <a:lstStyle/>
          <a:p>
            <a:r>
              <a:rPr lang="en" dirty="0">
                <a:solidFill>
                  <a:srgbClr val="0070C0"/>
                </a:solidFill>
              </a:rPr>
              <a:t>Specific therapeutics</a:t>
            </a:r>
          </a:p>
          <a:p>
            <a:pPr>
              <a:spcBef>
                <a:spcPts val="0"/>
              </a:spcBef>
            </a:pPr>
            <a:r>
              <a:rPr lang="en" dirty="0">
                <a:solidFill>
                  <a:srgbClr val="0070C0"/>
                </a:solidFill>
              </a:rPr>
              <a:t>(depends on the causative virus)</a:t>
            </a:r>
            <a:endParaRPr lang="en-US" dirty="0">
              <a:solidFill>
                <a:srgbClr val="0070C0"/>
              </a:solidFill>
            </a:endParaRPr>
          </a:p>
          <a:p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85262747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9774195" cy="1004888"/>
          </a:xfrm>
        </p:spPr>
        <p:txBody>
          <a:bodyPr rtlCol="0">
            <a:normAutofit/>
          </a:bodyPr>
          <a:lstStyle/>
          <a:p>
            <a:r>
              <a:rPr lang="en" dirty="0"/>
              <a:t>Managing acute renal failure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4538" y="1573054"/>
            <a:ext cx="11277600" cy="4130675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lnSpc>
                <a:spcPts val="2000"/>
              </a:lnSpc>
              <a:buNone/>
            </a:pPr>
            <a:r>
              <a:rPr lang="en" sz="1800" b="1" dirty="0"/>
              <a:t>Monitoring</a:t>
            </a:r>
          </a:p>
          <a:p>
            <a:pPr marL="179705" indent="-179705">
              <a:lnSpc>
                <a:spcPts val="1800"/>
              </a:lnSpc>
            </a:pPr>
            <a:r>
              <a:rPr lang="en" sz="1800" dirty="0"/>
              <a:t>Vital signs + NIBP (+/- EKG)</a:t>
            </a:r>
            <a:endParaRPr lang="en-US" sz="1800" dirty="0">
              <a:cs typeface="Arial" panose="020B0604020202020204" pitchFamily="34" charset="0"/>
            </a:endParaRPr>
          </a:p>
          <a:p>
            <a:pPr marL="179705" indent="-179705">
              <a:lnSpc>
                <a:spcPts val="1800"/>
              </a:lnSpc>
            </a:pPr>
            <a:r>
              <a:rPr lang="en" sz="1800" dirty="0">
                <a:latin typeface="Arial"/>
                <a:cs typeface="Arial"/>
              </a:rPr>
              <a:t>Monitoring of fluid balance, inputs/outputs, 24 </a:t>
            </a:r>
            <a:r>
              <a:rPr lang="en" sz="1800" dirty="0" err="1">
                <a:latin typeface="Arial"/>
                <a:cs typeface="Arial"/>
              </a:rPr>
              <a:t>hr</a:t>
            </a:r>
            <a:r>
              <a:rPr lang="en" sz="1800" dirty="0">
                <a:latin typeface="Arial"/>
                <a:cs typeface="Arial"/>
              </a:rPr>
              <a:t> totals </a:t>
            </a:r>
            <a:endParaRPr lang="en-US" sz="1800">
              <a:latin typeface="Arial"/>
              <a:cs typeface="Arial"/>
            </a:endParaRPr>
          </a:p>
          <a:p>
            <a:pPr marL="179705" indent="-179705">
              <a:lnSpc>
                <a:spcPts val="1800"/>
              </a:lnSpc>
            </a:pPr>
            <a:r>
              <a:rPr lang="en" sz="1800" dirty="0">
                <a:latin typeface="Arial"/>
                <a:cs typeface="Arial"/>
              </a:rPr>
              <a:t>Monitoring weight daily if possible</a:t>
            </a:r>
            <a:endParaRPr lang="en-US" sz="1800" dirty="0">
              <a:cs typeface="Arial" panose="020B0604020202020204" pitchFamily="34" charset="0"/>
            </a:endParaRPr>
          </a:p>
          <a:p>
            <a:pPr marL="179705" indent="-179705">
              <a:lnSpc>
                <a:spcPts val="1800"/>
              </a:lnSpc>
            </a:pPr>
            <a:r>
              <a:rPr lang="en" sz="1800" dirty="0"/>
              <a:t>Tests at Treatment centre:</a:t>
            </a:r>
            <a:endParaRPr lang="fr-FR" sz="1800" dirty="0">
              <a:cs typeface="Arial" panose="020B0604020202020204" pitchFamily="34" charset="0"/>
            </a:endParaRPr>
          </a:p>
          <a:p>
            <a:pPr marL="359410" lvl="1" indent="-179705">
              <a:lnSpc>
                <a:spcPts val="1800"/>
              </a:lnSpc>
            </a:pPr>
            <a:r>
              <a:rPr lang="en" sz="1800" dirty="0"/>
              <a:t>urine strips</a:t>
            </a:r>
            <a:endParaRPr lang="en-US" sz="1800" dirty="0">
              <a:cs typeface="Arial" panose="020B0604020202020204" pitchFamily="34" charset="0"/>
            </a:endParaRPr>
          </a:p>
          <a:p>
            <a:pPr marL="359410" lvl="1" indent="-179705">
              <a:lnSpc>
                <a:spcPts val="1800"/>
              </a:lnSpc>
            </a:pPr>
            <a:r>
              <a:rPr lang="en" sz="1800" dirty="0"/>
              <a:t>blood glucose level</a:t>
            </a:r>
            <a:endParaRPr lang="en-US" sz="1800" dirty="0">
              <a:cs typeface="Arial" panose="020B0604020202020204" pitchFamily="34" charset="0"/>
            </a:endParaRPr>
          </a:p>
          <a:p>
            <a:pPr marL="359410" lvl="1" indent="-179705">
              <a:lnSpc>
                <a:spcPts val="1800"/>
              </a:lnSpc>
            </a:pPr>
            <a:r>
              <a:rPr lang="en" sz="1800" dirty="0"/>
              <a:t>malaria RDT</a:t>
            </a:r>
            <a:endParaRPr lang="en-US" sz="1800" dirty="0">
              <a:cs typeface="Arial" panose="020B0604020202020204" pitchFamily="34" charset="0"/>
            </a:endParaRPr>
          </a:p>
          <a:p>
            <a:pPr marL="359410" lvl="1" indent="-179705">
              <a:lnSpc>
                <a:spcPts val="1800"/>
              </a:lnSpc>
            </a:pPr>
            <a:r>
              <a:rPr lang="en" sz="1800" dirty="0">
                <a:latin typeface="Arial"/>
                <a:cs typeface="Arial"/>
              </a:rPr>
              <a:t>Hgb</a:t>
            </a:r>
            <a:endParaRPr lang="fr-FR" sz="1800" dirty="0">
              <a:cs typeface="Arial" panose="020B0604020202020204" pitchFamily="34" charset="0"/>
            </a:endParaRPr>
          </a:p>
          <a:p>
            <a:pPr marL="359410" lvl="1" indent="-179705">
              <a:lnSpc>
                <a:spcPts val="1800"/>
              </a:lnSpc>
            </a:pPr>
            <a:r>
              <a:rPr lang="en" sz="1800" dirty="0"/>
              <a:t>electrolytes​</a:t>
            </a:r>
            <a:endParaRPr lang="en" sz="1800" dirty="0">
              <a:cs typeface="Arial" panose="020B0604020202020204" pitchFamily="34" charset="0"/>
            </a:endParaRPr>
          </a:p>
          <a:p>
            <a:pPr marL="359410" lvl="1" indent="-179705">
              <a:lnSpc>
                <a:spcPts val="1800"/>
              </a:lnSpc>
            </a:pPr>
            <a:r>
              <a:rPr lang="en" sz="1800" dirty="0"/>
              <a:t>creatinine/urea​</a:t>
            </a:r>
            <a:endParaRPr lang="en" sz="1800" dirty="0">
              <a:cs typeface="Arial" panose="020B0604020202020204" pitchFamily="34" charset="0"/>
            </a:endParaRPr>
          </a:p>
          <a:p>
            <a:pPr marL="359410" lvl="1" indent="-179705">
              <a:lnSpc>
                <a:spcPts val="1800"/>
              </a:lnSpc>
            </a:pPr>
            <a:r>
              <a:rPr lang="en" sz="1800" dirty="0"/>
              <a:t>blood gas + lactate​</a:t>
            </a:r>
            <a:endParaRPr lang="en" sz="1800" dirty="0">
              <a:cs typeface="Arial" panose="020B0604020202020204" pitchFamily="34" charset="0"/>
            </a:endParaRPr>
          </a:p>
          <a:p>
            <a:pPr marL="359410" lvl="1" indent="-179705">
              <a:lnSpc>
                <a:spcPts val="1800"/>
              </a:lnSpc>
            </a:pPr>
            <a:r>
              <a:rPr lang="en" sz="1800" dirty="0"/>
              <a:t>others</a:t>
            </a:r>
            <a:endParaRPr lang="en" sz="1800" dirty="0">
              <a:cs typeface="Arial" panose="020B0604020202020204" pitchFamily="34" charset="0"/>
            </a:endParaRPr>
          </a:p>
        </p:txBody>
      </p:sp>
      <p:pic>
        <p:nvPicPr>
          <p:cNvPr id="5" name="Grafik 9">
            <a:extLst>
              <a:ext uri="{FF2B5EF4-FFF2-40B4-BE49-F238E27FC236}">
                <a16:creationId xmlns:a16="http://schemas.microsoft.com/office/drawing/2014/main" id="{7BF1F5D2-96A6-4252-A21D-46CD104C9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7076" y="1564796"/>
            <a:ext cx="3046301" cy="4024522"/>
          </a:xfrm>
          <a:prstGeom prst="rect">
            <a:avLst/>
          </a:prstGeom>
          <a:ln>
            <a:solidFill>
              <a:srgbClr val="00205C"/>
            </a:solidFill>
          </a:ln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EE93B-1D3E-401A-84DC-877B7FF8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F2E0-EE3B-6A4E-9FB9-82DE86E1F02F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45ED4C83-DC84-607A-65A8-AA98BC7F3C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795" t="59280" r="50038" b="25402"/>
          <a:stretch/>
        </p:blipFill>
        <p:spPr>
          <a:xfrm rot="1285973">
            <a:off x="10198452" y="68709"/>
            <a:ext cx="1096605" cy="1107804"/>
          </a:xfrm>
          <a:prstGeom prst="rect">
            <a:avLst/>
          </a:prstGeom>
        </p:spPr>
      </p:pic>
      <p:pic>
        <p:nvPicPr>
          <p:cNvPr id="7" name="Content Placeholder 18">
            <a:extLst>
              <a:ext uri="{FF2B5EF4-FFF2-40B4-BE49-F238E27FC236}">
                <a16:creationId xmlns:a16="http://schemas.microsoft.com/office/drawing/2014/main" id="{AF37B65A-705B-EC1F-D015-19C984BA53A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20341771">
            <a:off x="10319364" y="-453214"/>
            <a:ext cx="1838752" cy="1838752"/>
          </a:xfrm>
          <a:prstGeom prst="rect">
            <a:avLst/>
          </a:prstGeom>
        </p:spPr>
      </p:pic>
      <p:pic>
        <p:nvPicPr>
          <p:cNvPr id="8" name="Content Placeholder 18">
            <a:extLst>
              <a:ext uri="{FF2B5EF4-FFF2-40B4-BE49-F238E27FC236}">
                <a16:creationId xmlns:a16="http://schemas.microsoft.com/office/drawing/2014/main" id="{20611D0E-4F14-BF25-085C-2F0DD0BA16B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887815">
            <a:off x="10600780" y="148976"/>
            <a:ext cx="1221359" cy="122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221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2FBF7D-EE44-4191-9732-DD0839A6D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9774195" cy="1004888"/>
          </a:xfrm>
        </p:spPr>
        <p:txBody>
          <a:bodyPr rtlCol="0">
            <a:normAutofit/>
          </a:bodyPr>
          <a:lstStyle/>
          <a:p>
            <a:r>
              <a:rPr lang="en"/>
              <a:t>Summary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B05458-C2E2-4F30-BE07-DBBDE0D97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9424"/>
            <a:ext cx="11277600" cy="41306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79705" indent="-179705"/>
            <a:r>
              <a:rPr lang="en" dirty="0">
                <a:latin typeface="Arial"/>
                <a:cs typeface="Arial"/>
              </a:rPr>
              <a:t>In </a:t>
            </a:r>
            <a:r>
              <a:rPr lang="en-US" dirty="0">
                <a:latin typeface="Arial"/>
                <a:cs typeface="Arial"/>
              </a:rPr>
              <a:t>FVD</a:t>
            </a:r>
            <a:r>
              <a:rPr lang="en">
                <a:latin typeface="Arial"/>
                <a:cs typeface="Arial"/>
              </a:rPr>
              <a:t>, as in other forms of "septic syndromes", ARF is an important risk factor for mortality.</a:t>
            </a:r>
            <a:endParaRPr lang="en-US">
              <a:latin typeface="Arial"/>
              <a:cs typeface="Arial"/>
            </a:endParaRPr>
          </a:p>
          <a:p>
            <a:pPr marL="179705" indent="-179705"/>
            <a:r>
              <a:rPr lang="en">
                <a:latin typeface="Arial"/>
                <a:cs typeface="Arial"/>
              </a:rPr>
              <a:t>Many patients with Ebola or Marburg virus infections have some degree of ARF.</a:t>
            </a:r>
          </a:p>
          <a:p>
            <a:pPr marL="179705" indent="-179705"/>
            <a:r>
              <a:rPr lang="en" dirty="0"/>
              <a:t>ARF: </a:t>
            </a:r>
            <a:endParaRPr lang="en" dirty="0">
              <a:cs typeface="Arial" panose="020B0604020202020204" pitchFamily="34" charset="0"/>
            </a:endParaRPr>
          </a:p>
          <a:p>
            <a:pPr marL="359410" lvl="1" indent="-179705"/>
            <a:r>
              <a:rPr lang="en" dirty="0"/>
              <a:t> A and B – breathing stabilization</a:t>
            </a:r>
            <a:endParaRPr lang="en" dirty="0">
              <a:cs typeface="Arial" panose="020B0604020202020204" pitchFamily="34" charset="0"/>
            </a:endParaRPr>
          </a:p>
          <a:p>
            <a:pPr marL="359410" lvl="1" indent="-179705"/>
            <a:r>
              <a:rPr lang="en" dirty="0">
                <a:latin typeface="Arial"/>
                <a:cs typeface="Arial"/>
              </a:rPr>
              <a:t>Correcting pre-renal causes: dehydration, sepsis, shock and severe </a:t>
            </a:r>
            <a:r>
              <a:rPr lang="en" dirty="0" err="1">
                <a:latin typeface="Arial"/>
                <a:cs typeface="Arial"/>
              </a:rPr>
              <a:t>anaemia</a:t>
            </a:r>
            <a:r>
              <a:rPr lang="en" dirty="0">
                <a:latin typeface="Arial"/>
                <a:cs typeface="Arial"/>
              </a:rPr>
              <a:t> </a:t>
            </a:r>
            <a:r>
              <a:rPr lang="en">
                <a:latin typeface="Arial"/>
                <a:cs typeface="Arial"/>
              </a:rPr>
              <a:t>treatment </a:t>
            </a:r>
            <a:endParaRPr lang="en" dirty="0">
              <a:latin typeface="Arial"/>
              <a:cs typeface="Arial"/>
            </a:endParaRPr>
          </a:p>
          <a:p>
            <a:pPr marL="359410" lvl="1" indent="-179705"/>
            <a:r>
              <a:rPr lang="en" dirty="0"/>
              <a:t>Fluid balance: adjusting maintenance fluids</a:t>
            </a:r>
            <a:endParaRPr lang="en" dirty="0">
              <a:cs typeface="Arial" panose="020B0604020202020204" pitchFamily="34" charset="0"/>
            </a:endParaRPr>
          </a:p>
          <a:p>
            <a:pPr marL="359410" lvl="1" indent="-179705"/>
            <a:r>
              <a:rPr lang="en" dirty="0"/>
              <a:t>No nephrotoxic drugs, discontinue all potassium-containing solutions</a:t>
            </a:r>
            <a:endParaRPr lang="en" dirty="0">
              <a:cs typeface="Arial" panose="020B0604020202020204" pitchFamily="34" charset="0"/>
            </a:endParaRPr>
          </a:p>
          <a:p>
            <a:pPr marL="359410" lvl="1" indent="-179705"/>
            <a:r>
              <a:rPr lang="en" dirty="0"/>
              <a:t>Treat complications: </a:t>
            </a:r>
            <a:r>
              <a:rPr lang="en" dirty="0" err="1"/>
              <a:t>hyperkalaemia</a:t>
            </a:r>
            <a:r>
              <a:rPr lang="en" dirty="0"/>
              <a:t>, acidosis, encephalopathy, fluid overload.</a:t>
            </a:r>
            <a:endParaRPr lang="en" dirty="0">
              <a:cs typeface="Arial" panose="020B0604020202020204" pitchFamily="34" charset="0"/>
            </a:endParaRPr>
          </a:p>
          <a:p>
            <a:pPr marL="179705" indent="-179705"/>
            <a:r>
              <a:rPr lang="en" dirty="0"/>
              <a:t>In advanced facilities:</a:t>
            </a:r>
            <a:endParaRPr lang="en" dirty="0">
              <a:cs typeface="Arial" panose="020B0604020202020204" pitchFamily="34" charset="0"/>
            </a:endParaRPr>
          </a:p>
          <a:p>
            <a:pPr marL="359410" lvl="1" indent="-179705"/>
            <a:r>
              <a:rPr lang="en" dirty="0"/>
              <a:t>Extrarenal therapy may be appropriate in cases of severe ARF.</a:t>
            </a:r>
            <a:endParaRPr lang="en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07BFE6-E12A-4982-ADCB-FAE72D20E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F2E0-EE3B-6A4E-9FB9-82DE86E1F02F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5B34F4E8-37B8-3EF7-07E8-668B495F7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95" t="59280" r="50038" b="25402"/>
          <a:stretch/>
        </p:blipFill>
        <p:spPr>
          <a:xfrm rot="1285973">
            <a:off x="10198452" y="68709"/>
            <a:ext cx="1096605" cy="1107804"/>
          </a:xfrm>
          <a:prstGeom prst="rect">
            <a:avLst/>
          </a:prstGeom>
        </p:spPr>
      </p:pic>
      <p:pic>
        <p:nvPicPr>
          <p:cNvPr id="6" name="Content Placeholder 18">
            <a:extLst>
              <a:ext uri="{FF2B5EF4-FFF2-40B4-BE49-F238E27FC236}">
                <a16:creationId xmlns:a16="http://schemas.microsoft.com/office/drawing/2014/main" id="{0CD44046-902E-24CE-3E03-A6943CDF34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20341771">
            <a:off x="10319364" y="-453214"/>
            <a:ext cx="1838752" cy="1838752"/>
          </a:xfrm>
          <a:prstGeom prst="rect">
            <a:avLst/>
          </a:prstGeom>
        </p:spPr>
      </p:pic>
      <p:pic>
        <p:nvPicPr>
          <p:cNvPr id="7" name="Content Placeholder 18">
            <a:extLst>
              <a:ext uri="{FF2B5EF4-FFF2-40B4-BE49-F238E27FC236}">
                <a16:creationId xmlns:a16="http://schemas.microsoft.com/office/drawing/2014/main" id="{E0C871E1-47DE-B62E-897A-BB6903F207F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887815">
            <a:off x="10600780" y="148976"/>
            <a:ext cx="1221359" cy="122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1939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40E11767-1019-D033-614E-7E68DA74F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1632059"/>
            <a:ext cx="9700351" cy="2743200"/>
          </a:xfrm>
        </p:spPr>
        <p:txBody>
          <a:bodyPr/>
          <a:lstStyle/>
          <a:p>
            <a:r>
              <a:rPr lang="en-FR" dirty="0">
                <a:solidFill>
                  <a:srgbClr val="E05972"/>
                </a:solidFill>
              </a:rPr>
              <a:t>Questions?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25C783E-FD94-269C-3952-7EBE7E232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F2E0-EE3B-6A4E-9FB9-82DE86E1F02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FB0858-1D5C-E1B0-4582-19C41671FA26}"/>
              </a:ext>
            </a:extLst>
          </p:cNvPr>
          <p:cNvSpPr/>
          <p:nvPr/>
        </p:nvSpPr>
        <p:spPr>
          <a:xfrm>
            <a:off x="11503619" y="6247601"/>
            <a:ext cx="380035" cy="610399"/>
          </a:xfrm>
          <a:prstGeom prst="rect">
            <a:avLst/>
          </a:prstGeom>
          <a:solidFill>
            <a:srgbClr val="002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dirty="0">
              <a:latin typeface="Arial" panose="020B0604020202020204" pitchFamily="34" charset="0"/>
            </a:endParaRPr>
          </a:p>
        </p:txBody>
      </p:sp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75C29735-F93C-BF8C-D3C4-BBA02CE11F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63" t="44041" r="27266" b="36246"/>
          <a:stretch/>
        </p:blipFill>
        <p:spPr>
          <a:xfrm rot="19151068">
            <a:off x="9955188" y="348829"/>
            <a:ext cx="1928466" cy="1322316"/>
          </a:xfrm>
          <a:prstGeom prst="rect">
            <a:avLst/>
          </a:prstGeom>
        </p:spPr>
      </p:pic>
      <p:pic>
        <p:nvPicPr>
          <p:cNvPr id="5" name="Content Placeholder 18">
            <a:extLst>
              <a:ext uri="{FF2B5EF4-FFF2-40B4-BE49-F238E27FC236}">
                <a16:creationId xmlns:a16="http://schemas.microsoft.com/office/drawing/2014/main" id="{8E1E5744-83E9-C38C-215D-96C34B5726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004088" y="752493"/>
            <a:ext cx="879566" cy="87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059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9774195" cy="1004888"/>
          </a:xfrm>
        </p:spPr>
        <p:txBody>
          <a:bodyPr rtlCol="0"/>
          <a:lstStyle/>
          <a:p>
            <a:r>
              <a:rPr lang="en"/>
              <a:t>Presentation outline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825625"/>
            <a:ext cx="11277600" cy="4130332"/>
          </a:xfrm>
        </p:spPr>
        <p:txBody>
          <a:bodyPr vert="horz" lIns="0" tIns="0" rIns="0" bIns="0" rtlCol="0" anchor="t">
            <a:noAutofit/>
          </a:bodyPr>
          <a:lstStyle/>
          <a:p>
            <a:pPr marL="179705" indent="-179705"/>
            <a:r>
              <a:rPr lang="en" dirty="0">
                <a:latin typeface="Arial"/>
                <a:cs typeface="Arial"/>
              </a:rPr>
              <a:t>Recognizing and preventing acute kidney injury (AKI)</a:t>
            </a:r>
            <a:endParaRPr lang="en-US" dirty="0">
              <a:latin typeface="Arial"/>
              <a:cs typeface="Arial"/>
            </a:endParaRPr>
          </a:p>
          <a:p>
            <a:pPr marL="179705" indent="-179705"/>
            <a:r>
              <a:rPr lang="en" dirty="0">
                <a:latin typeface="Arial"/>
                <a:cs typeface="Arial"/>
              </a:rPr>
              <a:t>Recognizing acute renal failure (ARF)</a:t>
            </a:r>
          </a:p>
          <a:p>
            <a:pPr marL="179705" indent="-179705"/>
            <a:r>
              <a:rPr lang="en" dirty="0">
                <a:latin typeface="Arial"/>
                <a:cs typeface="Arial"/>
              </a:rPr>
              <a:t>Managing ARF and complications</a:t>
            </a:r>
            <a:br>
              <a:rPr lang="en" dirty="0">
                <a:latin typeface="Arial"/>
                <a:cs typeface="Arial"/>
              </a:rPr>
            </a:br>
            <a:endParaRPr lang="en" dirty="0">
              <a:cs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7CA1AE-D06F-4E7C-BD27-3C4268888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F2E0-EE3B-6A4E-9FB9-82DE86E1F02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46F9DD10-6031-3586-85AD-3F8AA18309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95" t="59280" r="50038" b="25402"/>
          <a:stretch/>
        </p:blipFill>
        <p:spPr>
          <a:xfrm rot="1285973">
            <a:off x="10198452" y="68709"/>
            <a:ext cx="1096605" cy="1107804"/>
          </a:xfrm>
          <a:prstGeom prst="rect">
            <a:avLst/>
          </a:prstGeom>
        </p:spPr>
      </p:pic>
      <p:pic>
        <p:nvPicPr>
          <p:cNvPr id="6" name="Content Placeholder 18">
            <a:extLst>
              <a:ext uri="{FF2B5EF4-FFF2-40B4-BE49-F238E27FC236}">
                <a16:creationId xmlns:a16="http://schemas.microsoft.com/office/drawing/2014/main" id="{F8E873D9-0728-82FC-DD32-A503E62FE5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20341771">
            <a:off x="10319364" y="-453214"/>
            <a:ext cx="1838752" cy="1838752"/>
          </a:xfrm>
          <a:prstGeom prst="rect">
            <a:avLst/>
          </a:prstGeom>
        </p:spPr>
      </p:pic>
      <p:pic>
        <p:nvPicPr>
          <p:cNvPr id="7" name="Content Placeholder 18">
            <a:extLst>
              <a:ext uri="{FF2B5EF4-FFF2-40B4-BE49-F238E27FC236}">
                <a16:creationId xmlns:a16="http://schemas.microsoft.com/office/drawing/2014/main" id="{ED64D624-9933-2A6A-0D79-8B4207EB26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887815">
            <a:off x="10600780" y="148976"/>
            <a:ext cx="1221359" cy="122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970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9774195" cy="1004888"/>
          </a:xfrm>
        </p:spPr>
        <p:txBody>
          <a:bodyPr rtlCol="0"/>
          <a:lstStyle/>
          <a:p>
            <a:r>
              <a:rPr lang="en" dirty="0"/>
              <a:t>Presentation outline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508000" y="1825625"/>
            <a:ext cx="11226800" cy="4130332"/>
          </a:xfrm>
        </p:spPr>
        <p:txBody>
          <a:bodyPr vert="horz" lIns="0" tIns="0" rIns="0" bIns="0" rtlCol="0" anchor="t">
            <a:noAutofit/>
          </a:bodyPr>
          <a:lstStyle/>
          <a:p>
            <a:pPr marL="179705" indent="-179705"/>
            <a:r>
              <a:rPr lang="en" dirty="0">
                <a:latin typeface="Arial"/>
                <a:cs typeface="Arial"/>
              </a:rPr>
              <a:t>Recognizing and preventing acute kidney injury (AKI)</a:t>
            </a:r>
            <a:endParaRPr lang="en-US" dirty="0">
              <a:latin typeface="Arial"/>
              <a:cs typeface="Arial"/>
            </a:endParaRPr>
          </a:p>
          <a:p>
            <a:pPr marL="179705" indent="-179705"/>
            <a:r>
              <a:rPr lang="en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Recognizing acute renal failure (ARF)</a:t>
            </a:r>
          </a:p>
          <a:p>
            <a:pPr marL="179705" indent="-179705"/>
            <a:r>
              <a:rPr lang="en-US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Managing ARF and complications</a:t>
            </a:r>
            <a:br>
              <a:rPr lang="en-US" dirty="0">
                <a:latin typeface="Arial"/>
                <a:cs typeface="Arial"/>
              </a:rPr>
            </a:br>
            <a:endParaRPr lang="en-US" dirty="0">
              <a:latin typeface="Arial"/>
              <a:cs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9ABFEA-97C2-4AD2-BBFB-82B54D0DC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F2E0-EE3B-6A4E-9FB9-82DE86E1F02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385E0256-7027-487A-CC77-991793B2A0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95" t="59280" r="50038" b="25402"/>
          <a:stretch/>
        </p:blipFill>
        <p:spPr>
          <a:xfrm rot="1285973">
            <a:off x="10198452" y="68709"/>
            <a:ext cx="1096605" cy="1107804"/>
          </a:xfrm>
          <a:prstGeom prst="rect">
            <a:avLst/>
          </a:prstGeom>
        </p:spPr>
      </p:pic>
      <p:pic>
        <p:nvPicPr>
          <p:cNvPr id="6" name="Content Placeholder 18">
            <a:extLst>
              <a:ext uri="{FF2B5EF4-FFF2-40B4-BE49-F238E27FC236}">
                <a16:creationId xmlns:a16="http://schemas.microsoft.com/office/drawing/2014/main" id="{C807AC38-8B70-9215-82D4-AF80F1A4EC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20341771">
            <a:off x="10319364" y="-453214"/>
            <a:ext cx="1838752" cy="1838752"/>
          </a:xfrm>
          <a:prstGeom prst="rect">
            <a:avLst/>
          </a:prstGeom>
        </p:spPr>
      </p:pic>
      <p:pic>
        <p:nvPicPr>
          <p:cNvPr id="7" name="Content Placeholder 18">
            <a:extLst>
              <a:ext uri="{FF2B5EF4-FFF2-40B4-BE49-F238E27FC236}">
                <a16:creationId xmlns:a16="http://schemas.microsoft.com/office/drawing/2014/main" id="{97EDD49D-45FD-E447-05FD-8E590F56C4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887815">
            <a:off x="10600780" y="148976"/>
            <a:ext cx="1221359" cy="12213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0A4002C-6C89-11B1-1B01-CD094CBC576A}"/>
              </a:ext>
            </a:extLst>
          </p:cNvPr>
          <p:cNvSpPr/>
          <p:nvPr/>
        </p:nvSpPr>
        <p:spPr>
          <a:xfrm>
            <a:off x="457200" y="1750514"/>
            <a:ext cx="11277600" cy="452050"/>
          </a:xfrm>
          <a:prstGeom prst="rect">
            <a:avLst/>
          </a:prstGeom>
          <a:noFill/>
          <a:ln>
            <a:solidFill>
              <a:srgbClr val="BE35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512739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9774195" cy="1004888"/>
          </a:xfrm>
        </p:spPr>
        <p:txBody>
          <a:bodyPr rtlCol="0">
            <a:normAutofit/>
          </a:bodyPr>
          <a:lstStyle/>
          <a:p>
            <a:r>
              <a:rPr lang="en" dirty="0">
                <a:latin typeface="Arial"/>
                <a:cs typeface="Arial"/>
              </a:rPr>
              <a:t>Recognizing and preventing acute kidney injury</a:t>
            </a:r>
            <a:endParaRPr lang="e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E3D0C-0FE9-FE47-BF74-168D8A211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155" y="1296311"/>
            <a:ext cx="7011838" cy="413033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fr" sz="1800" b="1" dirty="0"/>
              <a:t>Key kidney functions</a:t>
            </a:r>
          </a:p>
          <a:p>
            <a:pPr marL="0" indent="0">
              <a:buNone/>
            </a:pPr>
            <a:r>
              <a:rPr lang="en" sz="1800" b="1" dirty="0">
                <a:solidFill>
                  <a:srgbClr val="BE3547"/>
                </a:solidFill>
              </a:rPr>
              <a:t>Regulation and elimination of plasma substances and metabolic products</a:t>
            </a:r>
            <a:endParaRPr lang="fr-FR" sz="1800" dirty="0"/>
          </a:p>
          <a:p>
            <a:pPr>
              <a:spcBef>
                <a:spcPts val="600"/>
              </a:spcBef>
            </a:pPr>
            <a:r>
              <a:rPr lang="en" sz="1800" dirty="0"/>
              <a:t>Electrolyte balance</a:t>
            </a:r>
          </a:p>
          <a:p>
            <a:pPr>
              <a:spcBef>
                <a:spcPts val="600"/>
              </a:spcBef>
            </a:pPr>
            <a:r>
              <a:rPr lang="en" sz="1800" dirty="0"/>
              <a:t>Plasma volume and osmolarity</a:t>
            </a:r>
          </a:p>
          <a:p>
            <a:pPr>
              <a:spcBef>
                <a:spcPts val="600"/>
              </a:spcBef>
            </a:pPr>
            <a:r>
              <a:rPr lang="en" sz="1800" dirty="0"/>
              <a:t>Acid-base balance</a:t>
            </a:r>
          </a:p>
          <a:p>
            <a:pPr>
              <a:spcBef>
                <a:spcPts val="600"/>
              </a:spcBef>
            </a:pPr>
            <a:r>
              <a:rPr lang="en" sz="1800" dirty="0"/>
              <a:t>Elimination of metabolites (for example, urea, uric acid, creatinine)</a:t>
            </a:r>
          </a:p>
          <a:p>
            <a:pPr>
              <a:spcBef>
                <a:spcPts val="600"/>
              </a:spcBef>
            </a:pPr>
            <a:r>
              <a:rPr lang="en" sz="1800" dirty="0"/>
              <a:t>Disposal of exogenous chemicals (drugs, etc.)</a:t>
            </a:r>
            <a:endParaRPr lang="fr-FR" sz="1800" dirty="0"/>
          </a:p>
          <a:p>
            <a:pPr marL="0" indent="0">
              <a:buNone/>
            </a:pPr>
            <a:endParaRPr lang="fr-FR" sz="1800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3923BD3F-65CD-4631-8427-42A1F9101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" r="27126"/>
          <a:stretch>
            <a:fillRect/>
          </a:stretch>
        </p:blipFill>
        <p:spPr bwMode="auto">
          <a:xfrm>
            <a:off x="8084241" y="1299391"/>
            <a:ext cx="3610775" cy="3876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6026BF-5907-4F59-BABF-EF60451B7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F2E0-EE3B-6A4E-9FB9-82DE86E1F02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5FF138B3-61F8-FAC8-F7CE-95C24A4F49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795" t="59280" r="50038" b="25402"/>
          <a:stretch/>
        </p:blipFill>
        <p:spPr>
          <a:xfrm rot="1285973">
            <a:off x="10198452" y="68709"/>
            <a:ext cx="1096605" cy="1107804"/>
          </a:xfrm>
          <a:prstGeom prst="rect">
            <a:avLst/>
          </a:prstGeom>
        </p:spPr>
      </p:pic>
      <p:pic>
        <p:nvPicPr>
          <p:cNvPr id="5" name="Content Placeholder 18">
            <a:extLst>
              <a:ext uri="{FF2B5EF4-FFF2-40B4-BE49-F238E27FC236}">
                <a16:creationId xmlns:a16="http://schemas.microsoft.com/office/drawing/2014/main" id="{CE2AE025-91E1-2722-C8B3-A75346EE889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 rot="20341771">
            <a:off x="10319364" y="-453214"/>
            <a:ext cx="1838752" cy="1838752"/>
          </a:xfrm>
          <a:prstGeom prst="rect">
            <a:avLst/>
          </a:prstGeom>
        </p:spPr>
      </p:pic>
      <p:pic>
        <p:nvPicPr>
          <p:cNvPr id="6" name="Content Placeholder 18">
            <a:extLst>
              <a:ext uri="{FF2B5EF4-FFF2-40B4-BE49-F238E27FC236}">
                <a16:creationId xmlns:a16="http://schemas.microsoft.com/office/drawing/2014/main" id="{6824F704-3D75-28B2-C131-1B9546DC69C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 rot="887815">
            <a:off x="10600780" y="148976"/>
            <a:ext cx="1221359" cy="12213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396F552-2CA7-23F9-4700-F14367E01546}"/>
              </a:ext>
            </a:extLst>
          </p:cNvPr>
          <p:cNvSpPr txBox="1"/>
          <p:nvPr/>
        </p:nvSpPr>
        <p:spPr>
          <a:xfrm>
            <a:off x="457200" y="5175777"/>
            <a:ext cx="112378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" sz="1600" b="1" dirty="0">
                <a:solidFill>
                  <a:srgbClr val="59C6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Kidneys receive 20% of cardiac output </a:t>
            </a:r>
          </a:p>
          <a:p>
            <a:pPr marL="0" indent="0" algn="ctr">
              <a:buNone/>
            </a:pPr>
            <a:r>
              <a:rPr lang="en" sz="1600" b="1" dirty="0">
                <a:solidFill>
                  <a:srgbClr val="59C6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Highly sensitive to hypoxic and hypoperfusion impacts</a:t>
            </a:r>
            <a:endParaRPr lang="fr-FR" sz="1600" b="1" dirty="0">
              <a:solidFill>
                <a:srgbClr val="59C6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835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9774195" cy="1004888"/>
          </a:xfrm>
        </p:spPr>
        <p:txBody>
          <a:bodyPr rtlCol="0">
            <a:normAutofit/>
          </a:bodyPr>
          <a:lstStyle/>
          <a:p>
            <a:r>
              <a:rPr lang="en" dirty="0">
                <a:latin typeface="Arial"/>
                <a:cs typeface="Arial"/>
              </a:rPr>
              <a:t>Recognizing and preventing acute kidney injury</a:t>
            </a:r>
            <a:endParaRPr lang="fr-FR" dirty="0"/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1459544757"/>
              </p:ext>
            </p:extLst>
          </p:nvPr>
        </p:nvGraphicFramePr>
        <p:xfrm>
          <a:off x="327183" y="1404144"/>
          <a:ext cx="9932671" cy="425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76A01C-CEBE-4C97-89F3-FEBCF4099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F2E0-EE3B-6A4E-9FB9-82DE86E1F02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73600F43-9185-5EED-B887-462902F32D5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8795" t="59280" r="50038" b="25402"/>
          <a:stretch/>
        </p:blipFill>
        <p:spPr>
          <a:xfrm rot="1285973">
            <a:off x="10198452" y="68709"/>
            <a:ext cx="1096605" cy="1107804"/>
          </a:xfrm>
          <a:prstGeom prst="rect">
            <a:avLst/>
          </a:prstGeom>
        </p:spPr>
      </p:pic>
      <p:pic>
        <p:nvPicPr>
          <p:cNvPr id="5" name="Content Placeholder 18">
            <a:extLst>
              <a:ext uri="{FF2B5EF4-FFF2-40B4-BE49-F238E27FC236}">
                <a16:creationId xmlns:a16="http://schemas.microsoft.com/office/drawing/2014/main" id="{EEE34D83-CE36-3F7F-AA53-A523B57F9F2E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 rot="20341771">
            <a:off x="10319364" y="-453214"/>
            <a:ext cx="1838752" cy="1838752"/>
          </a:xfrm>
          <a:prstGeom prst="rect">
            <a:avLst/>
          </a:prstGeom>
        </p:spPr>
      </p:pic>
      <p:pic>
        <p:nvPicPr>
          <p:cNvPr id="6" name="Content Placeholder 18">
            <a:extLst>
              <a:ext uri="{FF2B5EF4-FFF2-40B4-BE49-F238E27FC236}">
                <a16:creationId xmlns:a16="http://schemas.microsoft.com/office/drawing/2014/main" id="{90CB279A-EA8E-573E-8FD0-40E7DAE16CDF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 rot="887815">
            <a:off x="10600780" y="148976"/>
            <a:ext cx="1221359" cy="122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58920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9315450" cy="1004888"/>
          </a:xfrm>
        </p:spPr>
        <p:txBody>
          <a:bodyPr rtlCol="0">
            <a:normAutofit/>
          </a:bodyPr>
          <a:lstStyle/>
          <a:p>
            <a:r>
              <a:rPr lang="en" dirty="0">
                <a:latin typeface="Arial"/>
                <a:cs typeface="Arial"/>
              </a:rPr>
              <a:t>Recognizing and preventing acute kidney injury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444294"/>
            <a:ext cx="5486398" cy="3351703"/>
          </a:xfrm>
          <a:ln>
            <a:noFill/>
          </a:ln>
        </p:spPr>
        <p:txBody>
          <a:bodyPr vert="horz" lIns="0" tIns="0" rIns="0" bIns="0" rtlCol="0" anchor="t">
            <a:normAutofit/>
          </a:bodyPr>
          <a:lstStyle/>
          <a:p>
            <a:pPr marL="179705" lvl="1" indent="-179705">
              <a:buClr>
                <a:srgbClr val="E05972"/>
              </a:buClr>
            </a:pPr>
            <a:r>
              <a:rPr lang="en" sz="1800" dirty="0"/>
              <a:t>Sepsis</a:t>
            </a:r>
            <a:endParaRPr lang="fr-FR" sz="1800" dirty="0">
              <a:cs typeface="Arial" panose="020B0604020202020204" pitchFamily="34" charset="0"/>
            </a:endParaRPr>
          </a:p>
          <a:p>
            <a:pPr marL="179705" lvl="1" indent="-179705">
              <a:buClr>
                <a:srgbClr val="E05972"/>
              </a:buClr>
            </a:pPr>
            <a:r>
              <a:rPr lang="en" sz="1800" dirty="0" err="1">
                <a:latin typeface="Arial"/>
                <a:cs typeface="Arial"/>
              </a:rPr>
              <a:t>Haemodynamic</a:t>
            </a:r>
            <a:r>
              <a:rPr lang="en" sz="1800" dirty="0">
                <a:latin typeface="Arial"/>
                <a:cs typeface="Arial"/>
              </a:rPr>
              <a:t> instability (dehydration, sepsis, septic shock)</a:t>
            </a:r>
            <a:endParaRPr lang="en" sz="1800" dirty="0">
              <a:cs typeface="Arial" panose="020B0604020202020204" pitchFamily="34" charset="0"/>
            </a:endParaRPr>
          </a:p>
          <a:p>
            <a:pPr marL="179705" lvl="1" indent="-179705">
              <a:buClr>
                <a:srgbClr val="E05972"/>
              </a:buClr>
            </a:pPr>
            <a:r>
              <a:rPr lang="en" sz="1800" dirty="0"/>
              <a:t>Nephrotoxic substances</a:t>
            </a:r>
            <a:endParaRPr lang="fr-FR" sz="1800" dirty="0">
              <a:cs typeface="Arial" panose="020B0604020202020204" pitchFamily="34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312F1BE-075E-48AB-A9CD-DD2DBFD19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3" y="2444294"/>
            <a:ext cx="5486400" cy="3351703"/>
          </a:xfrm>
        </p:spPr>
        <p:txBody>
          <a:bodyPr vert="horz" lIns="0" tIns="0" rIns="0" bIns="0" rtlCol="0" anchor="t">
            <a:normAutofit/>
          </a:bodyPr>
          <a:lstStyle/>
          <a:p>
            <a:pPr marL="179705" indent="-179705"/>
            <a:r>
              <a:rPr lang="en-US" sz="1800" dirty="0"/>
              <a:t>Age ≥ 65 years</a:t>
            </a:r>
            <a:endParaRPr lang="en-US"/>
          </a:p>
          <a:p>
            <a:pPr marL="179705" indent="-179705"/>
            <a:r>
              <a:rPr lang="en-US" sz="1800" dirty="0"/>
              <a:t>Pre-existing kidney disease</a:t>
            </a:r>
            <a:endParaRPr lang="en-US" sz="1800" dirty="0">
              <a:cs typeface="Arial" panose="020B0604020202020204" pitchFamily="34" charset="0"/>
            </a:endParaRPr>
          </a:p>
          <a:p>
            <a:pPr marL="179705" indent="-179705"/>
            <a:r>
              <a:rPr lang="en-US" sz="1800" dirty="0">
                <a:latin typeface="Arial"/>
                <a:cs typeface="Arial"/>
              </a:rPr>
              <a:t>High blood pressure</a:t>
            </a:r>
          </a:p>
          <a:p>
            <a:pPr marL="179705" indent="-179705"/>
            <a:r>
              <a:rPr lang="en-US" sz="1800" dirty="0">
                <a:latin typeface="Arial"/>
                <a:cs typeface="Arial"/>
              </a:rPr>
              <a:t>Chronic co-morbidity</a:t>
            </a:r>
            <a:endParaRPr lang="en-US" dirty="0"/>
          </a:p>
          <a:p>
            <a:pPr marL="359410" lvl="1" indent="-179705"/>
            <a:r>
              <a:rPr lang="en-US" sz="1800" dirty="0">
                <a:latin typeface="Arial"/>
                <a:cs typeface="Arial"/>
              </a:rPr>
              <a:t>Diabetes</a:t>
            </a:r>
            <a:endParaRPr lang="en-US" sz="1800" dirty="0">
              <a:cs typeface="Arial"/>
            </a:endParaRPr>
          </a:p>
          <a:p>
            <a:pPr marL="359410" lvl="1" indent="-179705"/>
            <a:r>
              <a:rPr lang="en-US" sz="1800" dirty="0">
                <a:latin typeface="Arial"/>
                <a:cs typeface="Arial"/>
              </a:rPr>
              <a:t>Congestive heart failure</a:t>
            </a:r>
          </a:p>
          <a:p>
            <a:pPr marL="359410" lvl="1" indent="-179705"/>
            <a:r>
              <a:rPr lang="en-US" sz="1800" dirty="0">
                <a:latin typeface="Arial"/>
                <a:cs typeface="Arial"/>
              </a:rPr>
              <a:t>Liver failure</a:t>
            </a:r>
          </a:p>
          <a:p>
            <a:pPr marL="179705" indent="-179705"/>
            <a:r>
              <a:rPr lang="en-US" sz="1800" dirty="0"/>
              <a:t>Obesity (BMI &gt; 40 kg/m</a:t>
            </a:r>
            <a:r>
              <a:rPr lang="en-US" sz="1800" baseline="30000" dirty="0"/>
              <a:t>2</a:t>
            </a:r>
            <a:r>
              <a:rPr lang="en-US" sz="1800" dirty="0"/>
              <a:t>)</a:t>
            </a:r>
            <a:endParaRPr lang="en-US" sz="1800" dirty="0">
              <a:cs typeface="Arial" panose="020B0604020202020204" pitchFamily="34" charset="0"/>
            </a:endParaRPr>
          </a:p>
          <a:p>
            <a:pPr marL="179705" indent="-179705"/>
            <a:endParaRPr lang="en-US" sz="1800" dirty="0">
              <a:cs typeface="Arial" panose="020B0604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6DBFC96-CD58-4D15-B707-28A3C8DD0DC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2059115"/>
            <a:ext cx="5486399" cy="550839"/>
          </a:xfrm>
        </p:spPr>
        <p:txBody>
          <a:bodyPr/>
          <a:lstStyle/>
          <a:p>
            <a:r>
              <a:rPr lang="en" dirty="0">
                <a:latin typeface="Arial"/>
                <a:cs typeface="Arial"/>
              </a:rPr>
              <a:t>Disease-related risk factors:</a:t>
            </a:r>
            <a:endParaRPr lang="en-US" dirty="0"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5F99AC3-2B76-453B-B7E1-CA133B16B6E7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248404" y="2059115"/>
            <a:ext cx="5494112" cy="550839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Demographic/Past medical history risk factors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65020" y="1531757"/>
            <a:ext cx="5047985" cy="461665"/>
          </a:xfrm>
          <a:prstGeom prst="rect">
            <a:avLst/>
          </a:prstGeom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" sz="2400" b="1" dirty="0">
                <a:solidFill>
                  <a:srgbClr val="E05972"/>
                </a:solidFill>
                <a:latin typeface="Arial"/>
                <a:cs typeface="Arial"/>
              </a:rPr>
              <a:t>FVD-Related Risk Factors for AKI</a:t>
            </a:r>
            <a:endParaRPr lang="en" sz="2400" b="1" dirty="0">
              <a:solidFill>
                <a:srgbClr val="E059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197" y="3943351"/>
            <a:ext cx="5486401" cy="1543050"/>
          </a:xfrm>
          <a:prstGeom prst="rect">
            <a:avLst/>
          </a:prstGeom>
          <a:solidFill>
            <a:srgbClr val="99D7DF">
              <a:alpha val="19910"/>
            </a:srgbClr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Condensed" panose="020B0606040200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Condensed" panose="020B0606040200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Condensed" panose="020B0606040200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Condensed" panose="020B0606040200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Condensed" panose="020B0606040200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" sz="1600" b="1" dirty="0">
                <a:solidFill>
                  <a:srgbClr val="00205C"/>
                </a:solidFill>
                <a:latin typeface="Arial"/>
                <a:cs typeface="Arial"/>
              </a:rPr>
              <a:t>Urine output should be monitored in all</a:t>
            </a:r>
            <a:br>
              <a:rPr lang="en" sz="1600" b="1" dirty="0">
                <a:latin typeface="Arial"/>
                <a:cs typeface="Arial"/>
              </a:rPr>
            </a:br>
            <a:r>
              <a:rPr lang="en" sz="1600" b="1" dirty="0">
                <a:solidFill>
                  <a:srgbClr val="00205C"/>
                </a:solidFill>
                <a:latin typeface="Arial"/>
                <a:cs typeface="Arial"/>
              </a:rPr>
              <a:t>critically ill patients: </a:t>
            </a:r>
            <a:endParaRPr lang="en" sz="1600" b="1" dirty="0">
              <a:solidFill>
                <a:srgbClr val="0020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rtl="0" fontAlgn="auto">
              <a:spcAft>
                <a:spcPts val="0"/>
              </a:spcAft>
              <a:buNone/>
            </a:pPr>
            <a:r>
              <a:rPr lang="en" sz="1600" dirty="0">
                <a:solidFill>
                  <a:srgbClr val="002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Normal: &gt;0.5 mL/kg/h (&gt;1mL/kg/h in children)</a:t>
            </a:r>
            <a:endParaRPr lang="en" sz="1600" b="1" dirty="0">
              <a:solidFill>
                <a:srgbClr val="0020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rtl="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" sz="1600" b="1" dirty="0">
                <a:solidFill>
                  <a:srgbClr val="E05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wait until creatinine is measured before starting preventive measures</a:t>
            </a:r>
            <a:endParaRPr lang="fr-FR" sz="1600" b="1" dirty="0">
              <a:solidFill>
                <a:srgbClr val="E059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F1D421-ADD3-4E6E-914D-507A15873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F2E0-EE3B-6A4E-9FB9-82DE86E1F02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87AB1ABD-DE35-401B-4552-2BF3B82004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95" t="59280" r="50038" b="25402"/>
          <a:stretch/>
        </p:blipFill>
        <p:spPr>
          <a:xfrm rot="1285973">
            <a:off x="10198452" y="68709"/>
            <a:ext cx="1096605" cy="1107804"/>
          </a:xfrm>
          <a:prstGeom prst="rect">
            <a:avLst/>
          </a:prstGeom>
        </p:spPr>
      </p:pic>
      <p:pic>
        <p:nvPicPr>
          <p:cNvPr id="8" name="Content Placeholder 18">
            <a:extLst>
              <a:ext uri="{FF2B5EF4-FFF2-40B4-BE49-F238E27FC236}">
                <a16:creationId xmlns:a16="http://schemas.microsoft.com/office/drawing/2014/main" id="{96609566-7079-544D-1EBC-99D3573A5E4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20341771">
            <a:off x="10319364" y="-453214"/>
            <a:ext cx="1838752" cy="1838752"/>
          </a:xfrm>
          <a:prstGeom prst="rect">
            <a:avLst/>
          </a:prstGeom>
        </p:spPr>
      </p:pic>
      <p:pic>
        <p:nvPicPr>
          <p:cNvPr id="9" name="Content Placeholder 18">
            <a:extLst>
              <a:ext uri="{FF2B5EF4-FFF2-40B4-BE49-F238E27FC236}">
                <a16:creationId xmlns:a16="http://schemas.microsoft.com/office/drawing/2014/main" id="{A19B4F89-A096-25FC-E06B-0CF05B4366F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887815">
            <a:off x="10600780" y="148976"/>
            <a:ext cx="1221359" cy="122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345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9774195" cy="1004888"/>
          </a:xfrm>
        </p:spPr>
        <p:txBody>
          <a:bodyPr rtlCol="0">
            <a:normAutofit/>
          </a:bodyPr>
          <a:lstStyle/>
          <a:p>
            <a:r>
              <a:rPr lang="en" dirty="0"/>
              <a:t>Recognizing and preventing acute kidney injury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D4111A-D30D-42D3-B05C-051C4AA0B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30519"/>
            <a:ext cx="11277600" cy="4130332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lnSpc>
                <a:spcPts val="1800"/>
              </a:lnSpc>
              <a:spcBef>
                <a:spcPts val="600"/>
              </a:spcBef>
              <a:buNone/>
            </a:pPr>
            <a:r>
              <a:rPr lang="en-US" sz="1800" b="1" dirty="0">
                <a:latin typeface="Arial"/>
                <a:cs typeface="Arial"/>
              </a:rPr>
              <a:t>How to prevent AKI?</a:t>
            </a:r>
          </a:p>
          <a:p>
            <a:pPr marL="179705" indent="-179705">
              <a:lnSpc>
                <a:spcPts val="1800"/>
              </a:lnSpc>
              <a:spcBef>
                <a:spcPts val="600"/>
              </a:spcBef>
            </a:pPr>
            <a:r>
              <a:rPr lang="en-US" sz="1800" dirty="0">
                <a:latin typeface="Arial"/>
                <a:cs typeface="Arial"/>
              </a:rPr>
              <a:t>Prevent/Correct </a:t>
            </a:r>
            <a:r>
              <a:rPr lang="en-US" sz="1800" dirty="0" err="1">
                <a:latin typeface="Arial"/>
                <a:cs typeface="Arial"/>
              </a:rPr>
              <a:t>hypovolaemia</a:t>
            </a:r>
            <a:r>
              <a:rPr lang="en-US" sz="1800" dirty="0">
                <a:latin typeface="Arial"/>
                <a:cs typeface="Arial"/>
              </a:rPr>
              <a:t> (+ transfusion if necessary)</a:t>
            </a:r>
          </a:p>
          <a:p>
            <a:pPr marL="179705" indent="-179705">
              <a:lnSpc>
                <a:spcPts val="1800"/>
              </a:lnSpc>
              <a:spcBef>
                <a:spcPts val="600"/>
              </a:spcBef>
            </a:pPr>
            <a:r>
              <a:rPr lang="en-US" sz="1800" dirty="0"/>
              <a:t>Administer oxygen</a:t>
            </a:r>
            <a:endParaRPr lang="en-US" sz="1800" dirty="0">
              <a:cs typeface="Arial" panose="020B0604020202020204" pitchFamily="34" charset="0"/>
            </a:endParaRPr>
          </a:p>
          <a:p>
            <a:pPr marL="179705" indent="-179705">
              <a:lnSpc>
                <a:spcPts val="1800"/>
              </a:lnSpc>
              <a:spcBef>
                <a:spcPts val="600"/>
              </a:spcBef>
            </a:pPr>
            <a:r>
              <a:rPr lang="en-US" sz="1800" dirty="0">
                <a:latin typeface="Arial"/>
                <a:cs typeface="Arial"/>
              </a:rPr>
              <a:t>Treat infections and other conditions</a:t>
            </a:r>
          </a:p>
          <a:p>
            <a:pPr marL="0" indent="0">
              <a:lnSpc>
                <a:spcPts val="1800"/>
              </a:lnSpc>
              <a:spcBef>
                <a:spcPts val="600"/>
              </a:spcBef>
              <a:buNone/>
            </a:pPr>
            <a:endParaRPr lang="en-US" sz="1800" dirty="0"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1200"/>
              </a:spcBef>
              <a:buNone/>
            </a:pPr>
            <a:r>
              <a:rPr lang="en-US" sz="1800" b="1" dirty="0"/>
              <a:t>Continuous care</a:t>
            </a:r>
          </a:p>
          <a:p>
            <a:pPr marL="179705" indent="-179705">
              <a:lnSpc>
                <a:spcPts val="1800"/>
              </a:lnSpc>
              <a:spcBef>
                <a:spcPts val="600"/>
              </a:spcBef>
            </a:pPr>
            <a:r>
              <a:rPr lang="en-US" sz="1800" dirty="0"/>
              <a:t>Regularly assess ABCDE</a:t>
            </a:r>
            <a:endParaRPr lang="en-US" sz="1800" dirty="0">
              <a:cs typeface="Arial" panose="020B0604020202020204" pitchFamily="34" charset="0"/>
            </a:endParaRPr>
          </a:p>
          <a:p>
            <a:pPr marL="179705" indent="-179705">
              <a:lnSpc>
                <a:spcPts val="1800"/>
              </a:lnSpc>
              <a:spcBef>
                <a:spcPts val="600"/>
              </a:spcBef>
            </a:pPr>
            <a:r>
              <a:rPr lang="en-US" sz="1800" dirty="0">
                <a:latin typeface="Arial"/>
                <a:cs typeface="Arial"/>
              </a:rPr>
              <a:t>Monitor fluid balance - inputs and outputs, 24hr daily totals </a:t>
            </a:r>
          </a:p>
          <a:p>
            <a:pPr marL="179705" indent="-179705">
              <a:lnSpc>
                <a:spcPts val="1800"/>
              </a:lnSpc>
              <a:spcBef>
                <a:spcPts val="600"/>
              </a:spcBef>
            </a:pPr>
            <a:r>
              <a:rPr lang="en-US" sz="1800" dirty="0"/>
              <a:t>Calculate maintenance fluids and replace losses</a:t>
            </a:r>
            <a:endParaRPr lang="en-US" sz="1800" dirty="0">
              <a:cs typeface="Arial" panose="020B0604020202020204" pitchFamily="34" charset="0"/>
            </a:endParaRPr>
          </a:p>
          <a:p>
            <a:pPr marL="179705" indent="-179705">
              <a:lnSpc>
                <a:spcPts val="1800"/>
              </a:lnSpc>
              <a:spcBef>
                <a:spcPts val="600"/>
              </a:spcBef>
            </a:pPr>
            <a:r>
              <a:rPr lang="en-US" sz="1800" dirty="0">
                <a:latin typeface="Arial"/>
                <a:cs typeface="Arial"/>
              </a:rPr>
              <a:t>Take weight daily – if possible</a:t>
            </a:r>
          </a:p>
          <a:p>
            <a:pPr marL="179705" indent="-179705">
              <a:lnSpc>
                <a:spcPts val="1800"/>
              </a:lnSpc>
              <a:spcBef>
                <a:spcPts val="600"/>
              </a:spcBef>
            </a:pPr>
            <a:r>
              <a:rPr lang="en-US" sz="1800" dirty="0"/>
              <a:t>Laboratory: electrolytes, creatinine, blood gases</a:t>
            </a:r>
            <a:endParaRPr lang="en-US" sz="1800" dirty="0">
              <a:cs typeface="Arial" panose="020B0604020202020204" pitchFamily="34" charset="0"/>
            </a:endParaRPr>
          </a:p>
          <a:p>
            <a:pPr marL="179705" indent="-179705">
              <a:lnSpc>
                <a:spcPts val="1800"/>
              </a:lnSpc>
              <a:spcBef>
                <a:spcPts val="600"/>
              </a:spcBef>
            </a:pPr>
            <a:r>
              <a:rPr lang="en-US" sz="1800" dirty="0"/>
              <a:t>Avoid administration of potentially nephrotoxic drugs</a:t>
            </a:r>
            <a:endParaRPr lang="en-US" sz="1800" dirty="0">
              <a:cs typeface="Arial" panose="020B0604020202020204" pitchFamily="34" charset="0"/>
            </a:endParaRPr>
          </a:p>
          <a:p>
            <a:pPr marL="179705" indent="-179705">
              <a:lnSpc>
                <a:spcPts val="1800"/>
              </a:lnSpc>
              <a:spcBef>
                <a:spcPts val="600"/>
              </a:spcBef>
            </a:pPr>
            <a:r>
              <a:rPr lang="en-US" sz="1800" dirty="0"/>
              <a:t>Use urinary catheters or urinary pockets only as long as necessary (good IPC practice)</a:t>
            </a:r>
            <a:endParaRPr lang="en-US" sz="1800" dirty="0"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7007890" y="1987722"/>
            <a:ext cx="4685345" cy="2324346"/>
          </a:xfrm>
          <a:prstGeom prst="rect">
            <a:avLst/>
          </a:prstGeom>
          <a:solidFill>
            <a:srgbClr val="99D7DF">
              <a:alpha val="20117"/>
            </a:srgbClr>
          </a:solidFill>
          <a:ln>
            <a:solidFill>
              <a:srgbClr val="E0597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 anchorCtr="0"/>
          <a:lstStyle/>
          <a:p>
            <a:pPr marL="179705" indent="-179705">
              <a:spcBef>
                <a:spcPts val="600"/>
              </a:spcBef>
              <a:buClr>
                <a:srgbClr val="E05972"/>
              </a:buClr>
              <a:buFont typeface="Arial" panose="020B0604020202020204" pitchFamily="34" charset="0"/>
              <a:buChar char="•"/>
            </a:pPr>
            <a:r>
              <a:rPr lang="en" sz="1600" b="1" dirty="0">
                <a:solidFill>
                  <a:srgbClr val="00205C"/>
                </a:solidFill>
                <a:latin typeface="Arial"/>
                <a:cs typeface="Arial"/>
              </a:rPr>
              <a:t>Fluid resuscitation: use crystalloids, ideally Ringer Lactate, or 0.9% w/v NaCl</a:t>
            </a:r>
            <a:endParaRPr lang="fr-FR" sz="1600" b="1" dirty="0">
              <a:solidFill>
                <a:srgbClr val="00205C"/>
              </a:solidFill>
              <a:latin typeface="Arial"/>
              <a:cs typeface="Arial"/>
            </a:endParaRPr>
          </a:p>
          <a:p>
            <a:pPr marL="179705" indent="-179705">
              <a:spcBef>
                <a:spcPts val="600"/>
              </a:spcBef>
              <a:buClr>
                <a:srgbClr val="E05972"/>
              </a:buClr>
              <a:buFont typeface="Arial" panose="020B0604020202020204" pitchFamily="34" charset="0"/>
              <a:buChar char="•"/>
            </a:pPr>
            <a:r>
              <a:rPr lang="en" sz="1600" b="1" dirty="0">
                <a:solidFill>
                  <a:srgbClr val="00205C"/>
                </a:solidFill>
                <a:latin typeface="Arial"/>
                <a:cs typeface="Arial"/>
              </a:rPr>
              <a:t>Blood pressure targets: MBP 60–70 mmHg </a:t>
            </a:r>
          </a:p>
          <a:p>
            <a:pPr marL="179705" indent="-179705" rtl="0">
              <a:spcBef>
                <a:spcPts val="600"/>
              </a:spcBef>
              <a:buClr>
                <a:srgbClr val="E05972"/>
              </a:buClr>
              <a:buFont typeface="Arial" panose="020B0604020202020204" pitchFamily="34" charset="0"/>
              <a:buChar char="•"/>
            </a:pPr>
            <a:r>
              <a:rPr lang="en" sz="1600" b="1" dirty="0">
                <a:solidFill>
                  <a:srgbClr val="002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Noradrenaline is preferred if a vasopressor is required to maintain MAP targets</a:t>
            </a:r>
          </a:p>
          <a:p>
            <a:pPr marL="179705" indent="-179705">
              <a:spcBef>
                <a:spcPts val="600"/>
              </a:spcBef>
              <a:buClr>
                <a:srgbClr val="E05972"/>
              </a:buClr>
              <a:buFont typeface="Arial" panose="020B0604020202020204" pitchFamily="34" charset="0"/>
              <a:buChar char="•"/>
            </a:pPr>
            <a:r>
              <a:rPr lang="en" sz="1600" b="1" dirty="0">
                <a:solidFill>
                  <a:srgbClr val="00205C"/>
                </a:solidFill>
                <a:latin typeface="Arial"/>
                <a:cs typeface="Arial"/>
              </a:rPr>
              <a:t>Close monitoring of urine output,  electrolytes, and acid/base status</a:t>
            </a:r>
            <a:endParaRPr lang="en" sz="1600" b="1" dirty="0">
              <a:solidFill>
                <a:srgbClr val="0020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78C1C7-5F46-44B6-8AA7-CC126CE02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F2E0-EE3B-6A4E-9FB9-82DE86E1F02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7DBF3550-44FD-73B5-45FC-8CCDCB0A1A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95" t="59280" r="50038" b="25402"/>
          <a:stretch/>
        </p:blipFill>
        <p:spPr>
          <a:xfrm rot="1285973">
            <a:off x="10198452" y="68709"/>
            <a:ext cx="1096605" cy="1107804"/>
          </a:xfrm>
          <a:prstGeom prst="rect">
            <a:avLst/>
          </a:prstGeom>
        </p:spPr>
      </p:pic>
      <p:pic>
        <p:nvPicPr>
          <p:cNvPr id="6" name="Content Placeholder 18">
            <a:extLst>
              <a:ext uri="{FF2B5EF4-FFF2-40B4-BE49-F238E27FC236}">
                <a16:creationId xmlns:a16="http://schemas.microsoft.com/office/drawing/2014/main" id="{E83799FD-61A1-30DE-98FB-48CE9AAE2C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20341771">
            <a:off x="10319364" y="-453214"/>
            <a:ext cx="1838752" cy="1838752"/>
          </a:xfrm>
          <a:prstGeom prst="rect">
            <a:avLst/>
          </a:prstGeom>
        </p:spPr>
      </p:pic>
      <p:pic>
        <p:nvPicPr>
          <p:cNvPr id="9" name="Content Placeholder 18">
            <a:extLst>
              <a:ext uri="{FF2B5EF4-FFF2-40B4-BE49-F238E27FC236}">
                <a16:creationId xmlns:a16="http://schemas.microsoft.com/office/drawing/2014/main" id="{BED04194-3405-F635-3B46-271F344920F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887815">
            <a:off x="10600780" y="148976"/>
            <a:ext cx="1221359" cy="122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412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9774195" cy="1004888"/>
          </a:xfrm>
        </p:spPr>
        <p:txBody>
          <a:bodyPr rtlCol="0"/>
          <a:lstStyle/>
          <a:p>
            <a:r>
              <a:rPr lang="en" dirty="0"/>
              <a:t>Presentation outline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508000" y="1825625"/>
            <a:ext cx="11226800" cy="4130332"/>
          </a:xfrm>
        </p:spPr>
        <p:txBody>
          <a:bodyPr rtlCol="0">
            <a:noAutofit/>
          </a:bodyPr>
          <a:lstStyle/>
          <a:p>
            <a:r>
              <a:rPr lang="en" dirty="0">
                <a:solidFill>
                  <a:schemeClr val="bg1">
                    <a:lumMod val="85000"/>
                  </a:schemeClr>
                </a:solidFill>
              </a:rPr>
              <a:t>Recognizing and preventing acute kidney injury (AKI)</a:t>
            </a:r>
          </a:p>
          <a:p>
            <a:pPr>
              <a:spcBef>
                <a:spcPts val="1200"/>
              </a:spcBef>
            </a:pPr>
            <a:r>
              <a:rPr lang="en" dirty="0"/>
              <a:t>Recognizing acute renal failure (ARF)</a:t>
            </a:r>
          </a:p>
          <a:p>
            <a:pPr>
              <a:spcBef>
                <a:spcPts val="1200"/>
              </a:spcBef>
            </a:pPr>
            <a:r>
              <a:rPr lang="en" dirty="0">
                <a:solidFill>
                  <a:schemeClr val="bg1">
                    <a:lumMod val="85000"/>
                  </a:schemeClr>
                </a:solidFill>
              </a:rPr>
              <a:t>Managing ARF and complications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35EBF5-F7ED-4F1B-8127-8F5BEBFBE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F2E0-EE3B-6A4E-9FB9-82DE86E1F02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0768E034-A201-8479-0162-DB7A9CB2B6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95" t="59280" r="50038" b="25402"/>
          <a:stretch/>
        </p:blipFill>
        <p:spPr>
          <a:xfrm rot="1285973">
            <a:off x="10198452" y="68709"/>
            <a:ext cx="1096605" cy="1107804"/>
          </a:xfrm>
          <a:prstGeom prst="rect">
            <a:avLst/>
          </a:prstGeom>
        </p:spPr>
      </p:pic>
      <p:pic>
        <p:nvPicPr>
          <p:cNvPr id="6" name="Content Placeholder 18">
            <a:extLst>
              <a:ext uri="{FF2B5EF4-FFF2-40B4-BE49-F238E27FC236}">
                <a16:creationId xmlns:a16="http://schemas.microsoft.com/office/drawing/2014/main" id="{C9C15CD8-F225-07CD-FBE0-8E7C94F331E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20341771">
            <a:off x="10319364" y="-453214"/>
            <a:ext cx="1838752" cy="1838752"/>
          </a:xfrm>
          <a:prstGeom prst="rect">
            <a:avLst/>
          </a:prstGeom>
        </p:spPr>
      </p:pic>
      <p:pic>
        <p:nvPicPr>
          <p:cNvPr id="7" name="Content Placeholder 18">
            <a:extLst>
              <a:ext uri="{FF2B5EF4-FFF2-40B4-BE49-F238E27FC236}">
                <a16:creationId xmlns:a16="http://schemas.microsoft.com/office/drawing/2014/main" id="{6438C4CE-1EF4-5B9A-903B-3BB16689073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887815">
            <a:off x="10600780" y="148976"/>
            <a:ext cx="1221359" cy="12213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2C2BC74-793B-1E9D-79BB-DBABCAB0A734}"/>
              </a:ext>
            </a:extLst>
          </p:cNvPr>
          <p:cNvSpPr/>
          <p:nvPr/>
        </p:nvSpPr>
        <p:spPr>
          <a:xfrm>
            <a:off x="457200" y="2204151"/>
            <a:ext cx="11277600" cy="452050"/>
          </a:xfrm>
          <a:prstGeom prst="rect">
            <a:avLst/>
          </a:prstGeom>
          <a:noFill/>
          <a:ln>
            <a:solidFill>
              <a:srgbClr val="BE35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729976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HO_palette">
      <a:dk1>
        <a:srgbClr val="000000"/>
      </a:dk1>
      <a:lt1>
        <a:srgbClr val="FFFFFF"/>
      </a:lt1>
      <a:dk2>
        <a:srgbClr val="00205C"/>
      </a:dk2>
      <a:lt2>
        <a:srgbClr val="E7E6E6"/>
      </a:lt2>
      <a:accent1>
        <a:srgbClr val="0099DD"/>
      </a:accent1>
      <a:accent2>
        <a:srgbClr val="F16829"/>
      </a:accent2>
      <a:accent3>
        <a:srgbClr val="F3A81C"/>
      </a:accent3>
      <a:accent4>
        <a:srgbClr val="A6228C"/>
      </a:accent4>
      <a:accent5>
        <a:srgbClr val="5B2C86"/>
      </a:accent5>
      <a:accent6>
        <a:srgbClr val="80BC5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HO_presentation_template_R1_V04" id="{3F25244E-52AF-8143-94B2-477AFE317D0A}" vid="{A3F7D523-2150-B74B-9B4D-93970DBDB0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32682F4F9C1D44A6C609BC469A6292" ma:contentTypeVersion="17" ma:contentTypeDescription="Create a new document." ma:contentTypeScope="" ma:versionID="30c7517598464147f84e7802902601bf">
  <xsd:schema xmlns:xsd="http://www.w3.org/2001/XMLSchema" xmlns:xs="http://www.w3.org/2001/XMLSchema" xmlns:p="http://schemas.microsoft.com/office/2006/metadata/properties" xmlns:ns2="7cd1cfde-dc9f-4e1b-a2b0-3af2c217950b" xmlns:ns3="5f3c8fab-e837-4e91-b3e4-7f9e038d9ed0" targetNamespace="http://schemas.microsoft.com/office/2006/metadata/properties" ma:root="true" ma:fieldsID="eaf68c17da81171327f46a685f292c0d" ns2:_="" ns3:_="">
    <xsd:import namespace="7cd1cfde-dc9f-4e1b-a2b0-3af2c217950b"/>
    <xsd:import namespace="5f3c8fab-e837-4e91-b3e4-7f9e038d9e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d1cfde-dc9f-4e1b-a2b0-3af2c21795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a4eac88-8ae6-4a96-90c7-97bc93c844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3c8fab-e837-4e91-b3e4-7f9e038d9ed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accf4b4-01bd-4738-b8a2-2aff6d32cbd3}" ma:internalName="TaxCatchAll" ma:showField="CatchAllData" ma:web="5f3c8fab-e837-4e91-b3e4-7f9e038d9e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cd1cfde-dc9f-4e1b-a2b0-3af2c217950b">
      <Terms xmlns="http://schemas.microsoft.com/office/infopath/2007/PartnerControls"/>
    </lcf76f155ced4ddcb4097134ff3c332f>
    <TaxCatchAll xmlns="5f3c8fab-e837-4e91-b3e4-7f9e038d9ed0" xsi:nil="true"/>
  </documentManagement>
</p:properties>
</file>

<file path=customXml/itemProps1.xml><?xml version="1.0" encoding="utf-8"?>
<ds:datastoreItem xmlns:ds="http://schemas.openxmlformats.org/officeDocument/2006/customXml" ds:itemID="{26C24DDC-A95C-4B4F-AFA3-5837A89C79F3}"/>
</file>

<file path=customXml/itemProps2.xml><?xml version="1.0" encoding="utf-8"?>
<ds:datastoreItem xmlns:ds="http://schemas.openxmlformats.org/officeDocument/2006/customXml" ds:itemID="{8BA227BB-BDEB-403A-83AA-F8695F7B34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5BB842-C54B-4B7F-9232-8C72227953D3}">
  <ds:schemaRefs>
    <ds:schemaRef ds:uri="http://schemas.microsoft.com/office/2006/metadata/properties"/>
    <ds:schemaRef ds:uri="http://schemas.microsoft.com/office/infopath/2007/PartnerControls"/>
    <ds:schemaRef ds:uri="7cd1cfde-dc9f-4e1b-a2b0-3af2c217950b"/>
    <ds:schemaRef ds:uri="5f3c8fab-e837-4e91-b3e4-7f9e038d9ed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9614</TotalTime>
  <Words>1215</Words>
  <Application>Microsoft Office PowerPoint</Application>
  <PresentationFormat>Widescreen</PresentationFormat>
  <Paragraphs>275</Paragraphs>
  <Slides>22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Life-saving management strategy for FVD patients: three key interventions </vt:lpstr>
      <vt:lpstr>Presentation outline</vt:lpstr>
      <vt:lpstr>Presentation outline</vt:lpstr>
      <vt:lpstr>Recognizing and preventing acute kidney injury</vt:lpstr>
      <vt:lpstr>Recognizing and preventing acute kidney injury</vt:lpstr>
      <vt:lpstr>Recognizing and preventing acute kidney injury</vt:lpstr>
      <vt:lpstr>Recognizing and preventing acute kidney injury</vt:lpstr>
      <vt:lpstr>Presentation outline</vt:lpstr>
      <vt:lpstr>Recognizing acute renal failure</vt:lpstr>
      <vt:lpstr>Identifying potential etiologies of acute renal failure</vt:lpstr>
      <vt:lpstr>Management of ARF  </vt:lpstr>
      <vt:lpstr>Presentation outline</vt:lpstr>
      <vt:lpstr>Recognizing acute renal failure</vt:lpstr>
      <vt:lpstr>Managing acute renal failure</vt:lpstr>
      <vt:lpstr>Managing acute renal failure</vt:lpstr>
      <vt:lpstr>Managing acute renal failure</vt:lpstr>
      <vt:lpstr>Managing acute renal failure</vt:lpstr>
      <vt:lpstr>Managing acute renal failure</vt:lpstr>
      <vt:lpstr>Managing acute renal failure</vt:lpstr>
      <vt:lpstr>Summary</vt:lpstr>
      <vt:lpstr>Questions?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World Health Organization</dc:creator>
  <cp:keywords/>
  <dc:description/>
  <cp:lastModifiedBy>User</cp:lastModifiedBy>
  <cp:revision>354</cp:revision>
  <dcterms:created xsi:type="dcterms:W3CDTF">2022-01-05T17:32:59Z</dcterms:created>
  <dcterms:modified xsi:type="dcterms:W3CDTF">2023-06-15T18:34:42Z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0x010100C132682F4F9C1D44A6C609BC469A6292</vt:lpwstr>
  </property>
  <property fmtid="{D5CDD505-2E9C-101B-9397-08002B2CF9AE}" pid="3" name="MediaServiceImageTags">
    <vt:lpwstr/>
  </property>
</Properties>
</file>