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7FFFD2A0_E5ED078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sldIdLst>
    <p:sldId id="2147471974" r:id="rId5"/>
    <p:sldId id="2147472032" r:id="rId6"/>
    <p:sldId id="2147472013" r:id="rId7"/>
    <p:sldId id="2147472014" r:id="rId8"/>
    <p:sldId id="3601" r:id="rId9"/>
    <p:sldId id="2147472016" r:id="rId10"/>
    <p:sldId id="2147472017" r:id="rId11"/>
    <p:sldId id="2147472018" r:id="rId12"/>
    <p:sldId id="2147472019" r:id="rId13"/>
    <p:sldId id="2147472020" r:id="rId14"/>
    <p:sldId id="2147472023" r:id="rId15"/>
    <p:sldId id="2147472021" r:id="rId16"/>
    <p:sldId id="2147472029" r:id="rId17"/>
    <p:sldId id="214747201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CB19D1-E3DD-C5B8-C8B0-50255A664EA1}" name="William Fischer" initials="WF" userId="S::william_fischer_med.unc.edu#ext#@worldhealthorg.onmicrosoft.com::6996b5bb-6bed-4884-92ec-acf424c2bd5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MOND, Vanessa" initials="CV" lastIdx="1" clrIdx="0">
    <p:extLst>
      <p:ext uri="{19B8F6BF-5375-455C-9EA6-DF929625EA0E}">
        <p15:presenceInfo xmlns:p15="http://schemas.microsoft.com/office/powerpoint/2012/main" userId="S::cramondv@who.int::73a90e61-378e-4cc7-a94f-e44f15b420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3547"/>
    <a:srgbClr val="99D7DF"/>
    <a:srgbClr val="3199D4"/>
    <a:srgbClr val="E05972"/>
    <a:srgbClr val="00205C"/>
    <a:srgbClr val="59C6D0"/>
    <a:srgbClr val="329BD5"/>
    <a:srgbClr val="ABC5E6"/>
    <a:srgbClr val="AD9DCB"/>
    <a:srgbClr val="DDD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E82CED-ACE5-49C6-8E23-FCEBFBFBC49C}" v="10" dt="2022-11-30T08:38:12.466"/>
    <p1510:client id="{137D9AD6-BDCA-C851-48FD-6CDFA25385A6}" v="372" dt="2023-06-14T14:47:48.046"/>
    <p1510:client id="{6FB65799-C02C-ACD9-38BB-11499B0E2DEC}" v="2" dt="2023-07-16T02:54:15.023"/>
    <p1510:client id="{739AEA47-0FD5-9CE2-83BA-675B912D48D4}" v="4" dt="2023-04-06T12:26:29.480"/>
    <p1510:client id="{C04A9DA8-E3AD-BB3E-DF1C-76C56F29BB22}" v="63" dt="2023-05-09T03:54:02.292"/>
    <p1510:client id="{C6B76D1F-55DF-BB16-511D-08C64BCFA606}" v="52" dt="2023-05-14T15:06:05.516"/>
    <p1510:client id="{FE1DBFB8-9CAD-22DC-8EE9-BCF134A0D6E1}" v="4" dt="2023-06-14T16:07:20.4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85"/>
  </p:normalViewPr>
  <p:slideViewPr>
    <p:cSldViewPr snapToGrid="0" snapToObjects="1">
      <p:cViewPr varScale="1">
        <p:scale>
          <a:sx n="69" d="100"/>
          <a:sy n="69" d="100"/>
        </p:scale>
        <p:origin x="64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cramond" userId="S::vcramond_gmail.com#ext#@worldhealthorg.onmicrosoft.com::46aa50c4-9e70-4c04-803f-9f6542e81752" providerId="AD" clId="Web-{C04A9DA8-E3AD-BB3E-DF1C-76C56F29BB22}"/>
    <pc:docChg chg="modSld">
      <pc:chgData name="vcramond" userId="S::vcramond_gmail.com#ext#@worldhealthorg.onmicrosoft.com::46aa50c4-9e70-4c04-803f-9f6542e81752" providerId="AD" clId="Web-{C04A9DA8-E3AD-BB3E-DF1C-76C56F29BB22}" dt="2023-05-09T03:54:02.292" v="46" actId="1076"/>
      <pc:docMkLst>
        <pc:docMk/>
      </pc:docMkLst>
      <pc:sldChg chg="modSp">
        <pc:chgData name="vcramond" userId="S::vcramond_gmail.com#ext#@worldhealthorg.onmicrosoft.com::46aa50c4-9e70-4c04-803f-9f6542e81752" providerId="AD" clId="Web-{C04A9DA8-E3AD-BB3E-DF1C-76C56F29BB22}" dt="2023-05-09T03:50:49.818" v="31" actId="20577"/>
        <pc:sldMkLst>
          <pc:docMk/>
          <pc:sldMk cId="2990738592" sldId="2147472017"/>
        </pc:sldMkLst>
        <pc:spChg chg="mod">
          <ac:chgData name="vcramond" userId="S::vcramond_gmail.com#ext#@worldhealthorg.onmicrosoft.com::46aa50c4-9e70-4c04-803f-9f6542e81752" providerId="AD" clId="Web-{C04A9DA8-E3AD-BB3E-DF1C-76C56F29BB22}" dt="2023-05-09T03:50:49.818" v="31" actId="20577"/>
          <ac:spMkLst>
            <pc:docMk/>
            <pc:sldMk cId="2990738592" sldId="2147472017"/>
            <ac:spMk id="3" creationId="{56F5887F-10D6-824A-A088-6817DEC88261}"/>
          </ac:spMkLst>
        </pc:spChg>
      </pc:sldChg>
      <pc:sldChg chg="modSp">
        <pc:chgData name="vcramond" userId="S::vcramond_gmail.com#ext#@worldhealthorg.onmicrosoft.com::46aa50c4-9e70-4c04-803f-9f6542e81752" providerId="AD" clId="Web-{C04A9DA8-E3AD-BB3E-DF1C-76C56F29BB22}" dt="2023-05-09T03:51:32.601" v="32" actId="20577"/>
        <pc:sldMkLst>
          <pc:docMk/>
          <pc:sldMk cId="443320231" sldId="2147472020"/>
        </pc:sldMkLst>
        <pc:spChg chg="mod">
          <ac:chgData name="vcramond" userId="S::vcramond_gmail.com#ext#@worldhealthorg.onmicrosoft.com::46aa50c4-9e70-4c04-803f-9f6542e81752" providerId="AD" clId="Web-{C04A9DA8-E3AD-BB3E-DF1C-76C56F29BB22}" dt="2023-05-09T03:51:32.601" v="32" actId="20577"/>
          <ac:spMkLst>
            <pc:docMk/>
            <pc:sldMk cId="443320231" sldId="2147472020"/>
            <ac:spMk id="34" creationId="{00000000-0000-0000-0000-000000000000}"/>
          </ac:spMkLst>
        </pc:spChg>
      </pc:sldChg>
      <pc:sldChg chg="modSp">
        <pc:chgData name="vcramond" userId="S::vcramond_gmail.com#ext#@worldhealthorg.onmicrosoft.com::46aa50c4-9e70-4c04-803f-9f6542e81752" providerId="AD" clId="Web-{C04A9DA8-E3AD-BB3E-DF1C-76C56F29BB22}" dt="2023-05-09T03:53:41.010" v="45" actId="1076"/>
        <pc:sldMkLst>
          <pc:docMk/>
          <pc:sldMk cId="1613404491" sldId="2147472021"/>
        </pc:sldMkLst>
        <pc:spChg chg="mod">
          <ac:chgData name="vcramond" userId="S::vcramond_gmail.com#ext#@worldhealthorg.onmicrosoft.com::46aa50c4-9e70-4c04-803f-9f6542e81752" providerId="AD" clId="Web-{C04A9DA8-E3AD-BB3E-DF1C-76C56F29BB22}" dt="2023-05-09T03:53:35.713" v="44" actId="1076"/>
          <ac:spMkLst>
            <pc:docMk/>
            <pc:sldMk cId="1613404491" sldId="2147472021"/>
            <ac:spMk id="36" creationId="{00000000-0000-0000-0000-000000000000}"/>
          </ac:spMkLst>
        </pc:spChg>
        <pc:spChg chg="mod">
          <ac:chgData name="vcramond" userId="S::vcramond_gmail.com#ext#@worldhealthorg.onmicrosoft.com::46aa50c4-9e70-4c04-803f-9f6542e81752" providerId="AD" clId="Web-{C04A9DA8-E3AD-BB3E-DF1C-76C56F29BB22}" dt="2023-05-09T03:53:41.010" v="45" actId="1076"/>
          <ac:spMkLst>
            <pc:docMk/>
            <pc:sldMk cId="1613404491" sldId="2147472021"/>
            <ac:spMk id="42" creationId="{00000000-0000-0000-0000-000000000000}"/>
          </ac:spMkLst>
        </pc:spChg>
      </pc:sldChg>
      <pc:sldChg chg="modSp">
        <pc:chgData name="vcramond" userId="S::vcramond_gmail.com#ext#@worldhealthorg.onmicrosoft.com::46aa50c4-9e70-4c04-803f-9f6542e81752" providerId="AD" clId="Web-{C04A9DA8-E3AD-BB3E-DF1C-76C56F29BB22}" dt="2023-05-09T03:53:06.306" v="43" actId="20577"/>
        <pc:sldMkLst>
          <pc:docMk/>
          <pc:sldMk cId="2508758710" sldId="2147472023"/>
        </pc:sldMkLst>
        <pc:spChg chg="mod">
          <ac:chgData name="vcramond" userId="S::vcramond_gmail.com#ext#@worldhealthorg.onmicrosoft.com::46aa50c4-9e70-4c04-803f-9f6542e81752" providerId="AD" clId="Web-{C04A9DA8-E3AD-BB3E-DF1C-76C56F29BB22}" dt="2023-05-09T03:53:00.275" v="41" actId="20577"/>
          <ac:spMkLst>
            <pc:docMk/>
            <pc:sldMk cId="2508758710" sldId="2147472023"/>
            <ac:spMk id="20" creationId="{00000000-0000-0000-0000-000000000000}"/>
          </ac:spMkLst>
        </pc:spChg>
        <pc:spChg chg="mod">
          <ac:chgData name="vcramond" userId="S::vcramond_gmail.com#ext#@worldhealthorg.onmicrosoft.com::46aa50c4-9e70-4c04-803f-9f6542e81752" providerId="AD" clId="Web-{C04A9DA8-E3AD-BB3E-DF1C-76C56F29BB22}" dt="2023-05-09T03:53:06.306" v="43" actId="20577"/>
          <ac:spMkLst>
            <pc:docMk/>
            <pc:sldMk cId="2508758710" sldId="2147472023"/>
            <ac:spMk id="59" creationId="{00000000-0000-0000-0000-000000000000}"/>
          </ac:spMkLst>
        </pc:spChg>
      </pc:sldChg>
      <pc:sldChg chg="modSp">
        <pc:chgData name="vcramond" userId="S::vcramond_gmail.com#ext#@worldhealthorg.onmicrosoft.com::46aa50c4-9e70-4c04-803f-9f6542e81752" providerId="AD" clId="Web-{C04A9DA8-E3AD-BB3E-DF1C-76C56F29BB22}" dt="2023-05-09T03:54:02.292" v="46" actId="1076"/>
        <pc:sldMkLst>
          <pc:docMk/>
          <pc:sldMk cId="2105137329" sldId="2147472029"/>
        </pc:sldMkLst>
        <pc:spChg chg="mod">
          <ac:chgData name="vcramond" userId="S::vcramond_gmail.com#ext#@worldhealthorg.onmicrosoft.com::46aa50c4-9e70-4c04-803f-9f6542e81752" providerId="AD" clId="Web-{C04A9DA8-E3AD-BB3E-DF1C-76C56F29BB22}" dt="2023-05-09T03:54:02.292" v="46" actId="1076"/>
          <ac:spMkLst>
            <pc:docMk/>
            <pc:sldMk cId="2105137329" sldId="2147472029"/>
            <ac:spMk id="37" creationId="{6137B35D-D3EE-4D70-A1D9-7FA066C1EAFE}"/>
          </ac:spMkLst>
        </pc:spChg>
      </pc:sldChg>
    </pc:docChg>
  </pc:docChgLst>
  <pc:docChgLst>
    <pc:chgData name="NZOGU, Amuri Maurice" userId="S::nzogua@who.int::ecb84f29-e514-48fd-958b-5084513867cf" providerId="AD" clId="Web-{739AEA47-0FD5-9CE2-83BA-675B912D48D4}"/>
    <pc:docChg chg="modSld">
      <pc:chgData name="NZOGU, Amuri Maurice" userId="S::nzogua@who.int::ecb84f29-e514-48fd-958b-5084513867cf" providerId="AD" clId="Web-{739AEA47-0FD5-9CE2-83BA-675B912D48D4}" dt="2023-04-06T12:26:25.777" v="2" actId="20577"/>
      <pc:docMkLst>
        <pc:docMk/>
      </pc:docMkLst>
      <pc:sldChg chg="modSp">
        <pc:chgData name="NZOGU, Amuri Maurice" userId="S::nzogua@who.int::ecb84f29-e514-48fd-958b-5084513867cf" providerId="AD" clId="Web-{739AEA47-0FD5-9CE2-83BA-675B912D48D4}" dt="2023-04-06T12:26:25.777" v="2" actId="20577"/>
        <pc:sldMkLst>
          <pc:docMk/>
          <pc:sldMk cId="18808153" sldId="2147471974"/>
        </pc:sldMkLst>
        <pc:spChg chg="mod">
          <ac:chgData name="NZOGU, Amuri Maurice" userId="S::nzogua@who.int::ecb84f29-e514-48fd-958b-5084513867cf" providerId="AD" clId="Web-{739AEA47-0FD5-9CE2-83BA-675B912D48D4}" dt="2023-04-06T12:26:25.777" v="2" actId="20577"/>
          <ac:spMkLst>
            <pc:docMk/>
            <pc:sldMk cId="18808153" sldId="2147471974"/>
            <ac:spMk id="7" creationId="{BDACCC34-0FE0-FFC4-DD6A-614B372EDDB7}"/>
          </ac:spMkLst>
        </pc:spChg>
      </pc:sldChg>
    </pc:docChg>
  </pc:docChgLst>
  <pc:docChgLst>
    <pc:chgData name="William Fischer" userId="S::william_fischer_med.unc.edu#ext#@worldhealthorg.onmicrosoft.com::6996b5bb-6bed-4884-92ec-acf424c2bd51" providerId="AD" clId="Web-{137D9AD6-BDCA-C851-48FD-6CDFA25385A6}"/>
    <pc:docChg chg="mod modSld">
      <pc:chgData name="William Fischer" userId="S::william_fischer_med.unc.edu#ext#@worldhealthorg.onmicrosoft.com::6996b5bb-6bed-4884-92ec-acf424c2bd51" providerId="AD" clId="Web-{137D9AD6-BDCA-C851-48FD-6CDFA25385A6}" dt="2023-06-14T14:47:48.046" v="233" actId="20577"/>
      <pc:docMkLst>
        <pc:docMk/>
      </pc:docMkLst>
      <pc:sldChg chg="modSp">
        <pc:chgData name="William Fischer" userId="S::william_fischer_med.unc.edu#ext#@worldhealthorg.onmicrosoft.com::6996b5bb-6bed-4884-92ec-acf424c2bd51" providerId="AD" clId="Web-{137D9AD6-BDCA-C851-48FD-6CDFA25385A6}" dt="2023-06-14T13:30:50.082" v="12" actId="20577"/>
        <pc:sldMkLst>
          <pc:docMk/>
          <pc:sldMk cId="2526164799" sldId="3601"/>
        </pc:sldMkLst>
        <pc:spChg chg="mod">
          <ac:chgData name="William Fischer" userId="S::william_fischer_med.unc.edu#ext#@worldhealthorg.onmicrosoft.com::6996b5bb-6bed-4884-92ec-acf424c2bd51" providerId="AD" clId="Web-{137D9AD6-BDCA-C851-48FD-6CDFA25385A6}" dt="2023-06-14T13:30:29.597" v="8" actId="20577"/>
          <ac:spMkLst>
            <pc:docMk/>
            <pc:sldMk cId="2526164799" sldId="3601"/>
            <ac:spMk id="2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3:30:50.082" v="12" actId="20577"/>
          <ac:spMkLst>
            <pc:docMk/>
            <pc:sldMk cId="2526164799" sldId="3601"/>
            <ac:spMk id="37" creationId="{6137B35D-D3EE-4D70-A1D9-7FA066C1EAFE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137D9AD6-BDCA-C851-48FD-6CDFA25385A6}" dt="2023-06-14T13:30:03.721" v="6" actId="20577"/>
        <pc:sldMkLst>
          <pc:docMk/>
          <pc:sldMk cId="1213234432" sldId="2147472013"/>
        </pc:sldMkLst>
        <pc:spChg chg="mod">
          <ac:chgData name="William Fischer" userId="S::william_fischer_med.unc.edu#ext#@worldhealthorg.onmicrosoft.com::6996b5bb-6bed-4884-92ec-acf424c2bd51" providerId="AD" clId="Web-{137D9AD6-BDCA-C851-48FD-6CDFA25385A6}" dt="2023-06-14T13:30:03.721" v="6" actId="20577"/>
          <ac:spMkLst>
            <pc:docMk/>
            <pc:sldMk cId="1213234432" sldId="2147472013"/>
            <ac:spMk id="3" creationId="{551A2807-2211-4D4D-8E09-34B21994D739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137D9AD6-BDCA-C851-48FD-6CDFA25385A6}" dt="2023-06-14T13:31:41.459" v="30" actId="20577"/>
        <pc:sldMkLst>
          <pc:docMk/>
          <pc:sldMk cId="492358814" sldId="2147472016"/>
        </pc:sldMkLst>
        <pc:spChg chg="mod">
          <ac:chgData name="William Fischer" userId="S::william_fischer_med.unc.edu#ext#@worldhealthorg.onmicrosoft.com::6996b5bb-6bed-4884-92ec-acf424c2bd51" providerId="AD" clId="Web-{137D9AD6-BDCA-C851-48FD-6CDFA25385A6}" dt="2023-06-14T13:31:41.459" v="30" actId="20577"/>
          <ac:spMkLst>
            <pc:docMk/>
            <pc:sldMk cId="492358814" sldId="2147472016"/>
            <ac:spMk id="20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3:31:27.396" v="23" actId="20577"/>
          <ac:spMkLst>
            <pc:docMk/>
            <pc:sldMk cId="492358814" sldId="2147472016"/>
            <ac:spMk id="52" creationId="{00000000-0000-0000-0000-000000000000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137D9AD6-BDCA-C851-48FD-6CDFA25385A6}" dt="2023-06-14T13:32:24.538" v="41" actId="20577"/>
        <pc:sldMkLst>
          <pc:docMk/>
          <pc:sldMk cId="2990738592" sldId="2147472017"/>
        </pc:sldMkLst>
        <pc:spChg chg="mod">
          <ac:chgData name="William Fischer" userId="S::william_fischer_med.unc.edu#ext#@worldhealthorg.onmicrosoft.com::6996b5bb-6bed-4884-92ec-acf424c2bd51" providerId="AD" clId="Web-{137D9AD6-BDCA-C851-48FD-6CDFA25385A6}" dt="2023-06-14T13:32:24.538" v="41" actId="20577"/>
          <ac:spMkLst>
            <pc:docMk/>
            <pc:sldMk cId="2990738592" sldId="2147472017"/>
            <ac:spMk id="3" creationId="{56F5887F-10D6-824A-A088-6817DEC88261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137D9AD6-BDCA-C851-48FD-6CDFA25385A6}" dt="2023-06-14T13:34:31.324" v="78" actId="20577"/>
        <pc:sldMkLst>
          <pc:docMk/>
          <pc:sldMk cId="2209387018" sldId="2147472018"/>
        </pc:sldMkLst>
        <pc:spChg chg="mod">
          <ac:chgData name="William Fischer" userId="S::william_fischer_med.unc.edu#ext#@worldhealthorg.onmicrosoft.com::6996b5bb-6bed-4884-92ec-acf424c2bd51" providerId="AD" clId="Web-{137D9AD6-BDCA-C851-48FD-6CDFA25385A6}" dt="2023-06-14T13:34:14.292" v="71" actId="20577"/>
          <ac:spMkLst>
            <pc:docMk/>
            <pc:sldMk cId="2209387018" sldId="2147472018"/>
            <ac:spMk id="2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3:34:31.324" v="78" actId="20577"/>
          <ac:spMkLst>
            <pc:docMk/>
            <pc:sldMk cId="2209387018" sldId="2147472018"/>
            <ac:spMk id="3" creationId="{00000000-0000-0000-0000-000000000000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137D9AD6-BDCA-C851-48FD-6CDFA25385A6}" dt="2023-06-14T13:34:06.511" v="67" actId="20577"/>
        <pc:sldMkLst>
          <pc:docMk/>
          <pc:sldMk cId="2443963005" sldId="2147472019"/>
        </pc:sldMkLst>
        <pc:spChg chg="mod">
          <ac:chgData name="William Fischer" userId="S::william_fischer_med.unc.edu#ext#@worldhealthorg.onmicrosoft.com::6996b5bb-6bed-4884-92ec-acf424c2bd51" providerId="AD" clId="Web-{137D9AD6-BDCA-C851-48FD-6CDFA25385A6}" dt="2023-06-14T13:34:06.511" v="67" actId="20577"/>
          <ac:spMkLst>
            <pc:docMk/>
            <pc:sldMk cId="2443963005" sldId="2147472019"/>
            <ac:spMk id="2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3:33:29.400" v="56" actId="20577"/>
          <ac:spMkLst>
            <pc:docMk/>
            <pc:sldMk cId="2443963005" sldId="2147472019"/>
            <ac:spMk id="3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3:33:33.619" v="57" actId="20577"/>
          <ac:spMkLst>
            <pc:docMk/>
            <pc:sldMk cId="2443963005" sldId="2147472019"/>
            <ac:spMk id="16" creationId="{00000000-0000-0000-0000-000000000000}"/>
          </ac:spMkLst>
        </pc:spChg>
      </pc:sldChg>
      <pc:sldChg chg="delSp modSp">
        <pc:chgData name="William Fischer" userId="S::william_fischer_med.unc.edu#ext#@worldhealthorg.onmicrosoft.com::6996b5bb-6bed-4884-92ec-acf424c2bd51" providerId="AD" clId="Web-{137D9AD6-BDCA-C851-48FD-6CDFA25385A6}" dt="2023-06-14T14:27:59.586" v="133" actId="1076"/>
        <pc:sldMkLst>
          <pc:docMk/>
          <pc:sldMk cId="443320231" sldId="2147472020"/>
        </pc:sldMkLst>
        <pc:spChg chg="mod">
          <ac:chgData name="William Fischer" userId="S::william_fischer_med.unc.edu#ext#@worldhealthorg.onmicrosoft.com::6996b5bb-6bed-4884-92ec-acf424c2bd51" providerId="AD" clId="Web-{137D9AD6-BDCA-C851-48FD-6CDFA25385A6}" dt="2023-06-14T13:33:59.323" v="64" actId="20577"/>
          <ac:spMkLst>
            <pc:docMk/>
            <pc:sldMk cId="443320231" sldId="2147472020"/>
            <ac:spMk id="2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3:33:47.119" v="58" actId="20577"/>
          <ac:spMkLst>
            <pc:docMk/>
            <pc:sldMk cId="443320231" sldId="2147472020"/>
            <ac:spMk id="5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3:34:45.262" v="80" actId="20577"/>
          <ac:spMkLst>
            <pc:docMk/>
            <pc:sldMk cId="443320231" sldId="2147472020"/>
            <ac:spMk id="17" creationId="{00000000-0000-0000-0000-000000000000}"/>
          </ac:spMkLst>
        </pc:spChg>
        <pc:spChg chg="del mod">
          <ac:chgData name="William Fischer" userId="S::william_fischer_med.unc.edu#ext#@worldhealthorg.onmicrosoft.com::6996b5bb-6bed-4884-92ec-acf424c2bd51" providerId="AD" clId="Web-{137D9AD6-BDCA-C851-48FD-6CDFA25385A6}" dt="2023-06-14T14:27:54.539" v="132"/>
          <ac:spMkLst>
            <pc:docMk/>
            <pc:sldMk cId="443320231" sldId="2147472020"/>
            <ac:spMk id="34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3:35:59.765" v="91" actId="20577"/>
          <ac:spMkLst>
            <pc:docMk/>
            <pc:sldMk cId="443320231" sldId="2147472020"/>
            <ac:spMk id="38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4:27:59.586" v="133" actId="1076"/>
          <ac:spMkLst>
            <pc:docMk/>
            <pc:sldMk cId="443320231" sldId="2147472020"/>
            <ac:spMk id="40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4:27:24.367" v="117" actId="1076"/>
          <ac:spMkLst>
            <pc:docMk/>
            <pc:sldMk cId="443320231" sldId="2147472020"/>
            <ac:spMk id="48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3:36:08.171" v="92" actId="20577"/>
          <ac:spMkLst>
            <pc:docMk/>
            <pc:sldMk cId="443320231" sldId="2147472020"/>
            <ac:spMk id="56" creationId="{00000000-0000-0000-0000-000000000000}"/>
          </ac:spMkLst>
        </pc:spChg>
      </pc:sldChg>
      <pc:sldChg chg="modSp">
        <pc:chgData name="William Fischer" userId="S::william_fischer_med.unc.edu#ext#@worldhealthorg.onmicrosoft.com::6996b5bb-6bed-4884-92ec-acf424c2bd51" providerId="AD" clId="Web-{137D9AD6-BDCA-C851-48FD-6CDFA25385A6}" dt="2023-06-14T14:47:11.295" v="232" actId="1076"/>
        <pc:sldMkLst>
          <pc:docMk/>
          <pc:sldMk cId="1613404491" sldId="2147472021"/>
        </pc:sldMkLst>
        <pc:spChg chg="mod">
          <ac:chgData name="William Fischer" userId="S::william_fischer_med.unc.edu#ext#@worldhealthorg.onmicrosoft.com::6996b5bb-6bed-4884-92ec-acf424c2bd51" providerId="AD" clId="Web-{137D9AD6-BDCA-C851-48FD-6CDFA25385A6}" dt="2023-06-14T14:45:27.590" v="221" actId="20577"/>
          <ac:spMkLst>
            <pc:docMk/>
            <pc:sldMk cId="1613404491" sldId="2147472021"/>
            <ac:spMk id="28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4:46:29.638" v="226" actId="20577"/>
          <ac:spMkLst>
            <pc:docMk/>
            <pc:sldMk cId="1613404491" sldId="2147472021"/>
            <ac:spMk id="30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4:47:01.983" v="231" actId="1076"/>
          <ac:spMkLst>
            <pc:docMk/>
            <pc:sldMk cId="1613404491" sldId="2147472021"/>
            <ac:spMk id="31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4:47:11.295" v="232" actId="1076"/>
          <ac:spMkLst>
            <pc:docMk/>
            <pc:sldMk cId="1613404491" sldId="2147472021"/>
            <ac:spMk id="36" creationId="{00000000-0000-0000-0000-000000000000}"/>
          </ac:spMkLst>
        </pc:spChg>
        <pc:grpChg chg="mod">
          <ac:chgData name="William Fischer" userId="S::william_fischer_med.unc.edu#ext#@worldhealthorg.onmicrosoft.com::6996b5bb-6bed-4884-92ec-acf424c2bd51" providerId="AD" clId="Web-{137D9AD6-BDCA-C851-48FD-6CDFA25385A6}" dt="2023-06-14T14:46:56.779" v="230" actId="14100"/>
          <ac:grpSpMkLst>
            <pc:docMk/>
            <pc:sldMk cId="1613404491" sldId="2147472021"/>
            <ac:grpSpMk id="21" creationId="{00000000-0000-0000-0000-000000000000}"/>
          </ac:grpSpMkLst>
        </pc:grpChg>
      </pc:sldChg>
      <pc:sldChg chg="addSp delSp modSp">
        <pc:chgData name="William Fischer" userId="S::william_fischer_med.unc.edu#ext#@worldhealthorg.onmicrosoft.com::6996b5bb-6bed-4884-92ec-acf424c2bd51" providerId="AD" clId="Web-{137D9AD6-BDCA-C851-48FD-6CDFA25385A6}" dt="2023-06-14T14:35:52.986" v="210" actId="20577"/>
        <pc:sldMkLst>
          <pc:docMk/>
          <pc:sldMk cId="2508758710" sldId="2147472023"/>
        </pc:sldMkLst>
        <pc:spChg chg="mod">
          <ac:chgData name="William Fischer" userId="S::william_fischer_med.unc.edu#ext#@worldhealthorg.onmicrosoft.com::6996b5bb-6bed-4884-92ec-acf424c2bd51" providerId="AD" clId="Web-{137D9AD6-BDCA-C851-48FD-6CDFA25385A6}" dt="2023-06-14T14:28:14.508" v="142" actId="20577"/>
          <ac:spMkLst>
            <pc:docMk/>
            <pc:sldMk cId="2508758710" sldId="2147472023"/>
            <ac:spMk id="2" creationId="{00000000-0000-0000-0000-000000000000}"/>
          </ac:spMkLst>
        </pc:spChg>
        <pc:spChg chg="add mod">
          <ac:chgData name="William Fischer" userId="S::william_fischer_med.unc.edu#ext#@worldhealthorg.onmicrosoft.com::6996b5bb-6bed-4884-92ec-acf424c2bd51" providerId="AD" clId="Web-{137D9AD6-BDCA-C851-48FD-6CDFA25385A6}" dt="2023-06-14T14:30:56.058" v="190" actId="1076"/>
          <ac:spMkLst>
            <pc:docMk/>
            <pc:sldMk cId="2508758710" sldId="2147472023"/>
            <ac:spMk id="9" creationId="{94EFB1D2-B446-3B99-BABF-903E7546979E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4:35:52.986" v="210" actId="20577"/>
          <ac:spMkLst>
            <pc:docMk/>
            <pc:sldMk cId="2508758710" sldId="2147472023"/>
            <ac:spMk id="20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4:30:46.745" v="188" actId="1076"/>
          <ac:spMkLst>
            <pc:docMk/>
            <pc:sldMk cId="2508758710" sldId="2147472023"/>
            <ac:spMk id="23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4:28:24.899" v="149" actId="20577"/>
          <ac:spMkLst>
            <pc:docMk/>
            <pc:sldMk cId="2508758710" sldId="2147472023"/>
            <ac:spMk id="47" creationId="{00000000-0000-0000-0000-00000000000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4:29:23.275" v="174" actId="1076"/>
          <ac:spMkLst>
            <pc:docMk/>
            <pc:sldMk cId="2508758710" sldId="2147472023"/>
            <ac:spMk id="53" creationId="{E6AE4EBD-BDA6-4AA7-871A-0155AD517F40}"/>
          </ac:spMkLst>
        </pc:spChg>
        <pc:spChg chg="mod">
          <ac:chgData name="William Fischer" userId="S::william_fischer_med.unc.edu#ext#@worldhealthorg.onmicrosoft.com::6996b5bb-6bed-4884-92ec-acf424c2bd51" providerId="AD" clId="Web-{137D9AD6-BDCA-C851-48FD-6CDFA25385A6}" dt="2023-06-14T14:28:27.462" v="153" actId="20577"/>
          <ac:spMkLst>
            <pc:docMk/>
            <pc:sldMk cId="2508758710" sldId="2147472023"/>
            <ac:spMk id="54" creationId="{00000000-0000-0000-0000-000000000000}"/>
          </ac:spMkLst>
        </pc:spChg>
        <pc:spChg chg="del">
          <ac:chgData name="William Fischer" userId="S::william_fischer_med.unc.edu#ext#@worldhealthorg.onmicrosoft.com::6996b5bb-6bed-4884-92ec-acf424c2bd51" providerId="AD" clId="Web-{137D9AD6-BDCA-C851-48FD-6CDFA25385A6}" dt="2023-06-14T14:28:30.977" v="154"/>
          <ac:spMkLst>
            <pc:docMk/>
            <pc:sldMk cId="2508758710" sldId="2147472023"/>
            <ac:spMk id="55" creationId="{00000000-0000-0000-0000-000000000000}"/>
          </ac:spMkLst>
        </pc:spChg>
        <pc:picChg chg="mod">
          <ac:chgData name="William Fischer" userId="S::william_fischer_med.unc.edu#ext#@worldhealthorg.onmicrosoft.com::6996b5bb-6bed-4884-92ec-acf424c2bd51" providerId="AD" clId="Web-{137D9AD6-BDCA-C851-48FD-6CDFA25385A6}" dt="2023-06-14T14:30:46.605" v="187" actId="1076"/>
          <ac:picMkLst>
            <pc:docMk/>
            <pc:sldMk cId="2508758710" sldId="2147472023"/>
            <ac:picMk id="2052" creationId="{00000000-0000-0000-0000-000000000000}"/>
          </ac:picMkLst>
        </pc:picChg>
      </pc:sldChg>
      <pc:sldChg chg="modSp">
        <pc:chgData name="William Fischer" userId="S::william_fischer_med.unc.edu#ext#@worldhealthorg.onmicrosoft.com::6996b5bb-6bed-4884-92ec-acf424c2bd51" providerId="AD" clId="Web-{137D9AD6-BDCA-C851-48FD-6CDFA25385A6}" dt="2023-06-14T14:47:48.046" v="233" actId="20577"/>
        <pc:sldMkLst>
          <pc:docMk/>
          <pc:sldMk cId="2105137329" sldId="2147472029"/>
        </pc:sldMkLst>
        <pc:spChg chg="mod">
          <ac:chgData name="William Fischer" userId="S::william_fischer_med.unc.edu#ext#@worldhealthorg.onmicrosoft.com::6996b5bb-6bed-4884-92ec-acf424c2bd51" providerId="AD" clId="Web-{137D9AD6-BDCA-C851-48FD-6CDFA25385A6}" dt="2023-06-14T14:47:48.046" v="233" actId="20577"/>
          <ac:spMkLst>
            <pc:docMk/>
            <pc:sldMk cId="2105137329" sldId="2147472029"/>
            <ac:spMk id="39" creationId="{1E4F24BD-851A-4080-A736-774BCCD0E888}"/>
          </ac:spMkLst>
        </pc:spChg>
      </pc:sldChg>
      <pc:sldChg chg="addCm">
        <pc:chgData name="William Fischer" userId="S::william_fischer_med.unc.edu#ext#@worldhealthorg.onmicrosoft.com::6996b5bb-6bed-4884-92ec-acf424c2bd51" providerId="AD" clId="Web-{137D9AD6-BDCA-C851-48FD-6CDFA25385A6}" dt="2023-06-14T13:29:24.985" v="1"/>
        <pc:sldMkLst>
          <pc:docMk/>
          <pc:sldMk cId="1690441493" sldId="214747203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lliam Fischer" userId="S::william_fischer_med.unc.edu#ext#@worldhealthorg.onmicrosoft.com::6996b5bb-6bed-4884-92ec-acf424c2bd51" providerId="AD" clId="Web-{137D9AD6-BDCA-C851-48FD-6CDFA25385A6}" dt="2023-06-14T13:29:24.985" v="1"/>
              <pc2:cmMkLst xmlns:pc2="http://schemas.microsoft.com/office/powerpoint/2019/9/main/command">
                <pc:docMk/>
                <pc:sldMk cId="1690441493" sldId="2147472031"/>
                <pc2:cmMk id="{1F086468-731D-4615-A792-AB4F77662A5E}"/>
              </pc2:cmMkLst>
            </pc226:cmChg>
          </p:ext>
        </pc:extLst>
      </pc:sldChg>
    </pc:docChg>
  </pc:docChgLst>
  <pc:docChgLst>
    <pc:chgData name="William Fischer" userId="S::william_fischer_med.unc.edu#ext#@worldhealthorg.onmicrosoft.com::6996b5bb-6bed-4884-92ec-acf424c2bd51" providerId="AD" clId="Web-{FE1DBFB8-9CAD-22DC-8EE9-BCF134A0D6E1}"/>
    <pc:docChg chg="modSld">
      <pc:chgData name="William Fischer" userId="S::william_fischer_med.unc.edu#ext#@worldhealthorg.onmicrosoft.com::6996b5bb-6bed-4884-92ec-acf424c2bd51" providerId="AD" clId="Web-{FE1DBFB8-9CAD-22DC-8EE9-BCF134A0D6E1}" dt="2023-06-14T16:07:20.469" v="1" actId="20577"/>
      <pc:docMkLst>
        <pc:docMk/>
      </pc:docMkLst>
      <pc:sldChg chg="modSp">
        <pc:chgData name="William Fischer" userId="S::william_fischer_med.unc.edu#ext#@worldhealthorg.onmicrosoft.com::6996b5bb-6bed-4884-92ec-acf424c2bd51" providerId="AD" clId="Web-{FE1DBFB8-9CAD-22DC-8EE9-BCF134A0D6E1}" dt="2023-06-14T16:07:20.469" v="1" actId="20577"/>
        <pc:sldMkLst>
          <pc:docMk/>
          <pc:sldMk cId="2443963005" sldId="2147472019"/>
        </pc:sldMkLst>
        <pc:spChg chg="mod">
          <ac:chgData name="William Fischer" userId="S::william_fischer_med.unc.edu#ext#@worldhealthorg.onmicrosoft.com::6996b5bb-6bed-4884-92ec-acf424c2bd51" providerId="AD" clId="Web-{FE1DBFB8-9CAD-22DC-8EE9-BCF134A0D6E1}" dt="2023-06-14T16:07:20.469" v="1" actId="20577"/>
          <ac:spMkLst>
            <pc:docMk/>
            <pc:sldMk cId="2443963005" sldId="2147472019"/>
            <ac:spMk id="7" creationId="{00000000-0000-0000-0000-000000000000}"/>
          </ac:spMkLst>
        </pc:spChg>
      </pc:sldChg>
    </pc:docChg>
  </pc:docChgLst>
  <pc:docChgLst>
    <pc:chgData name="RYLANCE, Jamie" userId="96008e3e-4e55-4787-aaf1-12278ca655e6" providerId="ADAL" clId="{01E82CED-ACE5-49C6-8E23-FCEBFBFBC49C}"/>
    <pc:docChg chg="undo redo custSel modSld">
      <pc:chgData name="RYLANCE, Jamie" userId="96008e3e-4e55-4787-aaf1-12278ca655e6" providerId="ADAL" clId="{01E82CED-ACE5-49C6-8E23-FCEBFBFBC49C}" dt="2022-11-30T08:38:24.094" v="557" actId="1038"/>
      <pc:docMkLst>
        <pc:docMk/>
      </pc:docMkLst>
      <pc:sldChg chg="modSp mod">
        <pc:chgData name="RYLANCE, Jamie" userId="96008e3e-4e55-4787-aaf1-12278ca655e6" providerId="ADAL" clId="{01E82CED-ACE5-49C6-8E23-FCEBFBFBC49C}" dt="2022-11-30T08:38:24.094" v="557" actId="1038"/>
        <pc:sldMkLst>
          <pc:docMk/>
          <pc:sldMk cId="2209387018" sldId="2147472018"/>
        </pc:sldMkLst>
        <pc:graphicFrameChg chg="mod modGraphic">
          <ac:chgData name="RYLANCE, Jamie" userId="96008e3e-4e55-4787-aaf1-12278ca655e6" providerId="ADAL" clId="{01E82CED-ACE5-49C6-8E23-FCEBFBFBC49C}" dt="2022-11-30T08:38:24.094" v="557" actId="1038"/>
          <ac:graphicFrameMkLst>
            <pc:docMk/>
            <pc:sldMk cId="2209387018" sldId="2147472018"/>
            <ac:graphicFrameMk id="5" creationId="{15F5B08E-FA8D-8649-A6E7-792A2551F224}"/>
          </ac:graphicFrameMkLst>
        </pc:graphicFrameChg>
        <pc:picChg chg="mod">
          <ac:chgData name="RYLANCE, Jamie" userId="96008e3e-4e55-4787-aaf1-12278ca655e6" providerId="ADAL" clId="{01E82CED-ACE5-49C6-8E23-FCEBFBFBC49C}" dt="2022-11-30T08:38:24.094" v="557" actId="1038"/>
          <ac:picMkLst>
            <pc:docMk/>
            <pc:sldMk cId="2209387018" sldId="2147472018"/>
            <ac:picMk id="6" creationId="{BE954EC9-E6DE-45AA-9589-22D8D5A2E61F}"/>
          </ac:picMkLst>
        </pc:picChg>
      </pc:sldChg>
      <pc:sldChg chg="modSp mod">
        <pc:chgData name="RYLANCE, Jamie" userId="96008e3e-4e55-4787-aaf1-12278ca655e6" providerId="ADAL" clId="{01E82CED-ACE5-49C6-8E23-FCEBFBFBC49C}" dt="2022-11-30T08:29:14.523" v="51" actId="20577"/>
        <pc:sldMkLst>
          <pc:docMk/>
          <pc:sldMk cId="2443963005" sldId="2147472019"/>
        </pc:sldMkLst>
        <pc:spChg chg="mod">
          <ac:chgData name="RYLANCE, Jamie" userId="96008e3e-4e55-4787-aaf1-12278ca655e6" providerId="ADAL" clId="{01E82CED-ACE5-49C6-8E23-FCEBFBFBC49C}" dt="2022-11-30T08:29:07.253" v="43" actId="20577"/>
          <ac:spMkLst>
            <pc:docMk/>
            <pc:sldMk cId="2443963005" sldId="2147472019"/>
            <ac:spMk id="8" creationId="{00000000-0000-0000-0000-000000000000}"/>
          </ac:spMkLst>
        </pc:spChg>
        <pc:spChg chg="mod">
          <ac:chgData name="RYLANCE, Jamie" userId="96008e3e-4e55-4787-aaf1-12278ca655e6" providerId="ADAL" clId="{01E82CED-ACE5-49C6-8E23-FCEBFBFBC49C}" dt="2022-11-30T08:28:46.817" v="24" actId="20577"/>
          <ac:spMkLst>
            <pc:docMk/>
            <pc:sldMk cId="2443963005" sldId="2147472019"/>
            <ac:spMk id="11" creationId="{00000000-0000-0000-0000-000000000000}"/>
          </ac:spMkLst>
        </pc:spChg>
        <pc:spChg chg="mod">
          <ac:chgData name="RYLANCE, Jamie" userId="96008e3e-4e55-4787-aaf1-12278ca655e6" providerId="ADAL" clId="{01E82CED-ACE5-49C6-8E23-FCEBFBFBC49C}" dt="2022-11-30T08:29:01.415" v="34" actId="6549"/>
          <ac:spMkLst>
            <pc:docMk/>
            <pc:sldMk cId="2443963005" sldId="2147472019"/>
            <ac:spMk id="12" creationId="{00000000-0000-0000-0000-000000000000}"/>
          </ac:spMkLst>
        </pc:spChg>
        <pc:spChg chg="mod">
          <ac:chgData name="RYLANCE, Jamie" userId="96008e3e-4e55-4787-aaf1-12278ca655e6" providerId="ADAL" clId="{01E82CED-ACE5-49C6-8E23-FCEBFBFBC49C}" dt="2022-11-30T08:29:14.523" v="51" actId="20577"/>
          <ac:spMkLst>
            <pc:docMk/>
            <pc:sldMk cId="2443963005" sldId="2147472019"/>
            <ac:spMk id="16" creationId="{00000000-0000-0000-0000-000000000000}"/>
          </ac:spMkLst>
        </pc:spChg>
      </pc:sldChg>
      <pc:sldChg chg="delSp modSp mod">
        <pc:chgData name="RYLANCE, Jamie" userId="96008e3e-4e55-4787-aaf1-12278ca655e6" providerId="ADAL" clId="{01E82CED-ACE5-49C6-8E23-FCEBFBFBC49C}" dt="2022-11-30T08:36:15.345" v="413" actId="6549"/>
        <pc:sldMkLst>
          <pc:docMk/>
          <pc:sldMk cId="443320231" sldId="2147472020"/>
        </pc:sldMkLst>
        <pc:spChg chg="mod">
          <ac:chgData name="RYLANCE, Jamie" userId="96008e3e-4e55-4787-aaf1-12278ca655e6" providerId="ADAL" clId="{01E82CED-ACE5-49C6-8E23-FCEBFBFBC49C}" dt="2022-11-30T08:30:33.081" v="107" actId="14100"/>
          <ac:spMkLst>
            <pc:docMk/>
            <pc:sldMk cId="443320231" sldId="2147472020"/>
            <ac:spMk id="2" creationId="{00000000-0000-0000-0000-000000000000}"/>
          </ac:spMkLst>
        </pc:spChg>
        <pc:spChg chg="mod">
          <ac:chgData name="RYLANCE, Jamie" userId="96008e3e-4e55-4787-aaf1-12278ca655e6" providerId="ADAL" clId="{01E82CED-ACE5-49C6-8E23-FCEBFBFBC49C}" dt="2022-11-30T08:29:55.763" v="106" actId="1035"/>
          <ac:spMkLst>
            <pc:docMk/>
            <pc:sldMk cId="443320231" sldId="2147472020"/>
            <ac:spMk id="17" creationId="{00000000-0000-0000-0000-000000000000}"/>
          </ac:spMkLst>
        </pc:spChg>
        <pc:spChg chg="mod">
          <ac:chgData name="RYLANCE, Jamie" userId="96008e3e-4e55-4787-aaf1-12278ca655e6" providerId="ADAL" clId="{01E82CED-ACE5-49C6-8E23-FCEBFBFBC49C}" dt="2022-11-30T08:29:52.643" v="100" actId="1035"/>
          <ac:spMkLst>
            <pc:docMk/>
            <pc:sldMk cId="443320231" sldId="2147472020"/>
            <ac:spMk id="38" creationId="{00000000-0000-0000-0000-000000000000}"/>
          </ac:spMkLst>
        </pc:spChg>
        <pc:spChg chg="mod topLvl">
          <ac:chgData name="RYLANCE, Jamie" userId="96008e3e-4e55-4787-aaf1-12278ca655e6" providerId="ADAL" clId="{01E82CED-ACE5-49C6-8E23-FCEBFBFBC49C}" dt="2022-11-30T08:36:15.345" v="413" actId="6549"/>
          <ac:spMkLst>
            <pc:docMk/>
            <pc:sldMk cId="443320231" sldId="2147472020"/>
            <ac:spMk id="48" creationId="{00000000-0000-0000-0000-000000000000}"/>
          </ac:spMkLst>
        </pc:spChg>
        <pc:spChg chg="mod">
          <ac:chgData name="RYLANCE, Jamie" userId="96008e3e-4e55-4787-aaf1-12278ca655e6" providerId="ADAL" clId="{01E82CED-ACE5-49C6-8E23-FCEBFBFBC49C}" dt="2022-11-30T08:29:50.194" v="94" actId="1035"/>
          <ac:spMkLst>
            <pc:docMk/>
            <pc:sldMk cId="443320231" sldId="2147472020"/>
            <ac:spMk id="56" creationId="{00000000-0000-0000-0000-000000000000}"/>
          </ac:spMkLst>
        </pc:spChg>
        <pc:spChg chg="mod">
          <ac:chgData name="RYLANCE, Jamie" userId="96008e3e-4e55-4787-aaf1-12278ca655e6" providerId="ADAL" clId="{01E82CED-ACE5-49C6-8E23-FCEBFBFBC49C}" dt="2022-11-30T08:35:51.536" v="353" actId="1076"/>
          <ac:spMkLst>
            <pc:docMk/>
            <pc:sldMk cId="443320231" sldId="2147472020"/>
            <ac:spMk id="63" creationId="{00000000-0000-0000-0000-000000000000}"/>
          </ac:spMkLst>
        </pc:spChg>
        <pc:spChg chg="del mod topLvl">
          <ac:chgData name="RYLANCE, Jamie" userId="96008e3e-4e55-4787-aaf1-12278ca655e6" providerId="ADAL" clId="{01E82CED-ACE5-49C6-8E23-FCEBFBFBC49C}" dt="2022-11-30T08:36:09.877" v="393" actId="478"/>
          <ac:spMkLst>
            <pc:docMk/>
            <pc:sldMk cId="443320231" sldId="2147472020"/>
            <ac:spMk id="68" creationId="{00000000-0000-0000-0000-000000000000}"/>
          </ac:spMkLst>
        </pc:spChg>
        <pc:grpChg chg="del mod">
          <ac:chgData name="RYLANCE, Jamie" userId="96008e3e-4e55-4787-aaf1-12278ca655e6" providerId="ADAL" clId="{01E82CED-ACE5-49C6-8E23-FCEBFBFBC49C}" dt="2022-11-30T08:35:49.007" v="351" actId="165"/>
          <ac:grpSpMkLst>
            <pc:docMk/>
            <pc:sldMk cId="443320231" sldId="2147472020"/>
            <ac:grpSpMk id="49" creationId="{00000000-0000-0000-0000-000000000000}"/>
          </ac:grpSpMkLst>
        </pc:grpChg>
        <pc:picChg chg="mod topLvl">
          <ac:chgData name="RYLANCE, Jamie" userId="96008e3e-4e55-4787-aaf1-12278ca655e6" providerId="ADAL" clId="{01E82CED-ACE5-49C6-8E23-FCEBFBFBC49C}" dt="2022-11-30T08:35:49.007" v="351" actId="165"/>
          <ac:picMkLst>
            <pc:docMk/>
            <pc:sldMk cId="443320231" sldId="2147472020"/>
            <ac:picMk id="1046" creationId="{00000000-0000-0000-0000-000000000000}"/>
          </ac:picMkLst>
        </pc:picChg>
      </pc:sldChg>
      <pc:sldChg chg="addSp delSp modSp mod">
        <pc:chgData name="RYLANCE, Jamie" userId="96008e3e-4e55-4787-aaf1-12278ca655e6" providerId="ADAL" clId="{01E82CED-ACE5-49C6-8E23-FCEBFBFBC49C}" dt="2022-11-30T08:35:36.356" v="350" actId="1036"/>
        <pc:sldMkLst>
          <pc:docMk/>
          <pc:sldMk cId="1613404491" sldId="2147472021"/>
        </pc:sldMkLst>
        <pc:spChg chg="add del mod">
          <ac:chgData name="RYLANCE, Jamie" userId="96008e3e-4e55-4787-aaf1-12278ca655e6" providerId="ADAL" clId="{01E82CED-ACE5-49C6-8E23-FCEBFBFBC49C}" dt="2022-11-30T08:35:36.356" v="350" actId="1036"/>
          <ac:spMkLst>
            <pc:docMk/>
            <pc:sldMk cId="1613404491" sldId="2147472021"/>
            <ac:spMk id="36" creationId="{00000000-0000-0000-0000-000000000000}"/>
          </ac:spMkLst>
        </pc:spChg>
        <pc:spChg chg="add del mod">
          <ac:chgData name="RYLANCE, Jamie" userId="96008e3e-4e55-4787-aaf1-12278ca655e6" providerId="ADAL" clId="{01E82CED-ACE5-49C6-8E23-FCEBFBFBC49C}" dt="2022-11-30T08:35:01.166" v="283" actId="478"/>
          <ac:spMkLst>
            <pc:docMk/>
            <pc:sldMk cId="1613404491" sldId="2147472021"/>
            <ac:spMk id="37" creationId="{00000000-0000-0000-0000-000000000000}"/>
          </ac:spMkLst>
        </pc:spChg>
        <pc:spChg chg="add del mod">
          <ac:chgData name="RYLANCE, Jamie" userId="96008e3e-4e55-4787-aaf1-12278ca655e6" providerId="ADAL" clId="{01E82CED-ACE5-49C6-8E23-FCEBFBFBC49C}" dt="2022-11-30T08:33:59.073" v="248" actId="478"/>
          <ac:spMkLst>
            <pc:docMk/>
            <pc:sldMk cId="1613404491" sldId="2147472021"/>
            <ac:spMk id="38" creationId="{00000000-0000-0000-0000-000000000000}"/>
          </ac:spMkLst>
        </pc:spChg>
        <pc:spChg chg="del mod">
          <ac:chgData name="RYLANCE, Jamie" userId="96008e3e-4e55-4787-aaf1-12278ca655e6" providerId="ADAL" clId="{01E82CED-ACE5-49C6-8E23-FCEBFBFBC49C}" dt="2022-11-30T08:35:16.688" v="293"/>
          <ac:spMkLst>
            <pc:docMk/>
            <pc:sldMk cId="1613404491" sldId="2147472021"/>
            <ac:spMk id="41" creationId="{00000000-0000-0000-0000-000000000000}"/>
          </ac:spMkLst>
        </pc:spChg>
        <pc:spChg chg="mod">
          <ac:chgData name="RYLANCE, Jamie" userId="96008e3e-4e55-4787-aaf1-12278ca655e6" providerId="ADAL" clId="{01E82CED-ACE5-49C6-8E23-FCEBFBFBC49C}" dt="2022-11-30T08:35:31.648" v="315" actId="1035"/>
          <ac:spMkLst>
            <pc:docMk/>
            <pc:sldMk cId="1613404491" sldId="2147472021"/>
            <ac:spMk id="42" creationId="{00000000-0000-0000-0000-000000000000}"/>
          </ac:spMkLst>
        </pc:spChg>
      </pc:sldChg>
      <pc:sldChg chg="addSp delSp modSp mod">
        <pc:chgData name="RYLANCE, Jamie" userId="96008e3e-4e55-4787-aaf1-12278ca655e6" providerId="ADAL" clId="{01E82CED-ACE5-49C6-8E23-FCEBFBFBC49C}" dt="2022-11-30T08:37:10.104" v="484" actId="20577"/>
        <pc:sldMkLst>
          <pc:docMk/>
          <pc:sldMk cId="2508758710" sldId="2147472023"/>
        </pc:sldMkLst>
        <pc:spChg chg="mod">
          <ac:chgData name="RYLANCE, Jamie" userId="96008e3e-4e55-4787-aaf1-12278ca655e6" providerId="ADAL" clId="{01E82CED-ACE5-49C6-8E23-FCEBFBFBC49C}" dt="2022-11-30T08:36:48.775" v="451" actId="20577"/>
          <ac:spMkLst>
            <pc:docMk/>
            <pc:sldMk cId="2508758710" sldId="2147472023"/>
            <ac:spMk id="27" creationId="{00000000-0000-0000-0000-000000000000}"/>
          </ac:spMkLst>
        </pc:spChg>
        <pc:spChg chg="mod">
          <ac:chgData name="RYLANCE, Jamie" userId="96008e3e-4e55-4787-aaf1-12278ca655e6" providerId="ADAL" clId="{01E82CED-ACE5-49C6-8E23-FCEBFBFBC49C}" dt="2022-11-30T08:36:33.297" v="427" actId="20577"/>
          <ac:spMkLst>
            <pc:docMk/>
            <pc:sldMk cId="2508758710" sldId="2147472023"/>
            <ac:spMk id="39" creationId="{00000000-0000-0000-0000-000000000000}"/>
          </ac:spMkLst>
        </pc:spChg>
        <pc:spChg chg="mod">
          <ac:chgData name="RYLANCE, Jamie" userId="96008e3e-4e55-4787-aaf1-12278ca655e6" providerId="ADAL" clId="{01E82CED-ACE5-49C6-8E23-FCEBFBFBC49C}" dt="2022-11-30T08:36:43.634" v="440" actId="20577"/>
          <ac:spMkLst>
            <pc:docMk/>
            <pc:sldMk cId="2508758710" sldId="2147472023"/>
            <ac:spMk id="48" creationId="{00000000-0000-0000-0000-000000000000}"/>
          </ac:spMkLst>
        </pc:spChg>
        <pc:spChg chg="mod">
          <ac:chgData name="RYLANCE, Jamie" userId="96008e3e-4e55-4787-aaf1-12278ca655e6" providerId="ADAL" clId="{01E82CED-ACE5-49C6-8E23-FCEBFBFBC49C}" dt="2022-11-30T08:37:10.104" v="484" actId="20577"/>
          <ac:spMkLst>
            <pc:docMk/>
            <pc:sldMk cId="2508758710" sldId="2147472023"/>
            <ac:spMk id="52" creationId="{00000000-0000-0000-0000-000000000000}"/>
          </ac:spMkLst>
        </pc:spChg>
        <pc:spChg chg="add mod">
          <ac:chgData name="RYLANCE, Jamie" userId="96008e3e-4e55-4787-aaf1-12278ca655e6" providerId="ADAL" clId="{01E82CED-ACE5-49C6-8E23-FCEBFBFBC49C}" dt="2022-11-30T08:36:24.460" v="415"/>
          <ac:spMkLst>
            <pc:docMk/>
            <pc:sldMk cId="2508758710" sldId="2147472023"/>
            <ac:spMk id="53" creationId="{E6AE4EBD-BDA6-4AA7-871A-0155AD517F40}"/>
          </ac:spMkLst>
        </pc:spChg>
        <pc:spChg chg="mod">
          <ac:chgData name="RYLANCE, Jamie" userId="96008e3e-4e55-4787-aaf1-12278ca655e6" providerId="ADAL" clId="{01E82CED-ACE5-49C6-8E23-FCEBFBFBC49C}" dt="2022-11-30T08:37:03.864" v="473" actId="1038"/>
          <ac:spMkLst>
            <pc:docMk/>
            <pc:sldMk cId="2508758710" sldId="2147472023"/>
            <ac:spMk id="62" creationId="{00000000-0000-0000-0000-000000000000}"/>
          </ac:spMkLst>
        </pc:spChg>
        <pc:grpChg chg="del">
          <ac:chgData name="RYLANCE, Jamie" userId="96008e3e-4e55-4787-aaf1-12278ca655e6" providerId="ADAL" clId="{01E82CED-ACE5-49C6-8E23-FCEBFBFBC49C}" dt="2022-11-30T08:36:23.280" v="414" actId="478"/>
          <ac:grpSpMkLst>
            <pc:docMk/>
            <pc:sldMk cId="2508758710" sldId="2147472023"/>
            <ac:grpSpMk id="7" creationId="{6E7AF3F7-370C-088B-ED20-5868FC591EF2}"/>
          </ac:grpSpMkLst>
        </pc:grpChg>
        <pc:picChg chg="add mod">
          <ac:chgData name="RYLANCE, Jamie" userId="96008e3e-4e55-4787-aaf1-12278ca655e6" providerId="ADAL" clId="{01E82CED-ACE5-49C6-8E23-FCEBFBFBC49C}" dt="2022-11-30T08:36:24.460" v="415"/>
          <ac:picMkLst>
            <pc:docMk/>
            <pc:sldMk cId="2508758710" sldId="2147472023"/>
            <ac:picMk id="51" creationId="{B86E5AB6-8333-42B5-953F-58533CF1D74D}"/>
          </ac:picMkLst>
        </pc:picChg>
      </pc:sldChg>
    </pc:docChg>
  </pc:docChgLst>
  <pc:docChgLst>
    <pc:chgData name="NZOGU, Amuri Maurice" userId="S::nzogua@who.int::ecb84f29-e514-48fd-958b-5084513867cf" providerId="AD" clId="Web-{6FB65799-C02C-ACD9-38BB-11499B0E2DEC}"/>
    <pc:docChg chg="addSld delSld modMainMaster">
      <pc:chgData name="NZOGU, Amuri Maurice" userId="S::nzogua@who.int::ecb84f29-e514-48fd-958b-5084513867cf" providerId="AD" clId="Web-{6FB65799-C02C-ACD9-38BB-11499B0E2DEC}" dt="2023-07-16T02:54:15.023" v="1"/>
      <pc:docMkLst>
        <pc:docMk/>
      </pc:docMkLst>
      <pc:sldChg chg="del">
        <pc:chgData name="NZOGU, Amuri Maurice" userId="S::nzogua@who.int::ecb84f29-e514-48fd-958b-5084513867cf" providerId="AD" clId="Web-{6FB65799-C02C-ACD9-38BB-11499B0E2DEC}" dt="2023-07-16T02:54:15.023" v="1"/>
        <pc:sldMkLst>
          <pc:docMk/>
          <pc:sldMk cId="1690441493" sldId="2147472031"/>
        </pc:sldMkLst>
      </pc:sldChg>
      <pc:sldChg chg="add">
        <pc:chgData name="NZOGU, Amuri Maurice" userId="S::nzogua@who.int::ecb84f29-e514-48fd-958b-5084513867cf" providerId="AD" clId="Web-{6FB65799-C02C-ACD9-38BB-11499B0E2DEC}" dt="2023-07-16T02:54:05.741" v="0"/>
        <pc:sldMkLst>
          <pc:docMk/>
          <pc:sldMk cId="3857516416" sldId="2147472032"/>
        </pc:sldMkLst>
      </pc:sldChg>
      <pc:sldMasterChg chg="addSldLayout modSldLayout">
        <pc:chgData name="NZOGU, Amuri Maurice" userId="S::nzogua@who.int::ecb84f29-e514-48fd-958b-5084513867cf" providerId="AD" clId="Web-{6FB65799-C02C-ACD9-38BB-11499B0E2DEC}" dt="2023-07-16T02:54:05.741" v="0"/>
        <pc:sldMasterMkLst>
          <pc:docMk/>
          <pc:sldMasterMk cId="1415773443" sldId="2147483648"/>
        </pc:sldMasterMkLst>
        <pc:sldLayoutChg chg="add">
          <pc:chgData name="NZOGU, Amuri Maurice" userId="S::nzogua@who.int::ecb84f29-e514-48fd-958b-5084513867cf" providerId="AD" clId="Web-{6FB65799-C02C-ACD9-38BB-11499B0E2DEC}" dt="2023-07-16T02:54:05.741" v="0"/>
          <pc:sldLayoutMkLst>
            <pc:docMk/>
            <pc:sldMasterMk cId="1415773443" sldId="2147483648"/>
            <pc:sldLayoutMk cId="2553340886" sldId="2147483698"/>
          </pc:sldLayoutMkLst>
        </pc:sldLayoutChg>
        <pc:sldLayoutChg chg="replId">
          <pc:chgData name="NZOGU, Amuri Maurice" userId="S::nzogua@who.int::ecb84f29-e514-48fd-958b-5084513867cf" providerId="AD" clId="Web-{6FB65799-C02C-ACD9-38BB-11499B0E2DEC}" dt="2023-07-16T02:54:05.741" v="0"/>
          <pc:sldLayoutMkLst>
            <pc:docMk/>
            <pc:sldMasterMk cId="1415773443" sldId="2147483648"/>
            <pc:sldLayoutMk cId="2659777865" sldId="2147483700"/>
          </pc:sldLayoutMkLst>
        </pc:sldLayoutChg>
        <pc:sldLayoutChg chg="add">
          <pc:chgData name="NZOGU, Amuri Maurice" userId="S::nzogua@who.int::ecb84f29-e514-48fd-958b-5084513867cf" providerId="AD" clId="Web-{6FB65799-C02C-ACD9-38BB-11499B0E2DEC}" dt="2023-07-16T02:54:05.741" v="0"/>
          <pc:sldLayoutMkLst>
            <pc:docMk/>
            <pc:sldMasterMk cId="1415773443" sldId="2147483648"/>
            <pc:sldLayoutMk cId="2553340886" sldId="2147483701"/>
          </pc:sldLayoutMkLst>
        </pc:sldLayoutChg>
        <pc:sldLayoutChg chg="add">
          <pc:chgData name="NZOGU, Amuri Maurice" userId="S::nzogua@who.int::ecb84f29-e514-48fd-958b-5084513867cf" providerId="AD" clId="Web-{6FB65799-C02C-ACD9-38BB-11499B0E2DEC}" dt="2023-07-16T02:54:05.741" v="0"/>
          <pc:sldLayoutMkLst>
            <pc:docMk/>
            <pc:sldMasterMk cId="1415773443" sldId="2147483648"/>
            <pc:sldLayoutMk cId="2986451296" sldId="2147483702"/>
          </pc:sldLayoutMkLst>
        </pc:sldLayoutChg>
      </pc:sldMasterChg>
    </pc:docChg>
  </pc:docChgLst>
  <pc:docChgLst>
    <pc:chgData name="NZOGU, Amuri Maurice" userId="S::nzogua@who.int::ecb84f29-e514-48fd-958b-5084513867cf" providerId="AD" clId="Web-{C6B76D1F-55DF-BB16-511D-08C64BCFA606}"/>
    <pc:docChg chg="modSld">
      <pc:chgData name="NZOGU, Amuri Maurice" userId="S::nzogua@who.int::ecb84f29-e514-48fd-958b-5084513867cf" providerId="AD" clId="Web-{C6B76D1F-55DF-BB16-511D-08C64BCFA606}" dt="2023-05-14T15:06:05.516" v="28"/>
      <pc:docMkLst>
        <pc:docMk/>
      </pc:docMkLst>
      <pc:sldChg chg="addSp modSp">
        <pc:chgData name="NZOGU, Amuri Maurice" userId="S::nzogua@who.int::ecb84f29-e514-48fd-958b-5084513867cf" providerId="AD" clId="Web-{C6B76D1F-55DF-BB16-511D-08C64BCFA606}" dt="2023-05-14T15:05:43.625" v="25" actId="20577"/>
        <pc:sldMkLst>
          <pc:docMk/>
          <pc:sldMk cId="2443963005" sldId="2147472019"/>
        </pc:sldMkLst>
        <pc:spChg chg="add mod">
          <ac:chgData name="NZOGU, Amuri Maurice" userId="S::nzogua@who.int::ecb84f29-e514-48fd-958b-5084513867cf" providerId="AD" clId="Web-{C6B76D1F-55DF-BB16-511D-08C64BCFA606}" dt="2023-05-14T15:05:43.625" v="25" actId="20577"/>
          <ac:spMkLst>
            <pc:docMk/>
            <pc:sldMk cId="2443963005" sldId="2147472019"/>
            <ac:spMk id="17" creationId="{B11503C0-2830-C04B-3266-E97114AA4082}"/>
          </ac:spMkLst>
        </pc:spChg>
      </pc:sldChg>
      <pc:sldChg chg="addSp">
        <pc:chgData name="NZOGU, Amuri Maurice" userId="S::nzogua@who.int::ecb84f29-e514-48fd-958b-5084513867cf" providerId="AD" clId="Web-{C6B76D1F-55DF-BB16-511D-08C64BCFA606}" dt="2023-05-14T15:05:51.782" v="26"/>
        <pc:sldMkLst>
          <pc:docMk/>
          <pc:sldMk cId="443320231" sldId="2147472020"/>
        </pc:sldMkLst>
        <pc:spChg chg="add">
          <ac:chgData name="NZOGU, Amuri Maurice" userId="S::nzogua@who.int::ecb84f29-e514-48fd-958b-5084513867cf" providerId="AD" clId="Web-{C6B76D1F-55DF-BB16-511D-08C64BCFA606}" dt="2023-05-14T15:05:51.782" v="26"/>
          <ac:spMkLst>
            <pc:docMk/>
            <pc:sldMk cId="443320231" sldId="2147472020"/>
            <ac:spMk id="9" creationId="{F8297FD2-C0EC-A84F-D0AB-59BD20C2A2A2}"/>
          </ac:spMkLst>
        </pc:spChg>
      </pc:sldChg>
      <pc:sldChg chg="addSp">
        <pc:chgData name="NZOGU, Amuri Maurice" userId="S::nzogua@who.int::ecb84f29-e514-48fd-958b-5084513867cf" providerId="AD" clId="Web-{C6B76D1F-55DF-BB16-511D-08C64BCFA606}" dt="2023-05-14T15:06:05.516" v="28"/>
        <pc:sldMkLst>
          <pc:docMk/>
          <pc:sldMk cId="1613404491" sldId="2147472021"/>
        </pc:sldMkLst>
        <pc:spChg chg="add">
          <ac:chgData name="NZOGU, Amuri Maurice" userId="S::nzogua@who.int::ecb84f29-e514-48fd-958b-5084513867cf" providerId="AD" clId="Web-{C6B76D1F-55DF-BB16-511D-08C64BCFA606}" dt="2023-05-14T15:06:05.516" v="28"/>
          <ac:spMkLst>
            <pc:docMk/>
            <pc:sldMk cId="1613404491" sldId="2147472021"/>
            <ac:spMk id="7" creationId="{A9F31A31-7644-0C4A-3BA4-47F0F57284ED}"/>
          </ac:spMkLst>
        </pc:spChg>
      </pc:sldChg>
      <pc:sldChg chg="addSp">
        <pc:chgData name="NZOGU, Amuri Maurice" userId="S::nzogua@who.int::ecb84f29-e514-48fd-958b-5084513867cf" providerId="AD" clId="Web-{C6B76D1F-55DF-BB16-511D-08C64BCFA606}" dt="2023-05-14T15:05:59.172" v="27"/>
        <pc:sldMkLst>
          <pc:docMk/>
          <pc:sldMk cId="2508758710" sldId="2147472023"/>
        </pc:sldMkLst>
        <pc:spChg chg="add">
          <ac:chgData name="NZOGU, Amuri Maurice" userId="S::nzogua@who.int::ecb84f29-e514-48fd-958b-5084513867cf" providerId="AD" clId="Web-{C6B76D1F-55DF-BB16-511D-08C64BCFA606}" dt="2023-05-14T15:05:59.172" v="27"/>
          <ac:spMkLst>
            <pc:docMk/>
            <pc:sldMk cId="2508758710" sldId="2147472023"/>
            <ac:spMk id="8" creationId="{F1DADD46-376F-9224-1D5E-6268982E4054}"/>
          </ac:spMkLst>
        </pc:spChg>
      </pc:sldChg>
    </pc:docChg>
  </pc:docChgLst>
</pc:chgInfo>
</file>

<file path=ppt/comments/modernComment_7FFFD2A0_E5ED07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EC5AE14-13CE-4D25-9D36-6ED977274098}" authorId="{8FCB19D1-E3DD-C5B8-C8B0-50255A664EA1}" status="resolved" created="2023-05-19T08:40:45.841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57516416" sldId="2147472032"/>
      <ac:spMk id="10" creationId="{60B4B47C-B331-4EBA-919C-CD897A59C28C}"/>
      <ac:txMk cp="0">
        <ac:context len="197" hash="2870135865"/>
      </ac:txMk>
    </ac:txMkLst>
    <p188:pos x="2472764" y="261470"/>
    <p188:txBody>
      <a:bodyPr/>
      <a:lstStyle/>
      <a:p>
        <a:r>
          <a:rPr lang="en-US"/>
          <a:t>might put "not just an isolation room" as the last bullet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7B25686-C135-714D-ADAE-A031C4BC0204}" type="datetimeFigureOut">
              <a:rPr lang="en-US" smtClean="0"/>
              <a:pPr/>
              <a:t>7/15/2023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2385B747-18E9-E746-A276-B387773C2AC8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D62D978-1343-8041-8A8E-721480692B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48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81622-27FD-DD42-9980-6360D6862E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78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81622-27FD-DD42-9980-6360D6862E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909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Hypoglycaemia may not have overt clinical manifestations. It is advisable not to miss these evocative signs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E6A9-2290-4A38-9FBA-6DCB53A8D1A5}" type="slidenum">
              <a:rPr lang="fr-FR" altLang="da-DK" smtClean="0"/>
              <a:t>6</a:t>
            </a:fld>
            <a:endParaRPr lang="fr-FR" altLang="da-DK"/>
          </a:p>
        </p:txBody>
      </p:sp>
    </p:spTree>
    <p:extLst>
      <p:ext uri="{BB962C8B-B14F-4D97-AF65-F5344CB8AC3E}">
        <p14:creationId xmlns:p14="http://schemas.microsoft.com/office/powerpoint/2010/main" val="774471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Prevent </a:t>
            </a:r>
            <a:r>
              <a:rPr lang="en-US" dirty="0" err="1"/>
              <a:t>hypoglycaemia</a:t>
            </a:r>
            <a:r>
              <a:rPr lang="en-US" dirty="0"/>
              <a:t> in all patients admitted or interned at the ETC. Measure blood glucose daily in all patients if possible. Otherwise, treat before you have complications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E6A9-2290-4A38-9FBA-6DCB53A8D1A5}" type="slidenum">
              <a:rPr lang="fr-FR" altLang="da-DK" smtClean="0"/>
              <a:t>7</a:t>
            </a:fld>
            <a:endParaRPr lang="fr-FR" altLang="da-DK"/>
          </a:p>
        </p:txBody>
      </p:sp>
    </p:spTree>
    <p:extLst>
      <p:ext uri="{BB962C8B-B14F-4D97-AF65-F5344CB8AC3E}">
        <p14:creationId xmlns:p14="http://schemas.microsoft.com/office/powerpoint/2010/main" val="3559205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Generally, avoid 5% glucose serum for the correction of severe hypoglycemia: too low glucose concentration and volume of free water can induce hyponatremia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E6A9-2290-4A38-9FBA-6DCB53A8D1A5}" type="slidenum">
              <a:rPr lang="fr-FR" altLang="da-DK" smtClean="0"/>
              <a:t>8</a:t>
            </a:fld>
            <a:endParaRPr lang="fr-FR" altLang="da-DK"/>
          </a:p>
        </p:txBody>
      </p:sp>
    </p:spTree>
    <p:extLst>
      <p:ext uri="{BB962C8B-B14F-4D97-AF65-F5344CB8AC3E}">
        <p14:creationId xmlns:p14="http://schemas.microsoft.com/office/powerpoint/2010/main" val="2671049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E6A9-2290-4A38-9FBA-6DCB53A8D1A5}" type="slidenum">
              <a:rPr lang="fr-FR" altLang="da-DK" smtClean="0"/>
              <a:t>9</a:t>
            </a:fld>
            <a:endParaRPr lang="fr-FR" altLang="da-DK"/>
          </a:p>
        </p:txBody>
      </p:sp>
    </p:spTree>
    <p:extLst>
      <p:ext uri="{BB962C8B-B14F-4D97-AF65-F5344CB8AC3E}">
        <p14:creationId xmlns:p14="http://schemas.microsoft.com/office/powerpoint/2010/main" val="3068415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Segoe Condensed" panose="020B0606040200020203"/>
                <a:cs typeface="Arial"/>
              </a:rPr>
              <a:t>In children, avoid the SG50%: can cause rebounds of </a:t>
            </a:r>
            <a:r>
              <a:rPr lang="en-US" sz="1200" dirty="0" err="1">
                <a:solidFill>
                  <a:srgbClr val="0070C0"/>
                </a:solidFill>
                <a:latin typeface="Segoe Condensed" panose="020B0606040200020203"/>
                <a:cs typeface="Arial"/>
              </a:rPr>
              <a:t>hypoglycaemia</a:t>
            </a:r>
            <a:r>
              <a:rPr lang="en-US" sz="1200" dirty="0">
                <a:solidFill>
                  <a:srgbClr val="0070C0"/>
                </a:solidFill>
                <a:latin typeface="Segoe Condensed" panose="020B0606040200020203"/>
                <a:cs typeface="Arial"/>
              </a:rPr>
              <a:t>. The same for too rapid infusion of SG10%</a:t>
            </a:r>
            <a:endParaRPr lang="fr-FR" sz="1200" dirty="0">
              <a:solidFill>
                <a:srgbClr val="0070C0"/>
              </a:solidFill>
              <a:latin typeface="Segoe Condensed" panose="020B0606040200020203"/>
              <a:cs typeface="Arial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E6A9-2290-4A38-9FBA-6DCB53A8D1A5}" type="slidenum">
              <a:rPr lang="fr-FR" altLang="da-DK" smtClean="0"/>
              <a:t>10</a:t>
            </a:fld>
            <a:endParaRPr lang="fr-FR" altLang="da-DK"/>
          </a:p>
        </p:txBody>
      </p:sp>
    </p:spTree>
    <p:extLst>
      <p:ext uri="{BB962C8B-B14F-4D97-AF65-F5344CB8AC3E}">
        <p14:creationId xmlns:p14="http://schemas.microsoft.com/office/powerpoint/2010/main" val="1789061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50% glucose serum slowly then maintain with Ringer lactate + 50% SG mixture or only 10% glucose serum. A second bolus is possible within one hour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E6A9-2290-4A38-9FBA-6DCB53A8D1A5}" type="slidenum">
              <a:rPr lang="fr-FR" altLang="da-DK" smtClean="0"/>
              <a:t>11</a:t>
            </a:fld>
            <a:endParaRPr lang="fr-FR" altLang="da-DK"/>
          </a:p>
        </p:txBody>
      </p:sp>
    </p:spTree>
    <p:extLst>
      <p:ext uri="{BB962C8B-B14F-4D97-AF65-F5344CB8AC3E}">
        <p14:creationId xmlns:p14="http://schemas.microsoft.com/office/powerpoint/2010/main" val="666845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Arrange structured blood glucose monitoring to maintain above 80 mg/dl. Beware of the repercussions on sodium and potassium. Consider a nurse for monitoring and feeding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4E6A9-2290-4A38-9FBA-6DCB53A8D1A5}" type="slidenum">
              <a:rPr lang="fr-FR" altLang="da-DK" smtClean="0"/>
              <a:t>12</a:t>
            </a:fld>
            <a:endParaRPr lang="fr-FR" altLang="da-DK"/>
          </a:p>
        </p:txBody>
      </p:sp>
    </p:spTree>
    <p:extLst>
      <p:ext uri="{BB962C8B-B14F-4D97-AF65-F5344CB8AC3E}">
        <p14:creationId xmlns:p14="http://schemas.microsoft.com/office/powerpoint/2010/main" val="228041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914" y="1371603"/>
            <a:ext cx="5638800" cy="2170975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914" y="366996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DC694ABE-754E-6A85-B64B-032784B02AFE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46281"/>
            <a:ext cx="4710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4B31B52-257A-FF0E-677A-97501BF83B25}"/>
              </a:ext>
            </a:extLst>
          </p:cNvPr>
          <p:cNvCxnSpPr>
            <a:cxnSpLocks/>
          </p:cNvCxnSpPr>
          <p:nvPr userDrawn="1"/>
        </p:nvCxnSpPr>
        <p:spPr>
          <a:xfrm>
            <a:off x="457200" y="1371603"/>
            <a:ext cx="9564129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2948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_ph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7;p20">
            <a:extLst>
              <a:ext uri="{FF2B5EF4-FFF2-40B4-BE49-F238E27FC236}">
                <a16:creationId xmlns:a16="http://schemas.microsoft.com/office/drawing/2014/main" id="{F074E73C-2A1B-07C6-CFB9-FB5484A4F0F5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16" name="Google Shape;8;p20">
              <a:extLst>
                <a:ext uri="{FF2B5EF4-FFF2-40B4-BE49-F238E27FC236}">
                  <a16:creationId xmlns:a16="http://schemas.microsoft.com/office/drawing/2014/main" id="{85E667D8-FAE4-577B-CE79-EE1B163A3A33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7" name="Google Shape;9;p20">
              <a:extLst>
                <a:ext uri="{FF2B5EF4-FFF2-40B4-BE49-F238E27FC236}">
                  <a16:creationId xmlns:a16="http://schemas.microsoft.com/office/drawing/2014/main" id="{B41A21FC-0946-5A0D-D5C1-AD51FBB57777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8" name="Google Shape;10;p20">
                <a:extLst>
                  <a:ext uri="{FF2B5EF4-FFF2-40B4-BE49-F238E27FC236}">
                    <a16:creationId xmlns:a16="http://schemas.microsoft.com/office/drawing/2014/main" id="{CFD88B78-4B75-9E06-75AC-93907D271785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9" name="Google Shape;11;p20">
                <a:extLst>
                  <a:ext uri="{FF2B5EF4-FFF2-40B4-BE49-F238E27FC236}">
                    <a16:creationId xmlns:a16="http://schemas.microsoft.com/office/drawing/2014/main" id="{F10AA3BE-2DB5-D7F4-0681-A97CBDABB96D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A376D9-E4B2-BD0A-E9EA-8A4949093E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F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263B6D-8996-474F-BAA8-575C05E66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061" y="5988548"/>
            <a:ext cx="2206278" cy="671743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781E281-A601-36AE-AE89-5E6C6FF6ABAA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9492C225-5CA7-E545-A1CF-C6769959CA8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53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1A47E6-021F-C944-BAE1-D55D61F608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D03EE777-8A00-0FC1-6981-CFD343C21A2A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7BAABCA0-53F9-E1AB-F50E-90B6D7AC5D98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0CE5751B-311B-0C44-EB3C-A523CF1F226B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61D1A2AC-B7BC-40BF-2308-CBCBB9601071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DFE80DA1-FD01-3B06-F96F-0393B963483E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90A1807-A95D-B03A-64C4-391A3B3FFF5B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234382C-E9BC-1026-8252-85A9DC06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FBF7C18-D462-FEF5-CC4E-409491A2B252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158908BB-AE49-4216-722C-243ED169CD3B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216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E0C0D0-CCE0-8E4F-A363-BB316DFA39C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51D1D9E2-1EA9-4447-512C-714F935A9200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F4F44D60-4D28-C61E-5884-FCA2B844CB0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5811F819-7069-07C0-3095-1F8E0FF3D693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037C8A51-0A3D-EA91-41BF-315C3FC34868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29885FB6-896E-9BCC-95CF-C11FF6193932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20E3EEA-5EFD-2E07-D943-EAC1256B7638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A96B3A1-40D4-7C82-BE6A-F449A48B6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1F92FFE-A7AD-2DC5-F914-F57BD4B37016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49F3EBDA-5DD4-4001-2C6C-DA4899F385AE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23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8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9FB247-3197-0943-93E9-189420DEBD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EFAA04C1-0A52-EB21-AD96-ACB87D1827D3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388BEA11-6BEF-1F8E-9214-779406AD3EC5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1D8EAD1-FDE6-1722-4C34-7DBDEAE0B74C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DE3A5787-D7FF-F0F1-DA38-F3B6D088724F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DD00D678-D1C1-DE14-994B-3B1694F3B8BA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BE0868C-E02D-F800-1E74-F1DD93278DCB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94AD936-61EA-E342-A6D1-9FD2DF1A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1BD65CE-A8F2-EDD9-DD71-76F2BFFB7154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80ED6CB5-3EFC-84FA-77EC-01FDC1158ABD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90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51DC5B-DFE6-E242-ACD8-A305694C98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B9A1CFCB-BD7D-7A52-6292-D848723FA2D7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F4FA2553-F21C-85F4-7725-6E56B40A01C3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630CF28-E97F-B1D2-C833-639AB7590A54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E1A99D48-E65C-E469-52FB-7AF722C3CD5B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C14C9DEA-2B70-F543-68CB-8DC6F022F6B9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0CAE6E4-C9D7-F5B5-A3AD-3F4EB911F457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2A57443-C20A-C317-5B45-5C15C99C9129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8" name="Google Shape;16;p20">
            <a:extLst>
              <a:ext uri="{FF2B5EF4-FFF2-40B4-BE49-F238E27FC236}">
                <a16:creationId xmlns:a16="http://schemas.microsoft.com/office/drawing/2014/main" id="{6AD6A3E2-0EFE-EE53-70A6-7C765A37853B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484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C1DCE0A9-C113-BFAC-3F5D-54B929667000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2AE7E822-9FA7-6BBB-6749-1F44B072200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FEE61A2-C523-4AD9-CBC1-D9974E65F39E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499C892F-3232-BF88-6193-10818A6915C7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E7360D6E-9830-EBE0-5101-5E9CA82BBAD0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1325FFEA-222E-2B75-73C3-EEF967819C02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6E8F23D-0DFB-9EB0-A6BE-1D0C9C48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B7DD47-6A5E-7F86-7E4C-4DB936DD5792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85AC4125-0076-3959-1737-883DA9BE090D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AD15AB5-9F8B-CF48-0A1A-FEDEE943A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EB4C6A-ABE1-CC43-80D7-96BB3E6B03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44926866-5D23-9076-A8C2-D3F9C53ED6DF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B104E3E2-0CAE-D6E8-EE9C-3D1D2B630AA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7" name="Google Shape;9;p20">
              <a:extLst>
                <a:ext uri="{FF2B5EF4-FFF2-40B4-BE49-F238E27FC236}">
                  <a16:creationId xmlns:a16="http://schemas.microsoft.com/office/drawing/2014/main" id="{35D71477-7839-E445-ACE0-19A2F0547435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0" name="Google Shape;10;p20">
                <a:extLst>
                  <a:ext uri="{FF2B5EF4-FFF2-40B4-BE49-F238E27FC236}">
                    <a16:creationId xmlns:a16="http://schemas.microsoft.com/office/drawing/2014/main" id="{7C28AD0B-676E-61A5-D973-B1DCAEC76D86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B719EE15-B6D7-0C96-E25B-19764AE2E3F5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9B302CE1-9519-ACC7-B2BB-092D9C8D7218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98BD16C-053D-CD17-082A-8C7BF3A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3454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575A747-7FF9-9C7F-485E-643862A9CF8D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DA77C096-556C-6EBF-F3D1-4B1179080DC0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67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39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18AED1-D52B-B843-8422-E6CDCCEE03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3" y="6000906"/>
            <a:ext cx="1828798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066A89AF-526A-E6FA-BC6A-07334EB5AC09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611CD18F-C012-3618-BD83-D66B83764293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70E502BE-E578-C83B-B232-F876446970FB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9362C5A1-EF19-0CEA-7841-F3CE2AEE7421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5D7DC8BB-A9E3-5BE8-C153-97DF561E9913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E69F9854-9C63-DEBB-D80B-65462455F14A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6DC77F-9787-9D97-599B-5E90CE410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82F94F-2CF9-0008-BD80-56BD0B849F21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266B8E2D-326E-C47A-18CD-8ED1170E53E4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252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A913371-0C7D-5EE8-EED4-06C3BE26A90B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86B96A1-C40F-0C51-83E0-B3E47B16A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832DA24-7E90-4DAF-E7E5-C0D6EBCBDE3E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0EE851CF-0976-DA55-436D-9010600FF09F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354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3453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1F0D2499-3DF3-F315-BC15-A0E4B459A511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0880ABDB-8DD0-DA6B-8BEC-7BD0DC2B77D8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EF242CCC-FCD9-88B3-529F-C1D20E26758E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70145AC7-6D77-BF52-4BC4-C7A6350D321A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BCE1C569-C492-CB35-FD73-CD20FADD38BA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CBED0F4F-29A3-D39F-93A0-A5811725D099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CF1A14-C3D6-E3E1-A52F-6C5CFA11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2D252C-056A-0C44-C1B0-0D18F8F6E275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F338F989-8AEA-C0FB-F25D-66E812F9CC53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12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with pattern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85419"/>
            <a:ext cx="5638800" cy="2387600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20040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0CB99A3-E1BC-0B46-9A11-79A3F59F9B38}"/>
              </a:ext>
            </a:extLst>
          </p:cNvPr>
          <p:cNvCxnSpPr>
            <a:cxnSpLocks/>
          </p:cNvCxnSpPr>
          <p:nvPr userDrawn="1"/>
        </p:nvCxnSpPr>
        <p:spPr>
          <a:xfrm>
            <a:off x="457200" y="5832389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176187E1-8426-E89E-F79C-9A905AE92FC5}"/>
              </a:ext>
            </a:extLst>
          </p:cNvPr>
          <p:cNvSpPr/>
          <p:nvPr userDrawn="1"/>
        </p:nvSpPr>
        <p:spPr>
          <a:xfrm>
            <a:off x="10033687" y="49385"/>
            <a:ext cx="2158313" cy="3472287"/>
          </a:xfrm>
          <a:prstGeom prst="rect">
            <a:avLst/>
          </a:prstGeom>
          <a:solidFill>
            <a:srgbClr val="0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0" i="0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208DCD-BB20-7BBA-AB31-691F61F1A43F}"/>
              </a:ext>
            </a:extLst>
          </p:cNvPr>
          <p:cNvSpPr/>
          <p:nvPr userDrawn="1"/>
        </p:nvSpPr>
        <p:spPr>
          <a:xfrm>
            <a:off x="8960777" y="5899224"/>
            <a:ext cx="3231223" cy="909391"/>
          </a:xfrm>
          <a:prstGeom prst="rect">
            <a:avLst/>
          </a:prstGeom>
          <a:solidFill>
            <a:srgbClr val="0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0" i="0" dirty="0">
              <a:latin typeface="Arial" panose="020B0604020202020204" pitchFamily="34" charset="0"/>
            </a:endParaRPr>
          </a:p>
        </p:txBody>
      </p:sp>
      <p:grpSp>
        <p:nvGrpSpPr>
          <p:cNvPr id="10" name="Google Shape;7;p20">
            <a:extLst>
              <a:ext uri="{FF2B5EF4-FFF2-40B4-BE49-F238E27FC236}">
                <a16:creationId xmlns:a16="http://schemas.microsoft.com/office/drawing/2014/main" id="{55743CE1-873B-C27B-BA25-326A99BAE0F1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11" name="Google Shape;8;p20">
              <a:extLst>
                <a:ext uri="{FF2B5EF4-FFF2-40B4-BE49-F238E27FC236}">
                  <a16:creationId xmlns:a16="http://schemas.microsoft.com/office/drawing/2014/main" id="{410DE073-59B2-35AD-C412-CC7F901FFEF9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1E7FB8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2" name="Google Shape;9;p20">
              <a:extLst>
                <a:ext uri="{FF2B5EF4-FFF2-40B4-BE49-F238E27FC236}">
                  <a16:creationId xmlns:a16="http://schemas.microsoft.com/office/drawing/2014/main" id="{B0FD06A2-B49E-C8C3-0AAB-BD918BDE6DD1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3" name="Google Shape;10;p20">
                <a:extLst>
                  <a:ext uri="{FF2B5EF4-FFF2-40B4-BE49-F238E27FC236}">
                    <a16:creationId xmlns:a16="http://schemas.microsoft.com/office/drawing/2014/main" id="{35D2EEDA-9DE9-E0A2-24E0-706B152C5C7E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rgbClr val="1E7FB8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4" name="Google Shape;11;p20">
                <a:extLst>
                  <a:ext uri="{FF2B5EF4-FFF2-40B4-BE49-F238E27FC236}">
                    <a16:creationId xmlns:a16="http://schemas.microsoft.com/office/drawing/2014/main" id="{5D896986-A6A1-F1A0-43F1-BD7310AD28C8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rgbClr val="1E7FB8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84A17C66-CF60-4624-CDBB-A1162C7ECF28}"/>
              </a:ext>
            </a:extLst>
          </p:cNvPr>
          <p:cNvSpPr/>
          <p:nvPr userDrawn="1"/>
        </p:nvSpPr>
        <p:spPr>
          <a:xfrm>
            <a:off x="11600290" y="6305127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7" name="Google Shape;16;p20">
            <a:extLst>
              <a:ext uri="{FF2B5EF4-FFF2-40B4-BE49-F238E27FC236}">
                <a16:creationId xmlns:a16="http://schemas.microsoft.com/office/drawing/2014/main" id="{5EAE02B3-AD2D-AFFC-DA06-AAB94F15A899}"/>
              </a:ext>
            </a:extLst>
          </p:cNvPr>
          <p:cNvSpPr txBox="1">
            <a:spLocks/>
          </p:cNvSpPr>
          <p:nvPr userDrawn="1"/>
        </p:nvSpPr>
        <p:spPr>
          <a:xfrm>
            <a:off x="11479386" y="6280928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55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FE477D02-83D5-F036-F61F-F1F200BDCEE5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C9E2FB57-673D-C56C-3A56-7E5997D3E658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173F0E86-C196-28CB-E511-CE6646B6475B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2C042557-8118-C638-3E93-4D29BAE59140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F5D1B29A-DB77-9BC5-796C-CA788558E543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07AD7AC-A73C-979B-2D2A-7848031DC0F1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4159C7D-7458-DEF3-737C-B9296C6F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54A22E6-34D2-2646-722B-6DA782A2543C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498ACC55-5B8F-A87F-A4D0-3FC5A3F26D13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610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Section Header_phot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D3ED49-EBD8-B24A-AA9F-F66408900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4238786" cy="2743200"/>
          </a:xfrm>
        </p:spPr>
        <p:txBody>
          <a:bodyPr anchor="t" anchorCtr="0">
            <a:normAutofit/>
          </a:bodyPr>
          <a:lstStyle>
            <a:lvl1pPr>
              <a:defRPr sz="60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CFE85-65AF-3D40-9C08-454356D6DD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4" y="6000906"/>
            <a:ext cx="1828795" cy="556812"/>
          </a:xfrm>
          <a:prstGeom prst="rect">
            <a:avLst/>
          </a:prstGeom>
        </p:spPr>
      </p:pic>
      <p:grpSp>
        <p:nvGrpSpPr>
          <p:cNvPr id="3" name="Google Shape;7;p20">
            <a:extLst>
              <a:ext uri="{FF2B5EF4-FFF2-40B4-BE49-F238E27FC236}">
                <a16:creationId xmlns:a16="http://schemas.microsoft.com/office/drawing/2014/main" id="{2CE3E779-F039-0B0F-0EC1-49D6A7BE3CDF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4" name="Google Shape;8;p20">
              <a:extLst>
                <a:ext uri="{FF2B5EF4-FFF2-40B4-BE49-F238E27FC236}">
                  <a16:creationId xmlns:a16="http://schemas.microsoft.com/office/drawing/2014/main" id="{2E06BE3B-8882-653A-3D3D-7BFA5518968B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10" name="Google Shape;9;p20">
              <a:extLst>
                <a:ext uri="{FF2B5EF4-FFF2-40B4-BE49-F238E27FC236}">
                  <a16:creationId xmlns:a16="http://schemas.microsoft.com/office/drawing/2014/main" id="{C077FD8F-25F5-50F6-9F4F-60AA03EECDCD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11" name="Google Shape;10;p20">
                <a:extLst>
                  <a:ext uri="{FF2B5EF4-FFF2-40B4-BE49-F238E27FC236}">
                    <a16:creationId xmlns:a16="http://schemas.microsoft.com/office/drawing/2014/main" id="{147E8594-C6C7-7830-5BA7-3B85D43066E1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2" name="Google Shape;11;p20">
                <a:extLst>
                  <a:ext uri="{FF2B5EF4-FFF2-40B4-BE49-F238E27FC236}">
                    <a16:creationId xmlns:a16="http://schemas.microsoft.com/office/drawing/2014/main" id="{F573A45C-336D-8B8F-FD4F-E790048841F3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BD56894A-3C67-DD90-C25A-3308507363A6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75A44FB-1B57-9D34-1258-58A41F58B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24388"/>
            <a:ext cx="380035" cy="3206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9BA62EF-30A0-B1D5-0B5A-DADDBD8B7A98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6" name="Google Shape;16;p20">
            <a:extLst>
              <a:ext uri="{FF2B5EF4-FFF2-40B4-BE49-F238E27FC236}">
                <a16:creationId xmlns:a16="http://schemas.microsoft.com/office/drawing/2014/main" id="{CDF9938F-97E1-7A7D-4311-26A712D36FA1}"/>
              </a:ext>
            </a:extLst>
          </p:cNvPr>
          <p:cNvSpPr txBox="1">
            <a:spLocks/>
          </p:cNvSpPr>
          <p:nvPr userDrawn="1"/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defPPr>
              <a:defRPr lang="en-US"/>
            </a:defPPr>
            <a:lvl1pPr marL="0" marR="0" lv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kern="1200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kern="1200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958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846372"/>
            <a:ext cx="9700351" cy="2743200"/>
          </a:xfrm>
        </p:spPr>
        <p:txBody>
          <a:bodyPr anchor="t" anchorCtr="0">
            <a:normAutofit/>
          </a:bodyPr>
          <a:lstStyle>
            <a:lvl1pPr marL="0" indent="0">
              <a:defRPr sz="40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619" y="6247601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734772"/>
            <a:ext cx="9700351" cy="760413"/>
          </a:xfr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24566A-400A-A058-80D9-56050693BB5F}"/>
              </a:ext>
            </a:extLst>
          </p:cNvPr>
          <p:cNvCxnSpPr>
            <a:cxnSpLocks/>
          </p:cNvCxnSpPr>
          <p:nvPr userDrawn="1"/>
        </p:nvCxnSpPr>
        <p:spPr>
          <a:xfrm>
            <a:off x="371000" y="1383960"/>
            <a:ext cx="9662686" cy="0"/>
          </a:xfrm>
          <a:prstGeom prst="line">
            <a:avLst/>
          </a:prstGeom>
          <a:ln w="19050">
            <a:solidFill>
              <a:srgbClr val="99D7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3091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39590"/>
            <a:ext cx="9700351" cy="219810"/>
          </a:xfrm>
        </p:spPr>
        <p:txBody>
          <a:bodyPr anchor="t" anchorCtr="0">
            <a:normAutofit/>
          </a:bodyPr>
          <a:lstStyle>
            <a:lvl1pPr marL="0" indent="0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164" y="6254216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574800"/>
            <a:ext cx="9700351" cy="3920385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9AD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16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63206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20877-C6F5-D948-A95F-D08C52CB35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4229051"/>
            <a:ext cx="7020558" cy="760413"/>
          </a:xfrm>
        </p:spPr>
        <p:txBody>
          <a:bodyPr/>
          <a:lstStyle>
            <a:lvl1pPr marL="0" indent="0">
              <a:buNone/>
              <a:defRPr b="0" i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9DD4EE67-57B6-3E41-9A9B-D3C3BD8E5C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760800" y="1551943"/>
            <a:ext cx="3973999" cy="3477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A67AD6-D8C7-B74A-B8D9-C0B4BE696ED5}"/>
              </a:ext>
            </a:extLst>
          </p:cNvPr>
          <p:cNvSpPr txBox="1">
            <a:spLocks/>
          </p:cNvSpPr>
          <p:nvPr userDrawn="1"/>
        </p:nvSpPr>
        <p:spPr>
          <a:xfrm>
            <a:off x="457201" y="1139590"/>
            <a:ext cx="7305040" cy="2198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b="0" i="0" dirty="0">
                <a:solidFill>
                  <a:srgbClr val="00205C"/>
                </a:solidFill>
                <a:latin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4CB5F0B-02BD-614A-851C-63011963EC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1" y="1574801"/>
            <a:ext cx="7020559" cy="265425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4000" b="0" i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107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41303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5687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E1DCD1-2558-FD18-94C4-F6C15A7CD824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41303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5687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EBED4C9-D438-F6BE-83B1-C5A22C56B42A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413033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5687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2FA9869-FF6E-4F89-5972-8AF6F890492D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4135"/>
            <a:ext cx="9808897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340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811265" cy="735607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4880537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710" y="6250135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E6E48B-14B1-A34F-BE35-F35F8B6054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8F898B1A-280F-FE45-8D41-1CB270410E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30F77ACD-9F22-9B44-AE97-B98CCD01BE6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7200" y="1600200"/>
            <a:ext cx="3657600" cy="3200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24E5827-DC51-2E44-A3BF-A892FE8FADC9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267199" y="4880537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5458C-BD2E-A546-9365-90B8F7ADAED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8077199" y="4880537"/>
            <a:ext cx="3657600" cy="882921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1287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3840"/>
            <a:ext cx="7467600" cy="39522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116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A92FD39-3BDA-A44D-BDE3-A5569FD6A0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7200" y="1767016"/>
            <a:ext cx="3657600" cy="3952239"/>
          </a:xfrm>
          <a:solidFill>
            <a:srgbClr val="295EA9"/>
          </a:solidFill>
        </p:spPr>
        <p:txBody>
          <a:bodyPr lIns="182880" tIns="182880" rIns="182880" bIns="182880">
            <a:normAutofit/>
          </a:bodyPr>
          <a:lstStyle>
            <a:lvl1pPr marL="0" indent="0">
              <a:buNone/>
              <a:defRPr sz="2000" b="1">
                <a:solidFill>
                  <a:srgbClr val="EBD6E4"/>
                </a:solidFill>
              </a:defRPr>
            </a:lvl1pPr>
            <a:lvl2pPr marL="457200" indent="0">
              <a:buNone/>
              <a:defRPr sz="2000">
                <a:solidFill>
                  <a:srgbClr val="E8F1FA"/>
                </a:solidFill>
              </a:defRPr>
            </a:lvl2pPr>
            <a:lvl3pPr marL="914400" indent="0">
              <a:buNone/>
              <a:defRPr sz="2000">
                <a:solidFill>
                  <a:srgbClr val="E8F1FA"/>
                </a:solidFill>
              </a:defRPr>
            </a:lvl3pPr>
            <a:lvl4pPr marL="1371600" indent="0">
              <a:buNone/>
              <a:defRPr sz="2000">
                <a:solidFill>
                  <a:srgbClr val="E8F1FA"/>
                </a:solidFill>
              </a:defRPr>
            </a:lvl4pPr>
            <a:lvl5pPr marL="1828800" indent="0">
              <a:buNone/>
              <a:defRPr sz="2000">
                <a:solidFill>
                  <a:srgbClr val="E8F1F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905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avy + blue log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808989"/>
            <a:ext cx="5638800" cy="2387600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323970"/>
            <a:ext cx="56388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C28519F9-DAFA-9CA2-9DC6-BF8516CFD49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46281"/>
            <a:ext cx="471038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A6428E-8C7D-A1BD-F0C7-77C698712372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559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811265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6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98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A116F-33D4-214F-8363-398140754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799"/>
            <a:ext cx="11257005" cy="50476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493-D439-A54B-B38D-F16C729EB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932" y="6269768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08D465-B3DA-86A7-9740-9A19B4057619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30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ligh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6951"/>
            <a:ext cx="9885680" cy="894070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47520"/>
            <a:ext cx="4572000" cy="399413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18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2pPr>
            <a:lvl3pPr marL="36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3pPr>
            <a:lvl4pPr marL="54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4pPr>
            <a:lvl5pPr marL="720000" indent="-180000">
              <a:spcBef>
                <a:spcPts val="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688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BF25AF-1AFC-F84B-8963-B94D2AEA127A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4135"/>
            <a:ext cx="9808897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edia Placeholder 8">
            <a:extLst>
              <a:ext uri="{FF2B5EF4-FFF2-40B4-BE49-F238E27FC236}">
                <a16:creationId xmlns:a16="http://schemas.microsoft.com/office/drawing/2014/main" id="{F3B7C300-6D48-3601-D054-05274F33D74A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5140325" y="1747520"/>
            <a:ext cx="6594475" cy="3994130"/>
          </a:xfrm>
        </p:spPr>
        <p:txBody>
          <a:bodyPr/>
          <a:lstStyle/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3842993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18894"/>
            <a:ext cx="5486398" cy="33517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418894"/>
            <a:ext cx="5486400" cy="33517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688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767015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767015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451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418894"/>
            <a:ext cx="5486398" cy="33517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418894"/>
            <a:ext cx="5486400" cy="335170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6880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767015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767015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F7B6528-6FCD-1A5A-142D-B39C2B4B314A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4135"/>
            <a:ext cx="9808897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512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 long_l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1"/>
            <a:ext cx="5486398" cy="31921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3" y="2517751"/>
            <a:ext cx="5486400" cy="319217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5486399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4" y="1828800"/>
            <a:ext cx="5494112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2450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5486399" cy="1004888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517750"/>
            <a:ext cx="3657598" cy="3194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084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517750"/>
            <a:ext cx="3657598" cy="3194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517750"/>
            <a:ext cx="3657598" cy="31940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828800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306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hree columns_l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745393"/>
          </a:xfr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258254"/>
            <a:ext cx="3657598" cy="34999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3" y="625907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0" y="1569304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7F70BE-CB24-3442-8592-A6FFA4981F1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269036" y="2258254"/>
            <a:ext cx="3657598" cy="34999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749FC0E-0F2F-094B-8C94-48717D7C345D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69036" y="1569304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2D1EB86-22C0-554C-8156-5D3F5DE4713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069856" y="2258254"/>
            <a:ext cx="3657598" cy="349999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C67BFE9-FA82-8A47-87CA-56246F893F1E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69856" y="1569304"/>
            <a:ext cx="3657600" cy="550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rgbClr val="00205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999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wo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331F6-1DFC-6D42-A5DB-377B0A13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675341" cy="8239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AE99C-0336-6345-BC88-F8EEF8EE1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720554"/>
            <a:ext cx="5486400" cy="29918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043BC3-F104-1B49-9F4F-1315C3526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5353" y="2699951"/>
            <a:ext cx="5486400" cy="302121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5C3B43-C9D7-D149-A035-216CDF583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929" y="6269768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11A4368-A5DE-FB44-8CFA-D7BBE509E18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7201" y="1647439"/>
            <a:ext cx="54863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29D4F-74BB-004B-AEC1-783776700C3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248405" y="1647439"/>
            <a:ext cx="5494112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DB2421-22B3-9A31-B775-2E52406D60D4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393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_ Thre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638C7-E24F-E84A-8A79-2D89619AA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29050"/>
            <a:ext cx="9786551" cy="85214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FE4183-96D7-744D-8DFD-4B5CF171B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408130"/>
            <a:ext cx="3657600" cy="321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E1CDE4-68A4-444E-A1DB-6DB20F3D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76221" y="2408130"/>
            <a:ext cx="3648578" cy="321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F68175-0DD6-164B-8823-0BB395D9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1932" y="6255482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E81021D4-D0CA-9643-B255-9450B2B400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61766" y="2408130"/>
            <a:ext cx="3648578" cy="321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78C0A84-F996-E447-B5A6-E7580AB0159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4267199" y="1744838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3D59E60-2BBC-8D47-BE05-D1C3EE75C4F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57199" y="1764663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B6BFF59-A5AB-774C-ABAB-C052FE11D8A5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077199" y="1764663"/>
            <a:ext cx="3657600" cy="527289"/>
          </a:xfrm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rgbClr val="009AD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323233C-7893-A52F-7BBD-DF3B6EF8807E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55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light blue background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186250"/>
            <a:ext cx="5638800" cy="1309816"/>
          </a:xfrm>
        </p:spPr>
        <p:txBody>
          <a:bodyPr anchor="t" anchorCtr="0">
            <a:normAutofit/>
          </a:bodyPr>
          <a:lstStyle>
            <a:lvl1pPr algn="l">
              <a:defRPr sz="3600">
                <a:solidFill>
                  <a:srgbClr val="0020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607275"/>
            <a:ext cx="5638800" cy="2953225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00205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894D5-BB6F-5702-6746-A35FABD91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4" y="626409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159E1FC-229D-33C1-D0B1-8248F8FF8F8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65543" y="1186249"/>
            <a:ext cx="5369258" cy="43754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687929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D8E279F-2BBA-1D44-B270-AA9874F04DB2}"/>
              </a:ext>
            </a:extLst>
          </p:cNvPr>
          <p:cNvSpPr/>
          <p:nvPr userDrawn="1"/>
        </p:nvSpPr>
        <p:spPr>
          <a:xfrm>
            <a:off x="4259484" y="1631091"/>
            <a:ext cx="7472081" cy="4043955"/>
          </a:xfrm>
          <a:prstGeom prst="rect">
            <a:avLst/>
          </a:prstGeom>
          <a:solidFill>
            <a:srgbClr val="99D7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485297-9C41-6C4E-8A84-CACB4201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435" y="685800"/>
            <a:ext cx="9808030" cy="839788"/>
          </a:xfrm>
        </p:spPr>
        <p:txBody>
          <a:bodyPr anchor="t" anchorCtr="0">
            <a:normAutofit/>
          </a:bodyPr>
          <a:lstStyle>
            <a:lvl1pPr>
              <a:defRPr sz="3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C0C6F6-8639-BE4B-BAD3-FFDBE2781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55805"/>
            <a:ext cx="3335388" cy="404395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F08247-7496-3348-B3C4-9BDDB676B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1117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981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0917985-2E03-7CB0-27BF-AB9DC25849A6}"/>
              </a:ext>
            </a:extLst>
          </p:cNvPr>
          <p:cNvSpPr/>
          <p:nvPr userDrawn="1"/>
        </p:nvSpPr>
        <p:spPr>
          <a:xfrm>
            <a:off x="457201" y="457199"/>
            <a:ext cx="3978876" cy="383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0" i="0" dirty="0"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0"/>
            <a:ext cx="7924800" cy="5709909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55805"/>
            <a:ext cx="3337560" cy="4054115"/>
          </a:xfrm>
        </p:spPr>
        <p:txBody>
          <a:bodyPr>
            <a:normAutofit/>
          </a:bodyPr>
          <a:lstStyle>
            <a:lvl1pPr marL="285750" indent="-285750">
              <a:spcBef>
                <a:spcPts val="1600"/>
              </a:spcBef>
              <a:buFont typeface="Arial" panose="020B0604020202020204" pitchFamily="34" charset="0"/>
              <a:buChar char="•"/>
              <a:defRPr sz="1800">
                <a:solidFill>
                  <a:srgbClr val="00205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E8777-C4EC-044C-BE17-A6F640B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405" y="6263204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D472D18-BE55-9E45-89BD-2847F7014DC6}"/>
              </a:ext>
            </a:extLst>
          </p:cNvPr>
          <p:cNvCxnSpPr>
            <a:cxnSpLocks/>
          </p:cNvCxnSpPr>
          <p:nvPr userDrawn="1"/>
        </p:nvCxnSpPr>
        <p:spPr>
          <a:xfrm>
            <a:off x="457200" y="457200"/>
            <a:ext cx="3337560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871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7DDD-7B22-4B4B-AF9B-229B49A9A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337560" cy="857150"/>
          </a:xfrm>
        </p:spPr>
        <p:txBody>
          <a:bodyPr anchor="t" anchorCtr="0">
            <a:normAutofit/>
          </a:bodyPr>
          <a:lstStyle>
            <a:lvl1pPr>
              <a:defRPr sz="2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010153-3787-EA4E-BC67-F986AEE886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67200" y="685800"/>
            <a:ext cx="6044418" cy="5024111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4C8B99-BBF3-CC4A-B7FE-B150924800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31092"/>
            <a:ext cx="3337560" cy="407882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205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1B503-85CA-F24C-915F-EDB0C0315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405" y="6250847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602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page_navy background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1483D-923E-144D-9141-59E56DC79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5638800" cy="1325499"/>
          </a:xfrm>
        </p:spPr>
        <p:txBody>
          <a:bodyPr anchor="t" anchorCtr="0">
            <a:normAutofit/>
          </a:bodyPr>
          <a:lstStyle>
            <a:lvl1pPr algn="l">
              <a:defRPr sz="3200">
                <a:solidFill>
                  <a:srgbClr val="009AD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9D2BC0-3B2B-2444-BFD2-05B47021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429000"/>
            <a:ext cx="5638800" cy="1655762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grpSp>
        <p:nvGrpSpPr>
          <p:cNvPr id="4" name="Google Shape;7;p20">
            <a:extLst>
              <a:ext uri="{FF2B5EF4-FFF2-40B4-BE49-F238E27FC236}">
                <a16:creationId xmlns:a16="http://schemas.microsoft.com/office/drawing/2014/main" id="{4A2061A9-A9C1-3E7F-61AA-2CF79A83476B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5" name="Google Shape;8;p20">
              <a:extLst>
                <a:ext uri="{FF2B5EF4-FFF2-40B4-BE49-F238E27FC236}">
                  <a16:creationId xmlns:a16="http://schemas.microsoft.com/office/drawing/2014/main" id="{37280D1D-FDF2-9720-1359-436AB26EFB4F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6" name="Google Shape;9;p20">
              <a:extLst>
                <a:ext uri="{FF2B5EF4-FFF2-40B4-BE49-F238E27FC236}">
                  <a16:creationId xmlns:a16="http://schemas.microsoft.com/office/drawing/2014/main" id="{A054A1D5-D21A-C73C-3F6C-35C4C8332535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8" name="Google Shape;10;p20">
                <a:extLst>
                  <a:ext uri="{FF2B5EF4-FFF2-40B4-BE49-F238E27FC236}">
                    <a16:creationId xmlns:a16="http://schemas.microsoft.com/office/drawing/2014/main" id="{F081AAFF-C098-0673-55F1-3042415D9146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" name="Google Shape;11;p20">
                <a:extLst>
                  <a:ext uri="{FF2B5EF4-FFF2-40B4-BE49-F238E27FC236}">
                    <a16:creationId xmlns:a16="http://schemas.microsoft.com/office/drawing/2014/main" id="{74E0DF17-0C8E-2F58-A420-99DDFD6A52CA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chemeClr val="bg1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chemeClr val="bg1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FA13FEB-569D-B80E-D32C-57F89CEA19FF}"/>
              </a:ext>
            </a:extLst>
          </p:cNvPr>
          <p:cNvCxnSpPr>
            <a:cxnSpLocks/>
          </p:cNvCxnSpPr>
          <p:nvPr userDrawn="1"/>
        </p:nvCxnSpPr>
        <p:spPr>
          <a:xfrm>
            <a:off x="457200" y="1617792"/>
            <a:ext cx="11354430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82D581A9-29F8-5EE1-C3D1-5B371A77A56F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4" name="Google Shape;16;p20">
            <a:extLst>
              <a:ext uri="{FF2B5EF4-FFF2-40B4-BE49-F238E27FC236}">
                <a16:creationId xmlns:a16="http://schemas.microsoft.com/office/drawing/2014/main" id="{EECAFA2D-C9D6-92F5-6A81-664B7C6284A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926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rgbClr val="1827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1C6A8-AC21-B05D-5847-4E3FBF1B1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770022"/>
            <a:ext cx="6121399" cy="5065294"/>
          </a:xfrm>
        </p:spPr>
        <p:txBody>
          <a:bodyPr>
            <a:normAutofit/>
          </a:bodyPr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DEFC2A7-2C0F-487B-3782-F86F62DAAD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7526" y="1"/>
            <a:ext cx="5082673" cy="5835316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FR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95E21AE-9466-695F-90A1-E156538CA51E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4" name="Google Shape;16;p20">
            <a:extLst>
              <a:ext uri="{FF2B5EF4-FFF2-40B4-BE49-F238E27FC236}">
                <a16:creationId xmlns:a16="http://schemas.microsoft.com/office/drawing/2014/main" id="{CD31662B-EFCB-BC6C-88A7-8F73BC2EC76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"/>
              <a:t>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"/>
              <a:t>Edit Master text styles</a:t>
            </a:r>
          </a:p>
          <a:p>
            <a:pPr lvl="1" rtl="0"/>
            <a:r>
              <a:rPr lang="en"/>
              <a:t>Second level</a:t>
            </a:r>
          </a:p>
          <a:p>
            <a:pPr lvl="2" rtl="0"/>
            <a:r>
              <a:rPr lang="en"/>
              <a:t>Third level</a:t>
            </a:r>
          </a:p>
          <a:p>
            <a:pPr lvl="3" rtl="0"/>
            <a:r>
              <a:rPr lang="en"/>
              <a:t>Fourth level</a:t>
            </a:r>
          </a:p>
          <a:p>
            <a:pPr lvl="4" rtl="0"/>
            <a:r>
              <a:rPr lang="en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rtl="0"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065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rtlCol="0" anchor="t"/>
          <a:lstStyle>
            <a:lvl1pPr algn="l">
              <a:defRPr sz="4000" b="1" cap="all">
                <a:solidFill>
                  <a:srgbClr val="0070C0"/>
                </a:solidFill>
              </a:defRPr>
            </a:lvl1pPr>
          </a:lstStyle>
          <a:p>
            <a:pPr rtl="0"/>
            <a:r>
              <a:rPr lang="en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rtl="0"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77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80000" y="36001"/>
            <a:ext cx="2844800" cy="365125"/>
          </a:xfrm>
          <a:prstGeom prst="rect">
            <a:avLst/>
          </a:prstGeom>
        </p:spPr>
        <p:txBody>
          <a:bodyPr rtlCol="0"/>
          <a:lstStyle/>
          <a:p>
            <a:pPr rtl="0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2E375D5-DD51-4DDF-87E6-FA82A457ECD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rtl="0"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3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+blue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8B4BBEF-CF99-87C6-7BD2-70C7253F843C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F8115E54-1B37-2A56-0A06-16FD68CA40F0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7" name="Google Shape;16;p20">
            <a:extLst>
              <a:ext uri="{FF2B5EF4-FFF2-40B4-BE49-F238E27FC236}">
                <a16:creationId xmlns:a16="http://schemas.microsoft.com/office/drawing/2014/main" id="{EF8A4BAD-58C7-4758-1DFA-3BBBE3A3DD54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2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navy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264101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4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_navy with bullets">
    <p:bg>
      <p:bgPr>
        <a:solidFill>
          <a:srgbClr val="00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964F-381C-7B4D-833B-E524C7882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21726"/>
            <a:ext cx="5638800" cy="3075869"/>
          </a:xfrm>
        </p:spPr>
        <p:txBody>
          <a:bodyPr>
            <a:normAutofit/>
          </a:bodyPr>
          <a:lstStyle>
            <a:lvl1pPr>
              <a:defRPr sz="4200">
                <a:solidFill>
                  <a:srgbClr val="009A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1B538-2004-A148-91A7-DDAD8DCB0C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989" y="821727"/>
            <a:ext cx="3801762" cy="48376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F5830-4E1F-5A49-AE5A-AC956905C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3048" y="6253939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7586040-0D3B-0A43-AF9D-DF0628A08055}"/>
              </a:ext>
            </a:extLst>
          </p:cNvPr>
          <p:cNvCxnSpPr>
            <a:cxnSpLocks/>
          </p:cNvCxnSpPr>
          <p:nvPr userDrawn="1"/>
        </p:nvCxnSpPr>
        <p:spPr>
          <a:xfrm>
            <a:off x="457200" y="593127"/>
            <a:ext cx="9786551" cy="0"/>
          </a:xfrm>
          <a:prstGeom prst="line">
            <a:avLst/>
          </a:prstGeom>
          <a:ln w="19050">
            <a:solidFill>
              <a:srgbClr val="E05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6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5BC04-F0CE-8849-A980-148AB3F0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7711" y="6263553"/>
            <a:ext cx="380035" cy="26157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5C"/>
                </a:solidFill>
              </a:defRPr>
            </a:lvl1pPr>
          </a:lstStyle>
          <a:p>
            <a:fld id="{714BF2E0-EE3B-6A4E-9FB9-82DE86E1F02F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91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light blue+image">
    <p:bg>
      <p:bgPr>
        <a:solidFill>
          <a:srgbClr val="99D7D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EC86-78C9-4D4A-AF51-6E9B4717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1"/>
            <a:ext cx="5638800" cy="2743200"/>
          </a:xfrm>
        </p:spPr>
        <p:txBody>
          <a:bodyPr anchor="t" anchorCtr="0">
            <a:normAutofit/>
          </a:bodyPr>
          <a:lstStyle>
            <a:lvl1pPr>
              <a:defRPr sz="4200">
                <a:solidFill>
                  <a:srgbClr val="002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851D9-B58C-E14B-8E26-15AD7279E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00172" y="6397384"/>
            <a:ext cx="5154592" cy="324091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205C"/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358AE12E-C068-CD44-A709-794E11A2B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50" y="-51762"/>
            <a:ext cx="11102500" cy="690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1342D1-2D03-6345-A214-DB5C9B4F3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11277600" cy="10048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F734F-57A1-F647-8BF4-103A6F49A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6"/>
            <a:ext cx="11277600" cy="40869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oogle Shape;7;p20">
            <a:extLst>
              <a:ext uri="{FF2B5EF4-FFF2-40B4-BE49-F238E27FC236}">
                <a16:creationId xmlns:a16="http://schemas.microsoft.com/office/drawing/2014/main" id="{A60B04E8-8B94-B44C-A4A7-2E2F5C156AD0}"/>
              </a:ext>
            </a:extLst>
          </p:cNvPr>
          <p:cNvGrpSpPr/>
          <p:nvPr userDrawn="1"/>
        </p:nvGrpSpPr>
        <p:grpSpPr>
          <a:xfrm>
            <a:off x="9111943" y="6027053"/>
            <a:ext cx="2424115" cy="569667"/>
            <a:chOff x="-4" y="0"/>
            <a:chExt cx="2424114" cy="569666"/>
          </a:xfrm>
        </p:grpSpPr>
        <p:sp>
          <p:nvSpPr>
            <p:cNvPr id="7" name="Google Shape;8;p20">
              <a:extLst>
                <a:ext uri="{FF2B5EF4-FFF2-40B4-BE49-F238E27FC236}">
                  <a16:creationId xmlns:a16="http://schemas.microsoft.com/office/drawing/2014/main" id="{57C656D4-00D1-0BCE-5533-DD69DEA22C86}"/>
                </a:ext>
              </a:extLst>
            </p:cNvPr>
            <p:cNvSpPr txBox="1"/>
            <p:nvPr/>
          </p:nvSpPr>
          <p:spPr>
            <a:xfrm>
              <a:off x="19200" y="0"/>
              <a:ext cx="2404910" cy="2461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E7FB8"/>
                </a:buClr>
                <a:buSzPts val="1000"/>
                <a:buFont typeface="Arial"/>
                <a:buNone/>
              </a:pPr>
              <a:r>
                <a:rPr lang="en-US" sz="1000" b="1" i="0" u="none" strike="noStrike" cap="none" dirty="0">
                  <a:solidFill>
                    <a:srgbClr val="1E7FB8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rPr>
                <a:t>HEALTH</a:t>
              </a:r>
              <a:endParaRPr sz="1400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endParaRPr>
            </a:p>
          </p:txBody>
        </p:sp>
        <p:grpSp>
          <p:nvGrpSpPr>
            <p:cNvPr id="8" name="Google Shape;9;p20">
              <a:extLst>
                <a:ext uri="{FF2B5EF4-FFF2-40B4-BE49-F238E27FC236}">
                  <a16:creationId xmlns:a16="http://schemas.microsoft.com/office/drawing/2014/main" id="{2188D3BB-C0F9-658A-5D6C-5F43F4BBF3A8}"/>
                </a:ext>
              </a:extLst>
            </p:cNvPr>
            <p:cNvGrpSpPr/>
            <p:nvPr/>
          </p:nvGrpSpPr>
          <p:grpSpPr>
            <a:xfrm>
              <a:off x="-4" y="88038"/>
              <a:ext cx="2414516" cy="481628"/>
              <a:chOff x="-2" y="-1"/>
              <a:chExt cx="2414514" cy="481626"/>
            </a:xfrm>
          </p:grpSpPr>
          <p:sp>
            <p:nvSpPr>
              <p:cNvPr id="9" name="Google Shape;10;p20">
                <a:extLst>
                  <a:ext uri="{FF2B5EF4-FFF2-40B4-BE49-F238E27FC236}">
                    <a16:creationId xmlns:a16="http://schemas.microsoft.com/office/drawing/2014/main" id="{13FE2B47-3157-3BDD-D9A2-3E858C809CF2}"/>
                  </a:ext>
                </a:extLst>
              </p:cNvPr>
              <p:cNvSpPr txBox="1"/>
              <p:nvPr/>
            </p:nvSpPr>
            <p:spPr>
              <a:xfrm>
                <a:off x="1291204" y="220057"/>
                <a:ext cx="1094124" cy="261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1100"/>
                  <a:buFont typeface="Arial"/>
                  <a:buNone/>
                </a:pPr>
                <a:r>
                  <a:rPr lang="en-US" sz="1100" b="1" i="0" u="none" strike="noStrike" cap="none" dirty="0" err="1">
                    <a:solidFill>
                      <a:srgbClr val="1E7FB8"/>
                    </a:solidFill>
                    <a:latin typeface="Arial" panose="020B0604020202020204" pitchFamily="34" charset="0"/>
                    <a:ea typeface="Arial"/>
                    <a:cs typeface="Arial" panose="020B0604020202020204" pitchFamily="34" charset="0"/>
                    <a:sym typeface="Arial"/>
                  </a:rPr>
                  <a:t>programme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  <p:sp>
            <p:nvSpPr>
              <p:cNvPr id="10" name="Google Shape;11;p20">
                <a:extLst>
                  <a:ext uri="{FF2B5EF4-FFF2-40B4-BE49-F238E27FC236}">
                    <a16:creationId xmlns:a16="http://schemas.microsoft.com/office/drawing/2014/main" id="{BD342219-17AC-1A74-BF1E-EA7B6097EDD1}"/>
                  </a:ext>
                </a:extLst>
              </p:cNvPr>
              <p:cNvSpPr txBox="1"/>
              <p:nvPr/>
            </p:nvSpPr>
            <p:spPr>
              <a:xfrm>
                <a:off x="-2" y="-1"/>
                <a:ext cx="2414514" cy="396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E7FB8"/>
                  </a:buClr>
                  <a:buSzPts val="2000"/>
                  <a:buFont typeface="Leelawadee"/>
                  <a:buNone/>
                </a:pPr>
                <a:r>
                  <a:rPr lang="en-US" sz="2000" b="1" i="0" u="none" strike="noStrike" cap="none" dirty="0">
                    <a:solidFill>
                      <a:srgbClr val="1E7FB8"/>
                    </a:solidFill>
                    <a:latin typeface="Leelawadee"/>
                    <a:ea typeface="Leelawadee"/>
                    <a:cs typeface="Leelawadee"/>
                    <a:sym typeface="Leelawadee"/>
                  </a:rPr>
                  <a:t>EMERGENCIES</a:t>
                </a:r>
                <a:endParaRPr sz="1400" b="1" i="0" u="none" strike="noStrike" cap="none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 panose="020B0604020202020204" pitchFamily="34" charset="0"/>
                  <a:sym typeface="Arial"/>
                </a:endParaRPr>
              </a:p>
            </p:txBody>
          </p:sp>
        </p:grp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ECD5E892-439D-D0D4-087A-54098BC8F53A}"/>
              </a:ext>
            </a:extLst>
          </p:cNvPr>
          <p:cNvSpPr/>
          <p:nvPr userDrawn="1"/>
        </p:nvSpPr>
        <p:spPr>
          <a:xfrm>
            <a:off x="11582400" y="6278174"/>
            <a:ext cx="229230" cy="229230"/>
          </a:xfrm>
          <a:prstGeom prst="ellipse">
            <a:avLst/>
          </a:prstGeom>
          <a:solidFill>
            <a:srgbClr val="BE3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b="1" i="0" dirty="0">
              <a:latin typeface="Arial" panose="020B0604020202020204" pitchFamily="34" charset="0"/>
            </a:endParaRPr>
          </a:p>
        </p:txBody>
      </p:sp>
      <p:sp>
        <p:nvSpPr>
          <p:cNvPr id="12" name="Google Shape;16;p20">
            <a:extLst>
              <a:ext uri="{FF2B5EF4-FFF2-40B4-BE49-F238E27FC236}">
                <a16:creationId xmlns:a16="http://schemas.microsoft.com/office/drawing/2014/main" id="{A793DE61-2A86-FE44-86D1-2E1B1F53304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61496" y="6253975"/>
            <a:ext cx="47103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100" b="1" i="0" u="none" strike="noStrike" cap="none">
                <a:solidFill>
                  <a:srgbClr val="00205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164AF5-AF27-CAA8-36A2-56372A6F1541}"/>
              </a:ext>
            </a:extLst>
          </p:cNvPr>
          <p:cNvPicPr>
            <a:picLocks noChangeAspect="1"/>
          </p:cNvPicPr>
          <p:nvPr userDrawn="1"/>
        </p:nvPicPr>
        <p:blipFill>
          <a:blip r:embed="rId4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70" y="5983031"/>
            <a:ext cx="2180117" cy="66377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2F6A97-31FA-EA3F-3AA0-729E81783415}"/>
              </a:ext>
            </a:extLst>
          </p:cNvPr>
          <p:cNvCxnSpPr>
            <a:cxnSpLocks/>
          </p:cNvCxnSpPr>
          <p:nvPr userDrawn="1"/>
        </p:nvCxnSpPr>
        <p:spPr>
          <a:xfrm>
            <a:off x="457200" y="5832389"/>
            <a:ext cx="11277600" cy="0"/>
          </a:xfrm>
          <a:prstGeom prst="line">
            <a:avLst/>
          </a:prstGeom>
          <a:ln w="19050">
            <a:solidFill>
              <a:srgbClr val="009A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1E4C81EA-4924-848A-FE04-368868254C2B}"/>
              </a:ext>
            </a:extLst>
          </p:cNvPr>
          <p:cNvPicPr>
            <a:picLocks noChangeAspect="1"/>
          </p:cNvPicPr>
          <p:nvPr userDrawn="1"/>
        </p:nvPicPr>
        <p:blipFill>
          <a:blip r:embed="rId50"/>
          <a:stretch>
            <a:fillRect/>
          </a:stretch>
        </p:blipFill>
        <p:spPr>
          <a:xfrm>
            <a:off x="12357101" y="2794000"/>
            <a:ext cx="1715706" cy="20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7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49" r:id="rId4"/>
    <p:sldLayoutId id="2147483658" r:id="rId5"/>
    <p:sldLayoutId id="2147483667" r:id="rId6"/>
    <p:sldLayoutId id="2147483660" r:id="rId7"/>
    <p:sldLayoutId id="2147483662" r:id="rId8"/>
    <p:sldLayoutId id="2147483673" r:id="rId9"/>
    <p:sldLayoutId id="2147483669" r:id="rId10"/>
    <p:sldLayoutId id="2147483670" r:id="rId11"/>
    <p:sldLayoutId id="2147483671" r:id="rId12"/>
    <p:sldLayoutId id="2147483678" r:id="rId13"/>
    <p:sldLayoutId id="2147483681" r:id="rId14"/>
    <p:sldLayoutId id="2147483687" r:id="rId15"/>
    <p:sldLayoutId id="2147483688" r:id="rId16"/>
    <p:sldLayoutId id="2147483680" r:id="rId17"/>
    <p:sldLayoutId id="2147483679" r:id="rId18"/>
    <p:sldLayoutId id="2147483689" r:id="rId19"/>
    <p:sldLayoutId id="2147483694" r:id="rId20"/>
    <p:sldLayoutId id="2147483695" r:id="rId21"/>
    <p:sldLayoutId id="2147483677" r:id="rId22"/>
    <p:sldLayoutId id="2147483692" r:id="rId23"/>
    <p:sldLayoutId id="2147483693" r:id="rId24"/>
    <p:sldLayoutId id="2147483698" r:id="rId25"/>
    <p:sldLayoutId id="2147483701" r:id="rId26"/>
    <p:sldLayoutId id="2147483650" r:id="rId27"/>
    <p:sldLayoutId id="2147483690" r:id="rId28"/>
    <p:sldLayoutId id="2147483676" r:id="rId29"/>
    <p:sldLayoutId id="2147483654" r:id="rId30"/>
    <p:sldLayoutId id="2147483691" r:id="rId31"/>
    <p:sldLayoutId id="2147483666" r:id="rId32"/>
    <p:sldLayoutId id="2147483702" r:id="rId33"/>
    <p:sldLayoutId id="2147483674" r:id="rId34"/>
    <p:sldLayoutId id="2147483683" r:id="rId35"/>
    <p:sldLayoutId id="2147483675" r:id="rId36"/>
    <p:sldLayoutId id="2147483684" r:id="rId37"/>
    <p:sldLayoutId id="2147483652" r:id="rId38"/>
    <p:sldLayoutId id="2147483653" r:id="rId39"/>
    <p:sldLayoutId id="2147483656" r:id="rId40"/>
    <p:sldLayoutId id="2147483657" r:id="rId41"/>
    <p:sldLayoutId id="2147483685" r:id="rId42"/>
    <p:sldLayoutId id="2147483686" r:id="rId43"/>
    <p:sldLayoutId id="2147483696" r:id="rId44"/>
    <p:sldLayoutId id="2147483697" r:id="rId45"/>
    <p:sldLayoutId id="2147483700" r:id="rId46"/>
    <p:sldLayoutId id="2147483699" r:id="rId4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rgbClr val="00205C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Clr>
          <a:srgbClr val="E05972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99D7DF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009ADE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009ADE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00000"/>
        </a:lnSpc>
        <a:spcBef>
          <a:spcPts val="500"/>
        </a:spcBef>
        <a:buClr>
          <a:srgbClr val="009ADE"/>
        </a:buClr>
        <a:buFont typeface="Arial" panose="020B0604020202020204" pitchFamily="34" charset="0"/>
        <a:buChar char="•"/>
        <a:defRPr sz="2000" b="0" i="0" kern="1200">
          <a:solidFill>
            <a:srgbClr val="00205C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88">
          <p15:clr>
            <a:srgbClr val="F26B43"/>
          </p15:clr>
        </p15:guide>
        <p15:guide id="4" orient="horz" pos="288">
          <p15:clr>
            <a:srgbClr val="F26B43"/>
          </p15:clr>
        </p15:guide>
        <p15:guide id="5" pos="7392">
          <p15:clr>
            <a:srgbClr val="F26B43"/>
          </p15:clr>
        </p15:guide>
        <p15:guide id="6" orient="horz" pos="3888">
          <p15:clr>
            <a:srgbClr val="F26B43"/>
          </p15:clr>
        </p15:guide>
        <p15:guide id="7" orient="horz" pos="4032">
          <p15:clr>
            <a:srgbClr val="F26B43"/>
          </p15:clr>
        </p15:guide>
        <p15:guide id="8" orient="horz" pos="432">
          <p15:clr>
            <a:srgbClr val="F26B43"/>
          </p15:clr>
        </p15:guide>
        <p15:guide id="9" pos="2592">
          <p15:clr>
            <a:srgbClr val="F26B43"/>
          </p15:clr>
        </p15:guide>
        <p15:guide id="10" pos="2688">
          <p15:clr>
            <a:srgbClr val="F26B43"/>
          </p15:clr>
        </p15:guide>
        <p15:guide id="11" pos="4992">
          <p15:clr>
            <a:srgbClr val="F26B43"/>
          </p15:clr>
        </p15:guide>
        <p15:guide id="12" pos="5088">
          <p15:clr>
            <a:srgbClr val="F26B43"/>
          </p15:clr>
        </p15:guide>
        <p15:guide id="13" orient="horz" pos="1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11" Type="http://schemas.openxmlformats.org/officeDocument/2006/relationships/image" Target="../media/image17.png"/><Relationship Id="rId5" Type="http://schemas.openxmlformats.org/officeDocument/2006/relationships/image" Target="../media/image34.png"/><Relationship Id="rId10" Type="http://schemas.microsoft.com/office/2007/relationships/hdphoto" Target="../media/hdphoto2.wdp"/><Relationship Id="rId4" Type="http://schemas.openxmlformats.org/officeDocument/2006/relationships/image" Target="../media/image33.jpe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8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5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8/10/relationships/comments" Target="../comments/modernComment_7FFFD2A0_E5ED0780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1.tiff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9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FCB8268-6B08-384D-827D-655962DDBE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r="-2615"/>
          <a:stretch/>
        </p:blipFill>
        <p:spPr>
          <a:xfrm>
            <a:off x="13223630" y="36513"/>
            <a:ext cx="1850571" cy="2095500"/>
          </a:xfrm>
          <a:prstGeom prst="rect">
            <a:avLst/>
          </a:prstGeom>
        </p:spPr>
      </p:pic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C0F5C76E-38B9-C4DB-4390-B9C83B3D4C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95" t="59280" r="50038" b="25402"/>
          <a:stretch/>
        </p:blipFill>
        <p:spPr>
          <a:xfrm rot="19151068">
            <a:off x="6707442" y="1802564"/>
            <a:ext cx="2733837" cy="2761755"/>
          </a:xfrm>
          <a:prstGeom prst="rect">
            <a:avLst/>
          </a:prstGeom>
        </p:spPr>
      </p:pic>
      <p:pic>
        <p:nvPicPr>
          <p:cNvPr id="10" name="Content Placeholder 18">
            <a:extLst>
              <a:ext uri="{FF2B5EF4-FFF2-40B4-BE49-F238E27FC236}">
                <a16:creationId xmlns:a16="http://schemas.microsoft.com/office/drawing/2014/main" id="{6746D3FD-7A06-EB7D-18D4-9ED7A1E48D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18790401">
            <a:off x="6660255" y="60636"/>
            <a:ext cx="4584011" cy="4584011"/>
          </a:xfrm>
          <a:prstGeom prst="rect">
            <a:avLst/>
          </a:prstGeom>
        </p:spPr>
      </p:pic>
      <p:pic>
        <p:nvPicPr>
          <p:cNvPr id="11" name="Content Placeholder 18">
            <a:extLst>
              <a:ext uri="{FF2B5EF4-FFF2-40B4-BE49-F238E27FC236}">
                <a16:creationId xmlns:a16="http://schemas.microsoft.com/office/drawing/2014/main" id="{2CB47749-FA76-42C5-574A-0E8F8F1D35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20936445">
            <a:off x="7793107" y="1560026"/>
            <a:ext cx="3044850" cy="3044850"/>
          </a:xfrm>
          <a:prstGeom prst="rect">
            <a:avLst/>
          </a:prstGeom>
        </p:spPr>
      </p:pic>
      <p:sp>
        <p:nvSpPr>
          <p:cNvPr id="6" name="Title 7">
            <a:extLst>
              <a:ext uri="{FF2B5EF4-FFF2-40B4-BE49-F238E27FC236}">
                <a16:creationId xmlns:a16="http://schemas.microsoft.com/office/drawing/2014/main" id="{ED1624A6-359D-48C0-B949-94948E89C9CE}"/>
              </a:ext>
            </a:extLst>
          </p:cNvPr>
          <p:cNvSpPr txBox="1">
            <a:spLocks/>
          </p:cNvSpPr>
          <p:nvPr/>
        </p:nvSpPr>
        <p:spPr>
          <a:xfrm>
            <a:off x="457200" y="2175978"/>
            <a:ext cx="10495722" cy="1906165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6000" b="1" dirty="0">
                <a:solidFill>
                  <a:srgbClr val="E05972"/>
                </a:solidFill>
              </a:rPr>
              <a:t>Hypoglycaemia</a:t>
            </a:r>
            <a:endParaRPr lang="en-US" sz="6000" b="1" dirty="0">
              <a:solidFill>
                <a:srgbClr val="DDD0E6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BDACCC34-0FE0-FFC4-DD6A-614B372EDDB7}"/>
              </a:ext>
            </a:extLst>
          </p:cNvPr>
          <p:cNvSpPr txBox="1">
            <a:spLocks/>
          </p:cNvSpPr>
          <p:nvPr/>
        </p:nvSpPr>
        <p:spPr>
          <a:xfrm>
            <a:off x="457200" y="749540"/>
            <a:ext cx="5638800" cy="2387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br>
              <a:rPr lang="en-US" dirty="0"/>
            </a:br>
            <a:br>
              <a:rPr lang="en-US" dirty="0"/>
            </a:br>
            <a:br>
              <a:rPr lang="en-US" sz="4400" dirty="0"/>
            </a:br>
            <a:br>
              <a:rPr lang="en-US" sz="4400" dirty="0"/>
            </a:br>
            <a:r>
              <a:rPr lang="en" sz="3200" dirty="0">
                <a:solidFill>
                  <a:srgbClr val="329BD5"/>
                </a:solidFill>
                <a:latin typeface="Arial"/>
                <a:cs typeface="Arial"/>
              </a:rPr>
              <a:t>Advanced Filovirus Disease </a:t>
            </a:r>
            <a:br>
              <a:rPr lang="en" sz="3200" dirty="0"/>
            </a:br>
            <a:r>
              <a:rPr lang="en" sz="3200" dirty="0">
                <a:solidFill>
                  <a:srgbClr val="329BD5"/>
                </a:solidFill>
                <a:latin typeface="Arial"/>
                <a:cs typeface="Arial"/>
              </a:rPr>
              <a:t>Clinical Management</a:t>
            </a:r>
            <a:endParaRPr lang="en-US" sz="3200" dirty="0">
              <a:solidFill>
                <a:srgbClr val="329BD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685800"/>
            <a:ext cx="6293524" cy="1004888"/>
          </a:xfrm>
        </p:spPr>
        <p:txBody>
          <a:bodyPr/>
          <a:lstStyle/>
          <a:p>
            <a:r>
              <a:rPr lang="fr-FR" dirty="0" err="1">
                <a:latin typeface="Arial"/>
                <a:cs typeface="Arial"/>
              </a:rPr>
              <a:t>Treatment</a:t>
            </a:r>
            <a:r>
              <a:rPr lang="fr-FR" dirty="0">
                <a:latin typeface="Arial"/>
                <a:cs typeface="Arial"/>
              </a:rPr>
              <a:t> of </a:t>
            </a:r>
            <a:r>
              <a:rPr lang="fr-FR" dirty="0" err="1">
                <a:latin typeface="Arial"/>
                <a:cs typeface="Arial"/>
              </a:rPr>
              <a:t>hypoglycaemia</a:t>
            </a:r>
            <a:endParaRPr lang="en-US" dirty="0" err="1"/>
          </a:p>
        </p:txBody>
      </p:sp>
      <p:sp>
        <p:nvSpPr>
          <p:cNvPr id="5" name="Rectangle 4"/>
          <p:cNvSpPr/>
          <p:nvPr/>
        </p:nvSpPr>
        <p:spPr>
          <a:xfrm>
            <a:off x="383392" y="1190483"/>
            <a:ext cx="6367332" cy="496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00205C"/>
                </a:solidFill>
                <a:latin typeface="Arial"/>
                <a:cs typeface="Arial"/>
              </a:rPr>
              <a:t>How to treat severe </a:t>
            </a:r>
            <a:r>
              <a:rPr lang="en-US" sz="2000" b="1" dirty="0" err="1">
                <a:solidFill>
                  <a:srgbClr val="00205C"/>
                </a:solidFill>
                <a:latin typeface="Arial"/>
                <a:cs typeface="Arial"/>
              </a:rPr>
              <a:t>hypoglycaemia</a:t>
            </a:r>
            <a:r>
              <a:rPr lang="fr-FR" sz="2000" b="1" dirty="0">
                <a:solidFill>
                  <a:srgbClr val="00205C"/>
                </a:solidFill>
                <a:latin typeface="Arial"/>
                <a:cs typeface="Arial"/>
              </a:rPr>
              <a:t>?</a:t>
            </a:r>
          </a:p>
        </p:txBody>
      </p:sp>
      <p:grpSp>
        <p:nvGrpSpPr>
          <p:cNvPr id="28" name="Groupe 27"/>
          <p:cNvGrpSpPr/>
          <p:nvPr/>
        </p:nvGrpSpPr>
        <p:grpSpPr>
          <a:xfrm>
            <a:off x="511387" y="3279923"/>
            <a:ext cx="2045918" cy="2040671"/>
            <a:chOff x="3065729" y="2139739"/>
            <a:chExt cx="2045918" cy="2040671"/>
          </a:xfrm>
        </p:grpSpPr>
        <p:pic>
          <p:nvPicPr>
            <p:cNvPr id="1034" name="Picture 10" descr="Serum - Free medical ic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711" y="2139739"/>
              <a:ext cx="2004936" cy="163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ZoneTexte 16"/>
            <p:cNvSpPr txBox="1"/>
            <p:nvPr/>
          </p:nvSpPr>
          <p:spPr>
            <a:xfrm>
              <a:off x="3393373" y="2851519"/>
              <a:ext cx="845401" cy="44627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  <a:latin typeface="Segoe Condensed" panose="020B0606040200020203"/>
                </a:rPr>
                <a:t>Dextrose</a:t>
              </a:r>
            </a:p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Segoe Condensed" panose="020B0606040200020203"/>
                </a:rPr>
                <a:t>10%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3065729" y="3872633"/>
              <a:ext cx="20269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Volume: 2.5–5 </a:t>
              </a:r>
              <a:r>
                <a:rPr lang="fr-FR" sz="14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fr-FR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/kg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2720742" y="3162629"/>
            <a:ext cx="2159999" cy="2140086"/>
            <a:chOff x="5777752" y="1836697"/>
            <a:chExt cx="2521437" cy="2498194"/>
          </a:xfrm>
        </p:grpSpPr>
        <p:pic>
          <p:nvPicPr>
            <p:cNvPr id="25" name="Image 24" descr="icône du chronomètre 2205951 - Telecharger Vectoriel Gratuit, Clipart  Graphique, Vecteur Dessins et Pictogramme Gratuit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5" t="7718" r="11489" b="8762"/>
            <a:stretch/>
          </p:blipFill>
          <p:spPr bwMode="auto">
            <a:xfrm>
              <a:off x="6086008" y="1836697"/>
              <a:ext cx="2016000" cy="2133718"/>
            </a:xfrm>
            <a:custGeom>
              <a:avLst/>
              <a:gdLst>
                <a:gd name="connsiteX0" fmla="*/ 1515541 w 2923082"/>
                <a:gd name="connsiteY0" fmla="*/ 1184222 h 2906453"/>
                <a:gd name="connsiteX1" fmla="*/ 1065541 w 2923082"/>
                <a:gd name="connsiteY1" fmla="*/ 1616222 h 2906453"/>
                <a:gd name="connsiteX2" fmla="*/ 1515541 w 2923082"/>
                <a:gd name="connsiteY2" fmla="*/ 2048222 h 2906453"/>
                <a:gd name="connsiteX3" fmla="*/ 1965541 w 2923082"/>
                <a:gd name="connsiteY3" fmla="*/ 1616222 h 2906453"/>
                <a:gd name="connsiteX4" fmla="*/ 1515541 w 2923082"/>
                <a:gd name="connsiteY4" fmla="*/ 1184222 h 2906453"/>
                <a:gd name="connsiteX5" fmla="*/ 0 w 2923082"/>
                <a:gd name="connsiteY5" fmla="*/ 0 h 2906453"/>
                <a:gd name="connsiteX6" fmla="*/ 2923082 w 2923082"/>
                <a:gd name="connsiteY6" fmla="*/ 0 h 2906453"/>
                <a:gd name="connsiteX7" fmla="*/ 2923082 w 2923082"/>
                <a:gd name="connsiteY7" fmla="*/ 2893101 h 2906453"/>
                <a:gd name="connsiteX8" fmla="*/ 2910332 w 2923082"/>
                <a:gd name="connsiteY8" fmla="*/ 2893101 h 2906453"/>
                <a:gd name="connsiteX9" fmla="*/ 2910332 w 2923082"/>
                <a:gd name="connsiteY9" fmla="*/ 2906453 h 2906453"/>
                <a:gd name="connsiteX10" fmla="*/ 20663 w 2923082"/>
                <a:gd name="connsiteY10" fmla="*/ 2906453 h 2906453"/>
                <a:gd name="connsiteX11" fmla="*/ 20663 w 2923082"/>
                <a:gd name="connsiteY11" fmla="*/ 2893101 h 2906453"/>
                <a:gd name="connsiteX12" fmla="*/ 0 w 2923082"/>
                <a:gd name="connsiteY12" fmla="*/ 2893101 h 2906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3082" h="2906453">
                  <a:moveTo>
                    <a:pt x="1515541" y="1184222"/>
                  </a:moveTo>
                  <a:cubicBezTo>
                    <a:pt x="1267013" y="1184222"/>
                    <a:pt x="1065541" y="1377635"/>
                    <a:pt x="1065541" y="1616222"/>
                  </a:cubicBezTo>
                  <a:cubicBezTo>
                    <a:pt x="1065541" y="1854809"/>
                    <a:pt x="1267013" y="2048222"/>
                    <a:pt x="1515541" y="2048222"/>
                  </a:cubicBezTo>
                  <a:cubicBezTo>
                    <a:pt x="1764069" y="2048222"/>
                    <a:pt x="1965541" y="1854809"/>
                    <a:pt x="1965541" y="1616222"/>
                  </a:cubicBezTo>
                  <a:cubicBezTo>
                    <a:pt x="1965541" y="1377635"/>
                    <a:pt x="1764069" y="1184222"/>
                    <a:pt x="1515541" y="1184222"/>
                  </a:cubicBezTo>
                  <a:close/>
                  <a:moveTo>
                    <a:pt x="0" y="0"/>
                  </a:moveTo>
                  <a:lnTo>
                    <a:pt x="2923082" y="0"/>
                  </a:lnTo>
                  <a:lnTo>
                    <a:pt x="2923082" y="2893101"/>
                  </a:lnTo>
                  <a:lnTo>
                    <a:pt x="2910332" y="2893101"/>
                  </a:lnTo>
                  <a:lnTo>
                    <a:pt x="2910332" y="2906453"/>
                  </a:lnTo>
                  <a:lnTo>
                    <a:pt x="20663" y="2906453"/>
                  </a:lnTo>
                  <a:lnTo>
                    <a:pt x="20663" y="2893101"/>
                  </a:lnTo>
                  <a:lnTo>
                    <a:pt x="0" y="2893101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ZoneTexte 29"/>
            <p:cNvSpPr txBox="1"/>
            <p:nvPr/>
          </p:nvSpPr>
          <p:spPr>
            <a:xfrm>
              <a:off x="5777752" y="3975613"/>
              <a:ext cx="2521437" cy="3592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Slowly</a:t>
              </a:r>
              <a:r>
                <a:rPr lang="fr-FR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2–3 </a:t>
              </a:r>
              <a:r>
                <a:rPr lang="fr-FR" sz="14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fr-FR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/min </a:t>
              </a:r>
            </a:p>
          </p:txBody>
        </p:sp>
      </p:grpSp>
      <p:pic>
        <p:nvPicPr>
          <p:cNvPr id="1040" name="Picture 16" descr="Bébé pictogramme vector clipart | Vecteurs publiques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46" y="2033944"/>
            <a:ext cx="565833" cy="799351"/>
          </a:xfrm>
          <a:prstGeom prst="rect">
            <a:avLst/>
          </a:prstGeom>
          <a:solidFill>
            <a:srgbClr val="BE3547"/>
          </a:solidFill>
          <a:ln>
            <a:noFill/>
          </a:ln>
        </p:spPr>
      </p:pic>
      <p:grpSp>
        <p:nvGrpSpPr>
          <p:cNvPr id="36" name="Groupe 35"/>
          <p:cNvGrpSpPr/>
          <p:nvPr/>
        </p:nvGrpSpPr>
        <p:grpSpPr>
          <a:xfrm>
            <a:off x="5016973" y="3279923"/>
            <a:ext cx="2146445" cy="2461706"/>
            <a:chOff x="2985398" y="2139739"/>
            <a:chExt cx="2158717" cy="2475780"/>
          </a:xfrm>
        </p:grpSpPr>
        <p:pic>
          <p:nvPicPr>
            <p:cNvPr id="37" name="Picture 10" descr="Serum - Free medical ic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711" y="2139739"/>
              <a:ext cx="2004936" cy="163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ZoneTexte 37"/>
            <p:cNvSpPr txBox="1"/>
            <p:nvPr/>
          </p:nvSpPr>
          <p:spPr>
            <a:xfrm>
              <a:off x="3399429" y="2860334"/>
              <a:ext cx="851859" cy="44882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  <a:latin typeface="Segoe Condensed" panose="020B0606040200020203"/>
                </a:rPr>
                <a:t>Dextrose</a:t>
              </a:r>
            </a:p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Segoe Condensed" panose="020B0606040200020203"/>
                </a:rPr>
                <a:t>10%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2985398" y="3872632"/>
              <a:ext cx="2158717" cy="742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Maintain</a:t>
              </a:r>
              <a:r>
                <a:rPr lang="fr-FR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glucose infusion 4–6 mg/kg/min or 5 g/kg/</a:t>
              </a:r>
              <a:r>
                <a:rPr lang="fr-FR" sz="14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</a:t>
              </a:r>
              <a:endParaRPr lang="fr-FR" sz="14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7290896" y="3078366"/>
            <a:ext cx="2286739" cy="2587222"/>
            <a:chOff x="10113570" y="2157661"/>
            <a:chExt cx="1842667" cy="2084798"/>
          </a:xfrm>
        </p:grpSpPr>
        <p:pic>
          <p:nvPicPr>
            <p:cNvPr id="1042" name="Picture 18" descr="Icône Du Compteur De Glucose À La Maison Vecteurs libres de droits et plus  d'images vectorielles de Diabète - Diabète, Icône, Sang - iStock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7229" y="2157661"/>
              <a:ext cx="1608696" cy="1608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ZoneTexte 41"/>
            <p:cNvSpPr txBox="1"/>
            <p:nvPr/>
          </p:nvSpPr>
          <p:spPr>
            <a:xfrm>
              <a:off x="10113570" y="3719239"/>
              <a:ext cx="18426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 blood sugar after 15 minutes</a:t>
              </a:r>
              <a:endParaRPr lang="fr-FR" sz="14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9542306" y="3253999"/>
            <a:ext cx="2179943" cy="2514182"/>
            <a:chOff x="2973340" y="2139739"/>
            <a:chExt cx="2179943" cy="2514182"/>
          </a:xfrm>
        </p:grpSpPr>
        <p:pic>
          <p:nvPicPr>
            <p:cNvPr id="55" name="Picture 10" descr="Serum - Free medical ic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711" y="2139739"/>
              <a:ext cx="2004936" cy="163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ZoneTexte 55"/>
            <p:cNvSpPr txBox="1"/>
            <p:nvPr/>
          </p:nvSpPr>
          <p:spPr>
            <a:xfrm>
              <a:off x="3329547" y="2826829"/>
              <a:ext cx="93914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sz="1100" b="1" dirty="0">
                  <a:solidFill>
                    <a:schemeClr val="bg1"/>
                  </a:solidFill>
                  <a:latin typeface="Segoe Condensed" panose="020B0606040200020203"/>
                </a:rPr>
                <a:t>Dextrose</a:t>
              </a:r>
            </a:p>
            <a:p>
              <a:pPr algn="ctr"/>
              <a:r>
                <a:rPr lang="fr-FR" sz="1200" b="1" dirty="0">
                  <a:solidFill>
                    <a:schemeClr val="bg1"/>
                  </a:solidFill>
                  <a:latin typeface="Segoe Condensed" panose="020B0606040200020203"/>
                </a:rPr>
                <a:t>10%</a:t>
              </a: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2973340" y="3915257"/>
              <a:ext cx="217994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2mL/kg</a:t>
              </a:r>
            </a:p>
            <a:p>
              <a:pPr algn="ctr"/>
              <a:r>
                <a:rPr lang="en-US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If </a:t>
              </a:r>
              <a:r>
                <a:rPr lang="en-US" sz="14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hypoglycaemia</a:t>
              </a:r>
              <a:r>
                <a:rPr lang="en-US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persists and increase flow</a:t>
              </a:r>
              <a:endParaRPr lang="fr-FR" sz="14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62700" y="3077072"/>
            <a:ext cx="2160000" cy="2691109"/>
          </a:xfrm>
          <a:prstGeom prst="rect">
            <a:avLst/>
          </a:prstGeom>
          <a:noFill/>
          <a:ln>
            <a:solidFill>
              <a:srgbClr val="99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Rectangle 59"/>
          <p:cNvSpPr/>
          <p:nvPr/>
        </p:nvSpPr>
        <p:spPr>
          <a:xfrm>
            <a:off x="2746224" y="3077072"/>
            <a:ext cx="2160000" cy="2691109"/>
          </a:xfrm>
          <a:prstGeom prst="rect">
            <a:avLst/>
          </a:prstGeom>
          <a:noFill/>
          <a:ln>
            <a:solidFill>
              <a:srgbClr val="99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5023361" y="3077072"/>
            <a:ext cx="2160000" cy="2691109"/>
          </a:xfrm>
          <a:prstGeom prst="rect">
            <a:avLst/>
          </a:prstGeom>
          <a:noFill/>
          <a:ln>
            <a:solidFill>
              <a:srgbClr val="99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Rectangle 61"/>
          <p:cNvSpPr/>
          <p:nvPr/>
        </p:nvSpPr>
        <p:spPr>
          <a:xfrm>
            <a:off x="7300498" y="3079065"/>
            <a:ext cx="2160000" cy="2691109"/>
          </a:xfrm>
          <a:prstGeom prst="rect">
            <a:avLst/>
          </a:prstGeom>
          <a:noFill/>
          <a:ln>
            <a:solidFill>
              <a:srgbClr val="99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/>
          <p:nvPr/>
        </p:nvSpPr>
        <p:spPr>
          <a:xfrm>
            <a:off x="9577635" y="3077072"/>
            <a:ext cx="2160000" cy="2691109"/>
          </a:xfrm>
          <a:prstGeom prst="rect">
            <a:avLst/>
          </a:prstGeom>
          <a:noFill/>
          <a:ln>
            <a:solidFill>
              <a:srgbClr val="99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46" name="Picture 22" descr="Glucometer Icons - Free SVG &amp; PNG Glucometer Images - Noun Project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4" r="15245"/>
          <a:stretch/>
        </p:blipFill>
        <p:spPr bwMode="auto">
          <a:xfrm>
            <a:off x="8806487" y="924912"/>
            <a:ext cx="1658582" cy="197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ZoneTexte 47"/>
          <p:cNvSpPr txBox="1"/>
          <p:nvPr/>
        </p:nvSpPr>
        <p:spPr>
          <a:xfrm>
            <a:off x="9064330" y="1055087"/>
            <a:ext cx="1053075" cy="1169551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/>
            <a:r>
              <a:rPr lang="fr-FR" sz="1400" b="1" dirty="0">
                <a:solidFill>
                  <a:srgbClr val="BE3547"/>
                </a:solidFill>
                <a:latin typeface="Arial"/>
                <a:cs typeface="Arial"/>
              </a:rPr>
              <a:t>Target </a:t>
            </a:r>
            <a:r>
              <a:rPr lang="fr-FR" sz="1400" b="1" dirty="0" err="1">
                <a:solidFill>
                  <a:srgbClr val="BE3547"/>
                </a:solidFill>
                <a:latin typeface="Arial"/>
                <a:cs typeface="Arial"/>
              </a:rPr>
              <a:t>blood</a:t>
            </a:r>
            <a:r>
              <a:rPr lang="fr-FR" sz="1400" b="1" dirty="0">
                <a:solidFill>
                  <a:srgbClr val="BE3547"/>
                </a:solidFill>
                <a:latin typeface="Arial"/>
                <a:cs typeface="Arial"/>
              </a:rPr>
              <a:t> </a:t>
            </a:r>
            <a:r>
              <a:rPr lang="fr-FR" sz="1400" b="1" dirty="0" err="1">
                <a:solidFill>
                  <a:srgbClr val="BE3547"/>
                </a:solidFill>
                <a:latin typeface="Arial"/>
                <a:cs typeface="Arial"/>
              </a:rPr>
              <a:t>sugar</a:t>
            </a:r>
            <a:r>
              <a:rPr lang="fr-FR" sz="1400" b="1" dirty="0">
                <a:solidFill>
                  <a:srgbClr val="BE3547"/>
                </a:solidFill>
                <a:latin typeface="Arial"/>
                <a:cs typeface="Arial"/>
              </a:rPr>
              <a:t>:  </a:t>
            </a:r>
            <a:r>
              <a:rPr lang="fr-FR" sz="1400" b="1" u="sng" dirty="0">
                <a:solidFill>
                  <a:srgbClr val="BE3547"/>
                </a:solidFill>
                <a:latin typeface="Arial"/>
                <a:cs typeface="Arial"/>
              </a:rPr>
              <a:t>&gt;</a:t>
            </a:r>
            <a:endParaRPr lang="fr-FR" sz="1400" b="1" dirty="0">
              <a:solidFill>
                <a:srgbClr val="BE3547"/>
              </a:solidFill>
              <a:latin typeface="Arial"/>
              <a:cs typeface="Arial"/>
            </a:endParaRPr>
          </a:p>
          <a:p>
            <a:pPr algn="ctr"/>
            <a:r>
              <a:rPr lang="fr-FR" sz="1400" dirty="0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</a:t>
            </a:r>
            <a:r>
              <a:rPr lang="fr-FR" sz="1200" dirty="0" err="1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fr-FR" sz="1200" dirty="0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  <a:endParaRPr lang="fr-FR" sz="1400" dirty="0">
              <a:solidFill>
                <a:srgbClr val="BE3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fr-FR" sz="1200" dirty="0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</a:t>
            </a:r>
            <a:r>
              <a:rPr lang="fr-FR" sz="1200" dirty="0" err="1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endParaRPr lang="fr-FR" sz="1400" dirty="0">
              <a:solidFill>
                <a:srgbClr val="BE3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Ordinateur Icônes, Enfant, Jeu Gratuit PNG - Ordinateur Icônes, Enfant, Jeu  Gratuit transparentes | PNG gratuit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566"/>
          <a:stretch/>
        </p:blipFill>
        <p:spPr bwMode="auto">
          <a:xfrm>
            <a:off x="386052" y="1948072"/>
            <a:ext cx="819293" cy="986487"/>
          </a:xfrm>
          <a:prstGeom prst="rect">
            <a:avLst/>
          </a:prstGeom>
          <a:solidFill>
            <a:srgbClr val="BE3547"/>
          </a:solidFill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108B16-645E-4E77-AA5B-92599C741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436990"/>
            <a:ext cx="380035" cy="261570"/>
          </a:xfrm>
        </p:spPr>
        <p:txBody>
          <a:bodyPr/>
          <a:lstStyle/>
          <a:p>
            <a:fld id="{714BF2E0-EE3B-6A4E-9FB9-82DE86E1F02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945D79E3-6105-736A-68D3-ED130C6BE1A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7B35C82A-2360-7AE8-1A5F-50246BFD5D1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B6D7A8EF-228B-0841-0F7E-9C179010F79E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1856220" y="1949770"/>
            <a:ext cx="7166188" cy="6611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05972"/>
                </a:solidFill>
                <a:latin typeface="Arial"/>
                <a:cs typeface="Arial"/>
              </a:rPr>
              <a:t>In pediatric patients, including newborns, with </a:t>
            </a:r>
            <a:r>
              <a:rPr lang="en-US" dirty="0" err="1">
                <a:solidFill>
                  <a:srgbClr val="E05972"/>
                </a:solidFill>
                <a:latin typeface="Arial"/>
                <a:cs typeface="Arial"/>
              </a:rPr>
              <a:t>hypoglycaemia</a:t>
            </a:r>
            <a:r>
              <a:rPr lang="en-US" dirty="0">
                <a:solidFill>
                  <a:srgbClr val="E05972"/>
                </a:solidFill>
                <a:latin typeface="Arial"/>
                <a:cs typeface="Arial"/>
              </a:rPr>
              <a:t> AND impaired consciousness OR seizure</a:t>
            </a:r>
            <a:endParaRPr lang="fr-FR" dirty="0">
              <a:solidFill>
                <a:srgbClr val="E05972"/>
              </a:solidFill>
              <a:latin typeface="Segoe Condensed" panose="020B0606040200020203"/>
              <a:cs typeface="Arial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297FD2-C0EC-A84F-D0AB-59BD20C2A2A2}"/>
              </a:ext>
            </a:extLst>
          </p:cNvPr>
          <p:cNvSpPr txBox="1"/>
          <p:nvPr/>
        </p:nvSpPr>
        <p:spPr>
          <a:xfrm>
            <a:off x="2855344" y="6032739"/>
            <a:ext cx="59493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00205C"/>
                </a:solidFill>
                <a:latin typeface="Arial"/>
                <a:ea typeface="MS PGothic"/>
                <a:cs typeface="Arial"/>
              </a:rPr>
              <a:t>Source: Optimized supportive care for </a:t>
            </a:r>
            <a:r>
              <a:rPr lang="en-US" sz="1000" dirty="0" err="1">
                <a:solidFill>
                  <a:srgbClr val="00205C"/>
                </a:solidFill>
                <a:latin typeface="Arial"/>
                <a:ea typeface="MS PGothic"/>
                <a:cs typeface="Arial"/>
              </a:rPr>
              <a:t>ebola</a:t>
            </a:r>
            <a:r>
              <a:rPr lang="en-US" sz="1000" dirty="0">
                <a:solidFill>
                  <a:srgbClr val="00205C"/>
                </a:solidFill>
                <a:latin typeface="Arial"/>
                <a:ea typeface="MS PGothic"/>
                <a:cs typeface="Arial"/>
              </a:rPr>
              <a:t> virus disease: clinical management standard operating procedures, WHO, 2019</a:t>
            </a:r>
          </a:p>
        </p:txBody>
      </p:sp>
    </p:spTree>
    <p:extLst>
      <p:ext uri="{BB962C8B-B14F-4D97-AF65-F5344CB8AC3E}">
        <p14:creationId xmlns:p14="http://schemas.microsoft.com/office/powerpoint/2010/main" val="443320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6895" y="685800"/>
            <a:ext cx="9774195" cy="1004888"/>
          </a:xfrm>
        </p:spPr>
        <p:txBody>
          <a:bodyPr/>
          <a:lstStyle/>
          <a:p>
            <a:r>
              <a:rPr lang="fr-FR" dirty="0" err="1">
                <a:latin typeface="Arial"/>
                <a:cs typeface="Arial"/>
              </a:rPr>
              <a:t>Treatment</a:t>
            </a:r>
            <a:r>
              <a:rPr lang="fr-FR" dirty="0">
                <a:latin typeface="Arial"/>
                <a:cs typeface="Arial"/>
              </a:rPr>
              <a:t> of </a:t>
            </a:r>
            <a:r>
              <a:rPr lang="fr-FR" dirty="0" err="1">
                <a:latin typeface="Arial"/>
                <a:cs typeface="Arial"/>
              </a:rPr>
              <a:t>hypoglycaemia</a:t>
            </a:r>
            <a:endParaRPr lang="fr-FR" dirty="0" err="1"/>
          </a:p>
        </p:txBody>
      </p:sp>
      <p:pic>
        <p:nvPicPr>
          <p:cNvPr id="17" name="Image 16" descr="icône du chronomètre 2205951 - Telecharger Vectoriel Gratuit, Clipart  Graphique, Vecteur Dessins et Pictogramme Gratui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5" t="7718" r="11489" b="8762"/>
          <a:stretch/>
        </p:blipFill>
        <p:spPr bwMode="auto">
          <a:xfrm>
            <a:off x="1686995" y="3453988"/>
            <a:ext cx="1231574" cy="1303487"/>
          </a:xfrm>
          <a:custGeom>
            <a:avLst/>
            <a:gdLst>
              <a:gd name="connsiteX0" fmla="*/ 1515541 w 2923082"/>
              <a:gd name="connsiteY0" fmla="*/ 1184222 h 2906453"/>
              <a:gd name="connsiteX1" fmla="*/ 1065541 w 2923082"/>
              <a:gd name="connsiteY1" fmla="*/ 1616222 h 2906453"/>
              <a:gd name="connsiteX2" fmla="*/ 1515541 w 2923082"/>
              <a:gd name="connsiteY2" fmla="*/ 2048222 h 2906453"/>
              <a:gd name="connsiteX3" fmla="*/ 1965541 w 2923082"/>
              <a:gd name="connsiteY3" fmla="*/ 1616222 h 2906453"/>
              <a:gd name="connsiteX4" fmla="*/ 1515541 w 2923082"/>
              <a:gd name="connsiteY4" fmla="*/ 1184222 h 2906453"/>
              <a:gd name="connsiteX5" fmla="*/ 0 w 2923082"/>
              <a:gd name="connsiteY5" fmla="*/ 0 h 2906453"/>
              <a:gd name="connsiteX6" fmla="*/ 2923082 w 2923082"/>
              <a:gd name="connsiteY6" fmla="*/ 0 h 2906453"/>
              <a:gd name="connsiteX7" fmla="*/ 2923082 w 2923082"/>
              <a:gd name="connsiteY7" fmla="*/ 2893101 h 2906453"/>
              <a:gd name="connsiteX8" fmla="*/ 2910332 w 2923082"/>
              <a:gd name="connsiteY8" fmla="*/ 2893101 h 2906453"/>
              <a:gd name="connsiteX9" fmla="*/ 2910332 w 2923082"/>
              <a:gd name="connsiteY9" fmla="*/ 2906453 h 2906453"/>
              <a:gd name="connsiteX10" fmla="*/ 20663 w 2923082"/>
              <a:gd name="connsiteY10" fmla="*/ 2906453 h 2906453"/>
              <a:gd name="connsiteX11" fmla="*/ 20663 w 2923082"/>
              <a:gd name="connsiteY11" fmla="*/ 2893101 h 2906453"/>
              <a:gd name="connsiteX12" fmla="*/ 0 w 2923082"/>
              <a:gd name="connsiteY12" fmla="*/ 2893101 h 2906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23082" h="2906453">
                <a:moveTo>
                  <a:pt x="1515541" y="1184222"/>
                </a:moveTo>
                <a:cubicBezTo>
                  <a:pt x="1267013" y="1184222"/>
                  <a:pt x="1065541" y="1377635"/>
                  <a:pt x="1065541" y="1616222"/>
                </a:cubicBezTo>
                <a:cubicBezTo>
                  <a:pt x="1065541" y="1854809"/>
                  <a:pt x="1267013" y="2048222"/>
                  <a:pt x="1515541" y="2048222"/>
                </a:cubicBezTo>
                <a:cubicBezTo>
                  <a:pt x="1764069" y="2048222"/>
                  <a:pt x="1965541" y="1854809"/>
                  <a:pt x="1965541" y="1616222"/>
                </a:cubicBezTo>
                <a:cubicBezTo>
                  <a:pt x="1965541" y="1377635"/>
                  <a:pt x="1764069" y="1184222"/>
                  <a:pt x="1515541" y="1184222"/>
                </a:cubicBezTo>
                <a:close/>
                <a:moveTo>
                  <a:pt x="0" y="0"/>
                </a:moveTo>
                <a:lnTo>
                  <a:pt x="2923082" y="0"/>
                </a:lnTo>
                <a:lnTo>
                  <a:pt x="2923082" y="2893101"/>
                </a:lnTo>
                <a:lnTo>
                  <a:pt x="2910332" y="2893101"/>
                </a:lnTo>
                <a:lnTo>
                  <a:pt x="2910332" y="2906453"/>
                </a:lnTo>
                <a:lnTo>
                  <a:pt x="20663" y="2906453"/>
                </a:lnTo>
                <a:lnTo>
                  <a:pt x="20663" y="2893101"/>
                </a:lnTo>
                <a:lnTo>
                  <a:pt x="0" y="289310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e 33"/>
          <p:cNvGrpSpPr/>
          <p:nvPr/>
        </p:nvGrpSpPr>
        <p:grpSpPr>
          <a:xfrm>
            <a:off x="8310848" y="3188127"/>
            <a:ext cx="1842667" cy="2331723"/>
            <a:chOff x="9989718" y="2342643"/>
            <a:chExt cx="1842667" cy="2331723"/>
          </a:xfrm>
        </p:grpSpPr>
        <p:sp>
          <p:nvSpPr>
            <p:cNvPr id="35" name="ZoneTexte 34"/>
            <p:cNvSpPr txBox="1"/>
            <p:nvPr/>
          </p:nvSpPr>
          <p:spPr>
            <a:xfrm>
              <a:off x="9989718" y="4151146"/>
              <a:ext cx="18426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Check blood sugar after 15 minutes</a:t>
              </a:r>
              <a:endParaRPr lang="fr-FR" sz="14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6" name="Picture 18" descr="Icône Du Compteur De Glucose À La Maison Vecteurs libres de droits et plus  d'images vectorielles de Diabète - Diabète, Icône, Sang - iStoc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8810" y="2342643"/>
              <a:ext cx="1797500" cy="179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e 42"/>
          <p:cNvGrpSpPr/>
          <p:nvPr/>
        </p:nvGrpSpPr>
        <p:grpSpPr>
          <a:xfrm>
            <a:off x="141675" y="3168631"/>
            <a:ext cx="3031942" cy="2353105"/>
            <a:chOff x="201635" y="3268380"/>
            <a:chExt cx="3031942" cy="2353105"/>
          </a:xfrm>
        </p:grpSpPr>
        <p:sp>
          <p:nvSpPr>
            <p:cNvPr id="20" name="ZoneTexte 19"/>
            <p:cNvSpPr txBox="1"/>
            <p:nvPr/>
          </p:nvSpPr>
          <p:spPr>
            <a:xfrm>
              <a:off x="201635" y="5098265"/>
              <a:ext cx="3031942" cy="52322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sz="14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Quantity</a:t>
              </a:r>
              <a:r>
                <a:rPr lang="fr-FR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50 </a:t>
              </a:r>
              <a:r>
                <a:rPr lang="fr-FR" sz="14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</a:t>
              </a:r>
              <a:r>
                <a:rPr lang="fr-FR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(25 g) IV </a:t>
              </a:r>
            </a:p>
            <a:p>
              <a:pPr algn="ctr"/>
              <a:r>
                <a:rPr lang="fr-FR" sz="1400" dirty="0" err="1">
                  <a:solidFill>
                    <a:srgbClr val="00205C"/>
                  </a:solidFill>
                  <a:latin typeface="Arial"/>
                  <a:cs typeface="Arial"/>
                </a:rPr>
                <a:t>Give</a:t>
              </a:r>
              <a:r>
                <a:rPr lang="fr-FR" sz="1400" dirty="0">
                  <a:solidFill>
                    <a:srgbClr val="00205C"/>
                  </a:solidFill>
                  <a:latin typeface="Arial"/>
                  <a:cs typeface="Arial"/>
                </a:rPr>
                <a:t> </a:t>
              </a:r>
              <a:r>
                <a:rPr lang="fr-FR" sz="1400" dirty="0" err="1">
                  <a:solidFill>
                    <a:srgbClr val="00205C"/>
                  </a:solidFill>
                  <a:latin typeface="Arial"/>
                  <a:cs typeface="Arial"/>
                </a:rPr>
                <a:t>slowly</a:t>
              </a:r>
              <a:r>
                <a:rPr lang="fr-FR" sz="1400" dirty="0">
                  <a:solidFill>
                    <a:srgbClr val="00205C"/>
                  </a:solidFill>
                  <a:latin typeface="Arial"/>
                  <a:cs typeface="Arial"/>
                </a:rPr>
                <a:t> over 1 minute</a:t>
              </a:r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563585" y="3268380"/>
              <a:ext cx="948426" cy="1748331"/>
              <a:chOff x="10623603" y="2009358"/>
              <a:chExt cx="948426" cy="1748331"/>
            </a:xfrm>
          </p:grpSpPr>
          <p:sp>
            <p:nvSpPr>
              <p:cNvPr id="41" name="Forme libre 40"/>
              <p:cNvSpPr/>
              <p:nvPr/>
            </p:nvSpPr>
            <p:spPr>
              <a:xfrm>
                <a:off x="10623603" y="2009358"/>
                <a:ext cx="948426" cy="1748331"/>
              </a:xfrm>
              <a:custGeom>
                <a:avLst/>
                <a:gdLst>
                  <a:gd name="connsiteX0" fmla="*/ 348820 w 948426"/>
                  <a:gd name="connsiteY0" fmla="*/ 152388 h 2115480"/>
                  <a:gd name="connsiteX1" fmla="*/ 468742 w 948426"/>
                  <a:gd name="connsiteY1" fmla="*/ 152388 h 2115480"/>
                  <a:gd name="connsiteX2" fmla="*/ 603652 w 948426"/>
                  <a:gd name="connsiteY2" fmla="*/ 152388 h 2115480"/>
                  <a:gd name="connsiteX3" fmla="*/ 603652 w 948426"/>
                  <a:gd name="connsiteY3" fmla="*/ 332268 h 2115480"/>
                  <a:gd name="connsiteX4" fmla="*/ 715398 w 948426"/>
                  <a:gd name="connsiteY4" fmla="*/ 332268 h 2115480"/>
                  <a:gd name="connsiteX5" fmla="*/ 948426 w 948426"/>
                  <a:gd name="connsiteY5" fmla="*/ 565296 h 2115480"/>
                  <a:gd name="connsiteX6" fmla="*/ 948426 w 948426"/>
                  <a:gd name="connsiteY6" fmla="*/ 1882452 h 2115480"/>
                  <a:gd name="connsiteX7" fmla="*/ 715398 w 948426"/>
                  <a:gd name="connsiteY7" fmla="*/ 2115480 h 2115480"/>
                  <a:gd name="connsiteX8" fmla="*/ 233028 w 948426"/>
                  <a:gd name="connsiteY8" fmla="*/ 2115480 h 2115480"/>
                  <a:gd name="connsiteX9" fmla="*/ 0 w 948426"/>
                  <a:gd name="connsiteY9" fmla="*/ 1882452 h 2115480"/>
                  <a:gd name="connsiteX10" fmla="*/ 0 w 948426"/>
                  <a:gd name="connsiteY10" fmla="*/ 565296 h 2115480"/>
                  <a:gd name="connsiteX11" fmla="*/ 233028 w 948426"/>
                  <a:gd name="connsiteY11" fmla="*/ 332268 h 2115480"/>
                  <a:gd name="connsiteX12" fmla="*/ 348820 w 948426"/>
                  <a:gd name="connsiteY12" fmla="*/ 332268 h 2115480"/>
                  <a:gd name="connsiteX13" fmla="*/ 468742 w 948426"/>
                  <a:gd name="connsiteY13" fmla="*/ 0 h 2115480"/>
                  <a:gd name="connsiteX14" fmla="*/ 648624 w 948426"/>
                  <a:gd name="connsiteY14" fmla="*/ 25403 h 2115480"/>
                  <a:gd name="connsiteX15" fmla="*/ 648624 w 948426"/>
                  <a:gd name="connsiteY15" fmla="*/ 126985 h 2115480"/>
                  <a:gd name="connsiteX16" fmla="*/ 468742 w 948426"/>
                  <a:gd name="connsiteY16" fmla="*/ 152388 h 2115480"/>
                  <a:gd name="connsiteX17" fmla="*/ 398730 w 948426"/>
                  <a:gd name="connsiteY17" fmla="*/ 150393 h 2115480"/>
                  <a:gd name="connsiteX18" fmla="*/ 288860 w 948426"/>
                  <a:gd name="connsiteY18" fmla="*/ 126985 h 2115480"/>
                  <a:gd name="connsiteX19" fmla="*/ 288860 w 948426"/>
                  <a:gd name="connsiteY19" fmla="*/ 25403 h 2115480"/>
                  <a:gd name="connsiteX20" fmla="*/ 468742 w 948426"/>
                  <a:gd name="connsiteY20" fmla="*/ 0 h 211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48426" h="2115480">
                    <a:moveTo>
                      <a:pt x="348820" y="152388"/>
                    </a:moveTo>
                    <a:lnTo>
                      <a:pt x="468742" y="152388"/>
                    </a:lnTo>
                    <a:lnTo>
                      <a:pt x="603652" y="152388"/>
                    </a:lnTo>
                    <a:lnTo>
                      <a:pt x="603652" y="332268"/>
                    </a:lnTo>
                    <a:lnTo>
                      <a:pt x="715398" y="332268"/>
                    </a:lnTo>
                    <a:cubicBezTo>
                      <a:pt x="844096" y="332268"/>
                      <a:pt x="948426" y="436598"/>
                      <a:pt x="948426" y="565296"/>
                    </a:cubicBezTo>
                    <a:lnTo>
                      <a:pt x="948426" y="1882452"/>
                    </a:lnTo>
                    <a:cubicBezTo>
                      <a:pt x="948426" y="2011150"/>
                      <a:pt x="844096" y="2115480"/>
                      <a:pt x="715398" y="2115480"/>
                    </a:cubicBezTo>
                    <a:lnTo>
                      <a:pt x="233028" y="2115480"/>
                    </a:lnTo>
                    <a:cubicBezTo>
                      <a:pt x="104330" y="2115480"/>
                      <a:pt x="0" y="2011150"/>
                      <a:pt x="0" y="1882452"/>
                    </a:cubicBezTo>
                    <a:lnTo>
                      <a:pt x="0" y="565296"/>
                    </a:lnTo>
                    <a:cubicBezTo>
                      <a:pt x="0" y="436598"/>
                      <a:pt x="104330" y="332268"/>
                      <a:pt x="233028" y="332268"/>
                    </a:cubicBezTo>
                    <a:lnTo>
                      <a:pt x="348820" y="332268"/>
                    </a:lnTo>
                    <a:close/>
                    <a:moveTo>
                      <a:pt x="468742" y="0"/>
                    </a:moveTo>
                    <a:cubicBezTo>
                      <a:pt x="568073" y="0"/>
                      <a:pt x="648624" y="11368"/>
                      <a:pt x="648624" y="25403"/>
                    </a:cubicBezTo>
                    <a:lnTo>
                      <a:pt x="648624" y="126985"/>
                    </a:lnTo>
                    <a:cubicBezTo>
                      <a:pt x="648624" y="141020"/>
                      <a:pt x="568073" y="152388"/>
                      <a:pt x="468742" y="152388"/>
                    </a:cubicBezTo>
                    <a:cubicBezTo>
                      <a:pt x="443909" y="152388"/>
                      <a:pt x="420250" y="151678"/>
                      <a:pt x="398730" y="150393"/>
                    </a:cubicBezTo>
                    <a:cubicBezTo>
                      <a:pt x="334170" y="146537"/>
                      <a:pt x="288860" y="137511"/>
                      <a:pt x="288860" y="126985"/>
                    </a:cubicBezTo>
                    <a:lnTo>
                      <a:pt x="288860" y="25403"/>
                    </a:lnTo>
                    <a:cubicBezTo>
                      <a:pt x="288860" y="11368"/>
                      <a:pt x="369411" y="0"/>
                      <a:pt x="468742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1400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ZoneTexte 38"/>
              <p:cNvSpPr txBox="1"/>
              <p:nvPr/>
            </p:nvSpPr>
            <p:spPr>
              <a:xfrm>
                <a:off x="10665772" y="2872653"/>
                <a:ext cx="864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Dextrose 50%</a:t>
                </a:r>
              </a:p>
            </p:txBody>
          </p:sp>
        </p:grpSp>
      </p:grpSp>
      <p:grpSp>
        <p:nvGrpSpPr>
          <p:cNvPr id="58" name="Groupe 57"/>
          <p:cNvGrpSpPr/>
          <p:nvPr/>
        </p:nvGrpSpPr>
        <p:grpSpPr>
          <a:xfrm>
            <a:off x="10336367" y="2984842"/>
            <a:ext cx="1398640" cy="2792272"/>
            <a:chOff x="209584" y="2990364"/>
            <a:chExt cx="1398640" cy="2792272"/>
          </a:xfrm>
        </p:grpSpPr>
        <p:sp>
          <p:nvSpPr>
            <p:cNvPr id="59" name="ZoneTexte 58"/>
            <p:cNvSpPr txBox="1"/>
            <p:nvPr/>
          </p:nvSpPr>
          <p:spPr>
            <a:xfrm>
              <a:off x="209584" y="4828529"/>
              <a:ext cx="1398640" cy="95410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5C"/>
                  </a:solidFill>
                  <a:latin typeface="Arial"/>
                  <a:cs typeface="Arial"/>
                </a:rPr>
                <a:t>Possible 2nd bolus 50 mL (25g) within the next hour</a:t>
              </a:r>
              <a:endParaRPr lang="fr-FR" sz="1400" dirty="0">
                <a:solidFill>
                  <a:srgbClr val="00205C"/>
                </a:solidFill>
                <a:latin typeface="Arial"/>
                <a:cs typeface="Arial"/>
              </a:endParaRPr>
            </a:p>
          </p:txBody>
        </p:sp>
        <p:grpSp>
          <p:nvGrpSpPr>
            <p:cNvPr id="60" name="Groupe 59"/>
            <p:cNvGrpSpPr/>
            <p:nvPr/>
          </p:nvGrpSpPr>
          <p:grpSpPr>
            <a:xfrm>
              <a:off x="430036" y="2990364"/>
              <a:ext cx="948426" cy="1748331"/>
              <a:chOff x="10490054" y="1731342"/>
              <a:chExt cx="948426" cy="1748331"/>
            </a:xfrm>
          </p:grpSpPr>
          <p:sp>
            <p:nvSpPr>
              <p:cNvPr id="61" name="Forme libre 60"/>
              <p:cNvSpPr/>
              <p:nvPr/>
            </p:nvSpPr>
            <p:spPr>
              <a:xfrm>
                <a:off x="10490054" y="1731342"/>
                <a:ext cx="948426" cy="1748331"/>
              </a:xfrm>
              <a:custGeom>
                <a:avLst/>
                <a:gdLst>
                  <a:gd name="connsiteX0" fmla="*/ 348820 w 948426"/>
                  <a:gd name="connsiteY0" fmla="*/ 152388 h 2115480"/>
                  <a:gd name="connsiteX1" fmla="*/ 468742 w 948426"/>
                  <a:gd name="connsiteY1" fmla="*/ 152388 h 2115480"/>
                  <a:gd name="connsiteX2" fmla="*/ 603652 w 948426"/>
                  <a:gd name="connsiteY2" fmla="*/ 152388 h 2115480"/>
                  <a:gd name="connsiteX3" fmla="*/ 603652 w 948426"/>
                  <a:gd name="connsiteY3" fmla="*/ 332268 h 2115480"/>
                  <a:gd name="connsiteX4" fmla="*/ 715398 w 948426"/>
                  <a:gd name="connsiteY4" fmla="*/ 332268 h 2115480"/>
                  <a:gd name="connsiteX5" fmla="*/ 948426 w 948426"/>
                  <a:gd name="connsiteY5" fmla="*/ 565296 h 2115480"/>
                  <a:gd name="connsiteX6" fmla="*/ 948426 w 948426"/>
                  <a:gd name="connsiteY6" fmla="*/ 1882452 h 2115480"/>
                  <a:gd name="connsiteX7" fmla="*/ 715398 w 948426"/>
                  <a:gd name="connsiteY7" fmla="*/ 2115480 h 2115480"/>
                  <a:gd name="connsiteX8" fmla="*/ 233028 w 948426"/>
                  <a:gd name="connsiteY8" fmla="*/ 2115480 h 2115480"/>
                  <a:gd name="connsiteX9" fmla="*/ 0 w 948426"/>
                  <a:gd name="connsiteY9" fmla="*/ 1882452 h 2115480"/>
                  <a:gd name="connsiteX10" fmla="*/ 0 w 948426"/>
                  <a:gd name="connsiteY10" fmla="*/ 565296 h 2115480"/>
                  <a:gd name="connsiteX11" fmla="*/ 233028 w 948426"/>
                  <a:gd name="connsiteY11" fmla="*/ 332268 h 2115480"/>
                  <a:gd name="connsiteX12" fmla="*/ 348820 w 948426"/>
                  <a:gd name="connsiteY12" fmla="*/ 332268 h 2115480"/>
                  <a:gd name="connsiteX13" fmla="*/ 468742 w 948426"/>
                  <a:gd name="connsiteY13" fmla="*/ 0 h 2115480"/>
                  <a:gd name="connsiteX14" fmla="*/ 648624 w 948426"/>
                  <a:gd name="connsiteY14" fmla="*/ 25403 h 2115480"/>
                  <a:gd name="connsiteX15" fmla="*/ 648624 w 948426"/>
                  <a:gd name="connsiteY15" fmla="*/ 126985 h 2115480"/>
                  <a:gd name="connsiteX16" fmla="*/ 468742 w 948426"/>
                  <a:gd name="connsiteY16" fmla="*/ 152388 h 2115480"/>
                  <a:gd name="connsiteX17" fmla="*/ 398730 w 948426"/>
                  <a:gd name="connsiteY17" fmla="*/ 150393 h 2115480"/>
                  <a:gd name="connsiteX18" fmla="*/ 288860 w 948426"/>
                  <a:gd name="connsiteY18" fmla="*/ 126985 h 2115480"/>
                  <a:gd name="connsiteX19" fmla="*/ 288860 w 948426"/>
                  <a:gd name="connsiteY19" fmla="*/ 25403 h 2115480"/>
                  <a:gd name="connsiteX20" fmla="*/ 468742 w 948426"/>
                  <a:gd name="connsiteY20" fmla="*/ 0 h 211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48426" h="2115480">
                    <a:moveTo>
                      <a:pt x="348820" y="152388"/>
                    </a:moveTo>
                    <a:lnTo>
                      <a:pt x="468742" y="152388"/>
                    </a:lnTo>
                    <a:lnTo>
                      <a:pt x="603652" y="152388"/>
                    </a:lnTo>
                    <a:lnTo>
                      <a:pt x="603652" y="332268"/>
                    </a:lnTo>
                    <a:lnTo>
                      <a:pt x="715398" y="332268"/>
                    </a:lnTo>
                    <a:cubicBezTo>
                      <a:pt x="844096" y="332268"/>
                      <a:pt x="948426" y="436598"/>
                      <a:pt x="948426" y="565296"/>
                    </a:cubicBezTo>
                    <a:lnTo>
                      <a:pt x="948426" y="1882452"/>
                    </a:lnTo>
                    <a:cubicBezTo>
                      <a:pt x="948426" y="2011150"/>
                      <a:pt x="844096" y="2115480"/>
                      <a:pt x="715398" y="2115480"/>
                    </a:cubicBezTo>
                    <a:lnTo>
                      <a:pt x="233028" y="2115480"/>
                    </a:lnTo>
                    <a:cubicBezTo>
                      <a:pt x="104330" y="2115480"/>
                      <a:pt x="0" y="2011150"/>
                      <a:pt x="0" y="1882452"/>
                    </a:cubicBezTo>
                    <a:lnTo>
                      <a:pt x="0" y="565296"/>
                    </a:lnTo>
                    <a:cubicBezTo>
                      <a:pt x="0" y="436598"/>
                      <a:pt x="104330" y="332268"/>
                      <a:pt x="233028" y="332268"/>
                    </a:cubicBezTo>
                    <a:lnTo>
                      <a:pt x="348820" y="332268"/>
                    </a:lnTo>
                    <a:close/>
                    <a:moveTo>
                      <a:pt x="468742" y="0"/>
                    </a:moveTo>
                    <a:cubicBezTo>
                      <a:pt x="568073" y="0"/>
                      <a:pt x="648624" y="11368"/>
                      <a:pt x="648624" y="25403"/>
                    </a:cubicBezTo>
                    <a:lnTo>
                      <a:pt x="648624" y="126985"/>
                    </a:lnTo>
                    <a:cubicBezTo>
                      <a:pt x="648624" y="141020"/>
                      <a:pt x="568073" y="152388"/>
                      <a:pt x="468742" y="152388"/>
                    </a:cubicBezTo>
                    <a:cubicBezTo>
                      <a:pt x="443909" y="152388"/>
                      <a:pt x="420250" y="151678"/>
                      <a:pt x="398730" y="150393"/>
                    </a:cubicBezTo>
                    <a:cubicBezTo>
                      <a:pt x="334170" y="146537"/>
                      <a:pt x="288860" y="137511"/>
                      <a:pt x="288860" y="126985"/>
                    </a:cubicBezTo>
                    <a:lnTo>
                      <a:pt x="288860" y="25403"/>
                    </a:lnTo>
                    <a:cubicBezTo>
                      <a:pt x="288860" y="11368"/>
                      <a:pt x="369411" y="0"/>
                      <a:pt x="468742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ZoneTexte 61"/>
              <p:cNvSpPr txBox="1"/>
              <p:nvPr/>
            </p:nvSpPr>
            <p:spPr>
              <a:xfrm>
                <a:off x="10545579" y="2590534"/>
                <a:ext cx="864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Dextrose</a:t>
                </a:r>
              </a:p>
              <a:p>
                <a:pPr algn="ctr"/>
                <a:r>
                  <a:rPr lang="fr-F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50%</a:t>
                </a:r>
              </a:p>
            </p:txBody>
          </p:sp>
        </p:grpSp>
      </p:grpSp>
      <p:grpSp>
        <p:nvGrpSpPr>
          <p:cNvPr id="50" name="Groupe 49"/>
          <p:cNvGrpSpPr/>
          <p:nvPr/>
        </p:nvGrpSpPr>
        <p:grpSpPr>
          <a:xfrm>
            <a:off x="3357309" y="2508233"/>
            <a:ext cx="4816168" cy="3264345"/>
            <a:chOff x="3672099" y="2774237"/>
            <a:chExt cx="4816168" cy="3264345"/>
          </a:xfrm>
        </p:grpSpPr>
        <p:grpSp>
          <p:nvGrpSpPr>
            <p:cNvPr id="21" name="Groupe 20"/>
            <p:cNvGrpSpPr/>
            <p:nvPr/>
          </p:nvGrpSpPr>
          <p:grpSpPr>
            <a:xfrm>
              <a:off x="3672099" y="3072169"/>
              <a:ext cx="1634923" cy="2222253"/>
              <a:chOff x="4577622" y="2725549"/>
              <a:chExt cx="2176083" cy="2688926"/>
            </a:xfrm>
          </p:grpSpPr>
          <p:pic>
            <p:nvPicPr>
              <p:cNvPr id="2052" name="Picture 4" descr="Descarga ahora este icono en formato SVG, PSD, PNG, EPS o como fuente para  web. Flaticon, la mayor base de datos de iconos … | Iconos, Disenos de  unas, Icono gratis"/>
              <p:cNvPicPr>
                <a:picLocks noChangeAspect="1" noChangeArrowheads="1"/>
              </p:cNvPicPr>
              <p:nvPr/>
            </p:nvPicPr>
            <p:blipFill rotWithShape="1">
              <a:blip r:embed="rId6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63" r="15445"/>
              <a:stretch/>
            </p:blipFill>
            <p:spPr bwMode="auto">
              <a:xfrm>
                <a:off x="4577622" y="2725549"/>
                <a:ext cx="2176083" cy="2688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4898900" y="3990143"/>
                <a:ext cx="1582285" cy="7820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RL or NaCl 0.9%</a:t>
                </a:r>
              </a:p>
              <a:p>
                <a:pPr algn="ctr"/>
                <a:r>
                  <a:rPr lang="pt-B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(900 </a:t>
                </a:r>
                <a:r>
                  <a:rPr lang="pt-BR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mL</a:t>
                </a:r>
                <a:r>
                  <a:rPr lang="pt-B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fr-FR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5" name="Groupe 24"/>
            <p:cNvGrpSpPr/>
            <p:nvPr/>
          </p:nvGrpSpPr>
          <p:grpSpPr>
            <a:xfrm>
              <a:off x="6907907" y="3165816"/>
              <a:ext cx="1486294" cy="2020230"/>
              <a:chOff x="4935256" y="2638133"/>
              <a:chExt cx="2176083" cy="2688926"/>
            </a:xfrm>
          </p:grpSpPr>
          <p:pic>
            <p:nvPicPr>
              <p:cNvPr id="26" name="Picture 4" descr="Descarga ahora este icono en formato SVG, PSD, PNG, EPS o como fuente para  web. Flaticon, la mayor base de datos de iconos … | Iconos, Disenos de  unas, Icono gratis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663" r="15445"/>
              <a:stretch/>
            </p:blipFill>
            <p:spPr bwMode="auto">
              <a:xfrm>
                <a:off x="4935256" y="2638133"/>
                <a:ext cx="2176083" cy="2688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ZoneTexte 26"/>
              <p:cNvSpPr txBox="1"/>
              <p:nvPr/>
            </p:nvSpPr>
            <p:spPr>
              <a:xfrm>
                <a:off x="5292324" y="3965990"/>
                <a:ext cx="1519685" cy="614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Dextrose 10%</a:t>
                </a:r>
              </a:p>
            </p:txBody>
          </p:sp>
        </p:grpSp>
        <p:grpSp>
          <p:nvGrpSpPr>
            <p:cNvPr id="44" name="Groupe 43"/>
            <p:cNvGrpSpPr/>
            <p:nvPr/>
          </p:nvGrpSpPr>
          <p:grpSpPr>
            <a:xfrm>
              <a:off x="5496874" y="3278556"/>
              <a:ext cx="980857" cy="1748331"/>
              <a:chOff x="5901604" y="3233586"/>
              <a:chExt cx="980857" cy="1748331"/>
            </a:xfrm>
          </p:grpSpPr>
          <p:sp>
            <p:nvSpPr>
              <p:cNvPr id="46" name="Forme libre 45"/>
              <p:cNvSpPr/>
              <p:nvPr/>
            </p:nvSpPr>
            <p:spPr>
              <a:xfrm>
                <a:off x="5901604" y="3233586"/>
                <a:ext cx="948426" cy="1748331"/>
              </a:xfrm>
              <a:custGeom>
                <a:avLst/>
                <a:gdLst>
                  <a:gd name="connsiteX0" fmla="*/ 348820 w 948426"/>
                  <a:gd name="connsiteY0" fmla="*/ 152388 h 2115480"/>
                  <a:gd name="connsiteX1" fmla="*/ 468742 w 948426"/>
                  <a:gd name="connsiteY1" fmla="*/ 152388 h 2115480"/>
                  <a:gd name="connsiteX2" fmla="*/ 603652 w 948426"/>
                  <a:gd name="connsiteY2" fmla="*/ 152388 h 2115480"/>
                  <a:gd name="connsiteX3" fmla="*/ 603652 w 948426"/>
                  <a:gd name="connsiteY3" fmla="*/ 332268 h 2115480"/>
                  <a:gd name="connsiteX4" fmla="*/ 715398 w 948426"/>
                  <a:gd name="connsiteY4" fmla="*/ 332268 h 2115480"/>
                  <a:gd name="connsiteX5" fmla="*/ 948426 w 948426"/>
                  <a:gd name="connsiteY5" fmla="*/ 565296 h 2115480"/>
                  <a:gd name="connsiteX6" fmla="*/ 948426 w 948426"/>
                  <a:gd name="connsiteY6" fmla="*/ 1882452 h 2115480"/>
                  <a:gd name="connsiteX7" fmla="*/ 715398 w 948426"/>
                  <a:gd name="connsiteY7" fmla="*/ 2115480 h 2115480"/>
                  <a:gd name="connsiteX8" fmla="*/ 233028 w 948426"/>
                  <a:gd name="connsiteY8" fmla="*/ 2115480 h 2115480"/>
                  <a:gd name="connsiteX9" fmla="*/ 0 w 948426"/>
                  <a:gd name="connsiteY9" fmla="*/ 1882452 h 2115480"/>
                  <a:gd name="connsiteX10" fmla="*/ 0 w 948426"/>
                  <a:gd name="connsiteY10" fmla="*/ 565296 h 2115480"/>
                  <a:gd name="connsiteX11" fmla="*/ 233028 w 948426"/>
                  <a:gd name="connsiteY11" fmla="*/ 332268 h 2115480"/>
                  <a:gd name="connsiteX12" fmla="*/ 348820 w 948426"/>
                  <a:gd name="connsiteY12" fmla="*/ 332268 h 2115480"/>
                  <a:gd name="connsiteX13" fmla="*/ 468742 w 948426"/>
                  <a:gd name="connsiteY13" fmla="*/ 0 h 2115480"/>
                  <a:gd name="connsiteX14" fmla="*/ 648624 w 948426"/>
                  <a:gd name="connsiteY14" fmla="*/ 25403 h 2115480"/>
                  <a:gd name="connsiteX15" fmla="*/ 648624 w 948426"/>
                  <a:gd name="connsiteY15" fmla="*/ 126985 h 2115480"/>
                  <a:gd name="connsiteX16" fmla="*/ 468742 w 948426"/>
                  <a:gd name="connsiteY16" fmla="*/ 152388 h 2115480"/>
                  <a:gd name="connsiteX17" fmla="*/ 398730 w 948426"/>
                  <a:gd name="connsiteY17" fmla="*/ 150393 h 2115480"/>
                  <a:gd name="connsiteX18" fmla="*/ 288860 w 948426"/>
                  <a:gd name="connsiteY18" fmla="*/ 126985 h 2115480"/>
                  <a:gd name="connsiteX19" fmla="*/ 288860 w 948426"/>
                  <a:gd name="connsiteY19" fmla="*/ 25403 h 2115480"/>
                  <a:gd name="connsiteX20" fmla="*/ 468742 w 948426"/>
                  <a:gd name="connsiteY20" fmla="*/ 0 h 211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948426" h="2115480">
                    <a:moveTo>
                      <a:pt x="348820" y="152388"/>
                    </a:moveTo>
                    <a:lnTo>
                      <a:pt x="468742" y="152388"/>
                    </a:lnTo>
                    <a:lnTo>
                      <a:pt x="603652" y="152388"/>
                    </a:lnTo>
                    <a:lnTo>
                      <a:pt x="603652" y="332268"/>
                    </a:lnTo>
                    <a:lnTo>
                      <a:pt x="715398" y="332268"/>
                    </a:lnTo>
                    <a:cubicBezTo>
                      <a:pt x="844096" y="332268"/>
                      <a:pt x="948426" y="436598"/>
                      <a:pt x="948426" y="565296"/>
                    </a:cubicBezTo>
                    <a:lnTo>
                      <a:pt x="948426" y="1882452"/>
                    </a:lnTo>
                    <a:cubicBezTo>
                      <a:pt x="948426" y="2011150"/>
                      <a:pt x="844096" y="2115480"/>
                      <a:pt x="715398" y="2115480"/>
                    </a:cubicBezTo>
                    <a:lnTo>
                      <a:pt x="233028" y="2115480"/>
                    </a:lnTo>
                    <a:cubicBezTo>
                      <a:pt x="104330" y="2115480"/>
                      <a:pt x="0" y="2011150"/>
                      <a:pt x="0" y="1882452"/>
                    </a:cubicBezTo>
                    <a:lnTo>
                      <a:pt x="0" y="565296"/>
                    </a:lnTo>
                    <a:cubicBezTo>
                      <a:pt x="0" y="436598"/>
                      <a:pt x="104330" y="332268"/>
                      <a:pt x="233028" y="332268"/>
                    </a:cubicBezTo>
                    <a:lnTo>
                      <a:pt x="348820" y="332268"/>
                    </a:lnTo>
                    <a:close/>
                    <a:moveTo>
                      <a:pt x="468742" y="0"/>
                    </a:moveTo>
                    <a:cubicBezTo>
                      <a:pt x="568073" y="0"/>
                      <a:pt x="648624" y="11368"/>
                      <a:pt x="648624" y="25403"/>
                    </a:cubicBezTo>
                    <a:lnTo>
                      <a:pt x="648624" y="126985"/>
                    </a:lnTo>
                    <a:cubicBezTo>
                      <a:pt x="648624" y="141020"/>
                      <a:pt x="568073" y="152388"/>
                      <a:pt x="468742" y="152388"/>
                    </a:cubicBezTo>
                    <a:cubicBezTo>
                      <a:pt x="443909" y="152388"/>
                      <a:pt x="420250" y="151678"/>
                      <a:pt x="398730" y="150393"/>
                    </a:cubicBezTo>
                    <a:cubicBezTo>
                      <a:pt x="334170" y="146537"/>
                      <a:pt x="288860" y="137511"/>
                      <a:pt x="288860" y="126985"/>
                    </a:cubicBezTo>
                    <a:lnTo>
                      <a:pt x="288860" y="25403"/>
                    </a:lnTo>
                    <a:cubicBezTo>
                      <a:pt x="288860" y="11368"/>
                      <a:pt x="369411" y="0"/>
                      <a:pt x="468742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5931965" y="3957417"/>
                <a:ext cx="95049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Dextrose</a:t>
                </a:r>
              </a:p>
              <a:p>
                <a:pPr algn="ctr"/>
                <a:r>
                  <a:rPr lang="fr-F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50%</a:t>
                </a:r>
              </a:p>
              <a:p>
                <a:pPr algn="ctr"/>
                <a:r>
                  <a:rPr lang="fr-F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(100 </a:t>
                </a:r>
                <a:r>
                  <a:rPr lang="fr-FR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mL</a:t>
                </a:r>
                <a:r>
                  <a:rPr lang="fr-FR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</p:txBody>
          </p:sp>
        </p:grpSp>
        <p:sp>
          <p:nvSpPr>
            <p:cNvPr id="45" name="ZoneTexte 44"/>
            <p:cNvSpPr txBox="1"/>
            <p:nvPr/>
          </p:nvSpPr>
          <p:spPr>
            <a:xfrm>
              <a:off x="6406132" y="4057134"/>
              <a:ext cx="53606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>
                  <a:solidFill>
                    <a:srgbClr val="BE354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</a:t>
              </a: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3727819" y="5299918"/>
              <a:ext cx="4707233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continuous glucose infusion;</a:t>
              </a:r>
            </a:p>
            <a:p>
              <a:pPr algn="ctr"/>
              <a:r>
                <a:rPr lang="en-US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adjust rate to maintain target blood glucose:</a:t>
              </a:r>
            </a:p>
            <a:p>
              <a:pPr algn="ctr"/>
              <a:r>
                <a:rPr lang="en-US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(50 mL/</a:t>
              </a:r>
              <a:r>
                <a:rPr lang="en-US" sz="14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</a:t>
              </a:r>
              <a:r>
                <a:rPr lang="en-US" sz="14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of dextrose 10%)</a:t>
              </a:r>
              <a:endParaRPr lang="fr-FR" sz="14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à coins arrondis 48"/>
            <p:cNvSpPr/>
            <p:nvPr/>
          </p:nvSpPr>
          <p:spPr>
            <a:xfrm>
              <a:off x="4003860" y="2774237"/>
              <a:ext cx="2666763" cy="2200401"/>
            </a:xfrm>
            <a:prstGeom prst="roundRect">
              <a:avLst/>
            </a:prstGeom>
            <a:noFill/>
            <a:ln w="952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à coins arrondis 63"/>
            <p:cNvSpPr/>
            <p:nvPr/>
          </p:nvSpPr>
          <p:spPr>
            <a:xfrm>
              <a:off x="6956375" y="2774237"/>
              <a:ext cx="1531892" cy="2200401"/>
            </a:xfrm>
            <a:prstGeom prst="roundRect">
              <a:avLst/>
            </a:prstGeom>
            <a:noFill/>
            <a:ln w="952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3" name="Rectangle à coins arrondis 62"/>
          <p:cNvSpPr/>
          <p:nvPr/>
        </p:nvSpPr>
        <p:spPr>
          <a:xfrm>
            <a:off x="151536" y="2566123"/>
            <a:ext cx="3113505" cy="3300212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à coins arrondis 67"/>
          <p:cNvSpPr/>
          <p:nvPr/>
        </p:nvSpPr>
        <p:spPr>
          <a:xfrm>
            <a:off x="3506153" y="2282323"/>
            <a:ext cx="4813389" cy="3417757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à coins arrondis 68"/>
          <p:cNvSpPr/>
          <p:nvPr/>
        </p:nvSpPr>
        <p:spPr>
          <a:xfrm>
            <a:off x="8452614" y="2199194"/>
            <a:ext cx="1741713" cy="341775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à coins arrondis 69"/>
          <p:cNvSpPr/>
          <p:nvPr/>
        </p:nvSpPr>
        <p:spPr>
          <a:xfrm>
            <a:off x="10292970" y="2199194"/>
            <a:ext cx="1741713" cy="341775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1976410" y="4026997"/>
            <a:ext cx="6527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400" b="1" dirty="0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min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33632" y="1226710"/>
            <a:ext cx="7598342" cy="496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5C"/>
                </a:solidFill>
                <a:latin typeface="Arial"/>
                <a:cs typeface="Arial"/>
              </a:rPr>
              <a:t>How to treat severe </a:t>
            </a:r>
            <a:r>
              <a:rPr lang="en-US" sz="2000" b="1" dirty="0" err="1">
                <a:solidFill>
                  <a:srgbClr val="00205C"/>
                </a:solidFill>
                <a:latin typeface="Arial"/>
                <a:cs typeface="Arial"/>
              </a:rPr>
              <a:t>hypoglycaemia</a:t>
            </a:r>
            <a:r>
              <a:rPr lang="en-US" sz="2000" b="1" dirty="0">
                <a:solidFill>
                  <a:srgbClr val="00205C"/>
                </a:solidFill>
                <a:latin typeface="Arial"/>
                <a:cs typeface="Arial"/>
              </a:rPr>
              <a:t> in adults </a:t>
            </a:r>
            <a:r>
              <a:rPr lang="fr-FR" sz="2000" b="1" dirty="0">
                <a:solidFill>
                  <a:srgbClr val="00205C"/>
                </a:solidFill>
                <a:latin typeface="Arial"/>
                <a:cs typeface="Arial"/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53780F-AA93-44E2-AE2A-EF2508631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312299"/>
            <a:ext cx="380035" cy="261570"/>
          </a:xfrm>
        </p:spPr>
        <p:txBody>
          <a:bodyPr/>
          <a:lstStyle/>
          <a:p>
            <a:fld id="{714BF2E0-EE3B-6A4E-9FB9-82DE86E1F02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B4819C3-9A63-6929-7FDB-E95A77031F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5" name="Content Placeholder 18">
            <a:extLst>
              <a:ext uri="{FF2B5EF4-FFF2-40B4-BE49-F238E27FC236}">
                <a16:creationId xmlns:a16="http://schemas.microsoft.com/office/drawing/2014/main" id="{42B09A48-BC7B-05B4-A45B-21EA879947C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58E8F319-DB9B-62FD-28BF-6106DE2D9F7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  <p:pic>
        <p:nvPicPr>
          <p:cNvPr id="51" name="Picture 22" descr="Glucometer Icons - Free SVG &amp; PNG Glucometer Images - Noun Project">
            <a:extLst>
              <a:ext uri="{FF2B5EF4-FFF2-40B4-BE49-F238E27FC236}">
                <a16:creationId xmlns:a16="http://schemas.microsoft.com/office/drawing/2014/main" id="{B86E5AB6-8333-42B5-953F-58533CF1D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4" r="15245"/>
          <a:stretch/>
        </p:blipFill>
        <p:spPr bwMode="auto">
          <a:xfrm>
            <a:off x="8556860" y="703232"/>
            <a:ext cx="1596655" cy="197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ZoneTexte 47">
            <a:extLst>
              <a:ext uri="{FF2B5EF4-FFF2-40B4-BE49-F238E27FC236}">
                <a16:creationId xmlns:a16="http://schemas.microsoft.com/office/drawing/2014/main" id="{E6AE4EBD-BDA6-4AA7-871A-0155AD517F40}"/>
              </a:ext>
            </a:extLst>
          </p:cNvPr>
          <p:cNvSpPr txBox="1"/>
          <p:nvPr/>
        </p:nvSpPr>
        <p:spPr>
          <a:xfrm>
            <a:off x="8837879" y="840854"/>
            <a:ext cx="1053075" cy="1384995"/>
          </a:xfrm>
          <a:prstGeom prst="rect">
            <a:avLst/>
          </a:prstGeom>
          <a:noFill/>
        </p:spPr>
        <p:txBody>
          <a:bodyPr wrap="square" lIns="0" tIns="45720" rIns="0" bIns="45720" rtlCol="0" anchor="t">
            <a:spAutoFit/>
          </a:bodyPr>
          <a:lstStyle/>
          <a:p>
            <a:pPr algn="ctr"/>
            <a:r>
              <a:rPr lang="fr-FR" sz="1400" b="1" dirty="0">
                <a:solidFill>
                  <a:srgbClr val="BE3547"/>
                </a:solidFill>
                <a:latin typeface="Arial"/>
                <a:cs typeface="Arial"/>
              </a:rPr>
              <a:t>Target </a:t>
            </a:r>
            <a:r>
              <a:rPr lang="fr-FR" sz="1400" b="1" dirty="0" err="1">
                <a:solidFill>
                  <a:srgbClr val="BE3547"/>
                </a:solidFill>
                <a:latin typeface="Arial"/>
                <a:cs typeface="Arial"/>
              </a:rPr>
              <a:t>blood</a:t>
            </a:r>
            <a:r>
              <a:rPr lang="fr-FR" sz="1400" b="1" dirty="0">
                <a:solidFill>
                  <a:srgbClr val="BE3547"/>
                </a:solidFill>
                <a:latin typeface="Arial"/>
                <a:cs typeface="Arial"/>
              </a:rPr>
              <a:t> </a:t>
            </a:r>
            <a:r>
              <a:rPr lang="fr-FR" sz="1400" b="1" dirty="0" err="1">
                <a:solidFill>
                  <a:srgbClr val="BE3547"/>
                </a:solidFill>
                <a:latin typeface="Arial"/>
                <a:cs typeface="Arial"/>
              </a:rPr>
              <a:t>sugar</a:t>
            </a:r>
            <a:r>
              <a:rPr lang="fr-FR" sz="1400" b="1" dirty="0">
                <a:solidFill>
                  <a:srgbClr val="BE3547"/>
                </a:solidFill>
                <a:latin typeface="Arial"/>
                <a:cs typeface="Arial"/>
              </a:rPr>
              <a:t> </a:t>
            </a:r>
            <a:r>
              <a:rPr lang="fr-FR" sz="1400" b="1" u="sng" dirty="0">
                <a:solidFill>
                  <a:srgbClr val="BE3547"/>
                </a:solidFill>
                <a:latin typeface="Arial"/>
                <a:cs typeface="Arial"/>
              </a:rPr>
              <a:t>&gt;</a:t>
            </a:r>
            <a:endParaRPr lang="fr-FR" sz="1400" b="1" u="sng" dirty="0">
              <a:solidFill>
                <a:srgbClr val="BE3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</a:t>
            </a:r>
            <a:r>
              <a:rPr lang="fr-FR" sz="1200" dirty="0" err="1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mmol</a:t>
            </a:r>
            <a:r>
              <a:rPr lang="fr-FR" sz="1200" dirty="0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  <a:endParaRPr lang="fr-FR" sz="1400" dirty="0">
              <a:solidFill>
                <a:srgbClr val="BE3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</a:t>
            </a:r>
            <a:r>
              <a:rPr lang="fr-FR" sz="1200" dirty="0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mg/</a:t>
            </a:r>
            <a:r>
              <a:rPr lang="fr-FR" sz="1200" dirty="0" err="1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</a:t>
            </a:r>
            <a:endParaRPr lang="fr-FR" sz="1400" dirty="0">
              <a:solidFill>
                <a:srgbClr val="BE3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1400" b="1" dirty="0">
              <a:solidFill>
                <a:srgbClr val="BE3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48015" y="1735423"/>
            <a:ext cx="11486653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05972"/>
                </a:solidFill>
                <a:latin typeface="Arial"/>
                <a:cs typeface="Arial"/>
              </a:rPr>
              <a:t>In adult patients with </a:t>
            </a:r>
            <a:r>
              <a:rPr lang="en-US" dirty="0" err="1">
                <a:solidFill>
                  <a:srgbClr val="E05972"/>
                </a:solidFill>
                <a:latin typeface="Arial"/>
                <a:cs typeface="Arial"/>
              </a:rPr>
              <a:t>hypoglycaemia</a:t>
            </a:r>
            <a:r>
              <a:rPr lang="en-US" dirty="0">
                <a:solidFill>
                  <a:srgbClr val="E05972"/>
                </a:solidFill>
                <a:latin typeface="Arial"/>
                <a:cs typeface="Arial"/>
              </a:rPr>
              <a:t> and impaired consciousness or seizures</a:t>
            </a:r>
            <a:endParaRPr lang="fr-FR" dirty="0">
              <a:solidFill>
                <a:srgbClr val="E05972"/>
              </a:solidFill>
              <a:latin typeface="Arial"/>
              <a:cs typeface="Arial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0635" y="2772958"/>
            <a:ext cx="2622955" cy="2955337"/>
          </a:xfrm>
          <a:prstGeom prst="rect">
            <a:avLst/>
          </a:prstGeom>
          <a:noFill/>
          <a:ln>
            <a:solidFill>
              <a:srgbClr val="99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Rectangle 56"/>
          <p:cNvSpPr/>
          <p:nvPr/>
        </p:nvSpPr>
        <p:spPr>
          <a:xfrm>
            <a:off x="3295402" y="2772958"/>
            <a:ext cx="4847616" cy="2955337"/>
          </a:xfrm>
          <a:prstGeom prst="rect">
            <a:avLst/>
          </a:prstGeom>
          <a:noFill/>
          <a:ln>
            <a:solidFill>
              <a:srgbClr val="99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8493459" y="2772958"/>
            <a:ext cx="1799512" cy="2955337"/>
          </a:xfrm>
          <a:prstGeom prst="rect">
            <a:avLst/>
          </a:prstGeom>
          <a:noFill/>
          <a:ln>
            <a:solidFill>
              <a:srgbClr val="99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10465067" y="2772958"/>
            <a:ext cx="1313336" cy="2955337"/>
          </a:xfrm>
          <a:prstGeom prst="rect">
            <a:avLst/>
          </a:prstGeom>
          <a:noFill/>
          <a:ln>
            <a:solidFill>
              <a:srgbClr val="99D7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1DADD46-376F-9224-1D5E-6268982E4054}"/>
              </a:ext>
            </a:extLst>
          </p:cNvPr>
          <p:cNvSpPr txBox="1"/>
          <p:nvPr/>
        </p:nvSpPr>
        <p:spPr>
          <a:xfrm>
            <a:off x="2855344" y="6032739"/>
            <a:ext cx="59493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00205C"/>
                </a:solidFill>
                <a:latin typeface="Arial"/>
                <a:ea typeface="MS PGothic"/>
                <a:cs typeface="Arial"/>
              </a:rPr>
              <a:t>Source: Optimized supportive care for </a:t>
            </a:r>
            <a:r>
              <a:rPr lang="en-US" sz="1000" dirty="0" err="1">
                <a:solidFill>
                  <a:srgbClr val="00205C"/>
                </a:solidFill>
                <a:latin typeface="Arial"/>
                <a:ea typeface="MS PGothic"/>
                <a:cs typeface="Arial"/>
              </a:rPr>
              <a:t>ebola</a:t>
            </a:r>
            <a:r>
              <a:rPr lang="en-US" sz="1000" dirty="0">
                <a:solidFill>
                  <a:srgbClr val="00205C"/>
                </a:solidFill>
                <a:latin typeface="Arial"/>
                <a:ea typeface="MS PGothic"/>
                <a:cs typeface="Arial"/>
              </a:rPr>
              <a:t> virus disease: clinical management standard operating procedures, WHO, 2019</a:t>
            </a:r>
          </a:p>
        </p:txBody>
      </p:sp>
      <p:sp>
        <p:nvSpPr>
          <p:cNvPr id="9" name="ZoneTexte 44">
            <a:extLst>
              <a:ext uri="{FF2B5EF4-FFF2-40B4-BE49-F238E27FC236}">
                <a16:creationId xmlns:a16="http://schemas.microsoft.com/office/drawing/2014/main" id="{94EFB1D2-B446-3B99-BABF-903E7546979E}"/>
              </a:ext>
            </a:extLst>
          </p:cNvPr>
          <p:cNvSpPr txBox="1"/>
          <p:nvPr/>
        </p:nvSpPr>
        <p:spPr>
          <a:xfrm>
            <a:off x="4778927" y="3758579"/>
            <a:ext cx="536068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800" b="1" dirty="0">
                <a:solidFill>
                  <a:srgbClr val="BE3547"/>
                </a:solidFill>
                <a:latin typeface="Arial"/>
                <a:cs typeface="Arial"/>
              </a:rPr>
              <a:t>+</a:t>
            </a:r>
            <a:endParaRPr lang="fr-FR" sz="2800" b="1">
              <a:solidFill>
                <a:srgbClr val="BE3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5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orme libre 34"/>
          <p:cNvSpPr/>
          <p:nvPr/>
        </p:nvSpPr>
        <p:spPr>
          <a:xfrm>
            <a:off x="329738" y="1093237"/>
            <a:ext cx="2795442" cy="3657600"/>
          </a:xfrm>
          <a:custGeom>
            <a:avLst/>
            <a:gdLst>
              <a:gd name="connsiteX0" fmla="*/ 915888 w 2514950"/>
              <a:gd name="connsiteY0" fmla="*/ 0 h 3657600"/>
              <a:gd name="connsiteX1" fmla="*/ 2514950 w 2514950"/>
              <a:gd name="connsiteY1" fmla="*/ 1828800 h 3657600"/>
              <a:gd name="connsiteX2" fmla="*/ 915888 w 2514950"/>
              <a:gd name="connsiteY2" fmla="*/ 3657600 h 3657600"/>
              <a:gd name="connsiteX3" fmla="*/ 21837 w 2514950"/>
              <a:gd name="connsiteY3" fmla="*/ 3345270 h 3657600"/>
              <a:gd name="connsiteX4" fmla="*/ 0 w 2514950"/>
              <a:gd name="connsiteY4" fmla="*/ 3326594 h 3657600"/>
              <a:gd name="connsiteX5" fmla="*/ 0 w 2514950"/>
              <a:gd name="connsiteY5" fmla="*/ 331006 h 3657600"/>
              <a:gd name="connsiteX6" fmla="*/ 21837 w 2514950"/>
              <a:gd name="connsiteY6" fmla="*/ 312331 h 3657600"/>
              <a:gd name="connsiteX7" fmla="*/ 915888 w 2514950"/>
              <a:gd name="connsiteY7" fmla="*/ 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14950" h="3657600">
                <a:moveTo>
                  <a:pt x="915888" y="0"/>
                </a:moveTo>
                <a:cubicBezTo>
                  <a:pt x="1799026" y="0"/>
                  <a:pt x="2514950" y="818782"/>
                  <a:pt x="2514950" y="1828800"/>
                </a:cubicBezTo>
                <a:cubicBezTo>
                  <a:pt x="2514950" y="2838818"/>
                  <a:pt x="1799026" y="3657600"/>
                  <a:pt x="915888" y="3657600"/>
                </a:cubicBezTo>
                <a:cubicBezTo>
                  <a:pt x="584711" y="3657600"/>
                  <a:pt x="277049" y="3542459"/>
                  <a:pt x="21837" y="3345270"/>
                </a:cubicBezTo>
                <a:lnTo>
                  <a:pt x="0" y="3326594"/>
                </a:lnTo>
                <a:lnTo>
                  <a:pt x="0" y="331006"/>
                </a:lnTo>
                <a:lnTo>
                  <a:pt x="21837" y="312331"/>
                </a:lnTo>
                <a:cubicBezTo>
                  <a:pt x="277049" y="115141"/>
                  <a:pt x="584711" y="0"/>
                  <a:pt x="9158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0ADBFAB-E850-E940-A7B7-9AB9D1BB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>
            <a:normAutofit/>
          </a:bodyPr>
          <a:lstStyle/>
          <a:p>
            <a:r>
              <a:rPr lang="fr-FR" dirty="0"/>
              <a:t>Monitoring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1980727" y="1245858"/>
            <a:ext cx="4227227" cy="644578"/>
            <a:chOff x="2833138" y="1655957"/>
            <a:chExt cx="4227227" cy="644578"/>
          </a:xfrm>
        </p:grpSpPr>
        <p:sp>
          <p:nvSpPr>
            <p:cNvPr id="20" name="Forme libre 19"/>
            <p:cNvSpPr/>
            <p:nvPr/>
          </p:nvSpPr>
          <p:spPr>
            <a:xfrm>
              <a:off x="2833138" y="1685909"/>
              <a:ext cx="840818" cy="614626"/>
            </a:xfrm>
            <a:custGeom>
              <a:avLst/>
              <a:gdLst>
                <a:gd name="connsiteX0" fmla="*/ 188321 w 840818"/>
                <a:gd name="connsiteY0" fmla="*/ 0 h 614626"/>
                <a:gd name="connsiteX1" fmla="*/ 308291 w 840818"/>
                <a:gd name="connsiteY1" fmla="*/ 72884 h 614626"/>
                <a:gd name="connsiteX2" fmla="*/ 826555 w 840818"/>
                <a:gd name="connsiteY2" fmla="*/ 591148 h 614626"/>
                <a:gd name="connsiteX3" fmla="*/ 840818 w 840818"/>
                <a:gd name="connsiteY3" fmla="*/ 614626 h 614626"/>
                <a:gd name="connsiteX4" fmla="*/ 322289 w 840818"/>
                <a:gd name="connsiteY4" fmla="*/ 614626 h 614626"/>
                <a:gd name="connsiteX5" fmla="*/ 6548 w 840818"/>
                <a:gd name="connsiteY5" fmla="*/ 357289 h 614626"/>
                <a:gd name="connsiteX6" fmla="*/ 0 w 840818"/>
                <a:gd name="connsiteY6" fmla="*/ 292337 h 614626"/>
                <a:gd name="connsiteX7" fmla="*/ 6548 w 840818"/>
                <a:gd name="connsiteY7" fmla="*/ 227386 h 614626"/>
                <a:gd name="connsiteX8" fmla="*/ 142094 w 840818"/>
                <a:gd name="connsiteY8" fmla="*/ 25091 h 614626"/>
                <a:gd name="connsiteX9" fmla="*/ 188321 w 840818"/>
                <a:gd name="connsiteY9" fmla="*/ 0 h 61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818" h="614626">
                  <a:moveTo>
                    <a:pt x="188321" y="0"/>
                  </a:moveTo>
                  <a:lnTo>
                    <a:pt x="308291" y="72884"/>
                  </a:lnTo>
                  <a:cubicBezTo>
                    <a:pt x="512447" y="210809"/>
                    <a:pt x="688631" y="386992"/>
                    <a:pt x="826555" y="591148"/>
                  </a:cubicBezTo>
                  <a:lnTo>
                    <a:pt x="840818" y="614626"/>
                  </a:lnTo>
                  <a:lnTo>
                    <a:pt x="322289" y="614626"/>
                  </a:lnTo>
                  <a:cubicBezTo>
                    <a:pt x="166544" y="614626"/>
                    <a:pt x="36600" y="504151"/>
                    <a:pt x="6548" y="357289"/>
                  </a:cubicBezTo>
                  <a:lnTo>
                    <a:pt x="0" y="292337"/>
                  </a:lnTo>
                  <a:lnTo>
                    <a:pt x="6548" y="227386"/>
                  </a:lnTo>
                  <a:cubicBezTo>
                    <a:pt x="23721" y="143465"/>
                    <a:pt x="73511" y="71425"/>
                    <a:pt x="142094" y="25091"/>
                  </a:cubicBezTo>
                  <a:lnTo>
                    <a:pt x="188321" y="0"/>
                  </a:lnTo>
                  <a:close/>
                </a:path>
              </a:pathLst>
            </a:custGeom>
            <a:solidFill>
              <a:srgbClr val="99D7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orme libre 14"/>
            <p:cNvSpPr/>
            <p:nvPr/>
          </p:nvSpPr>
          <p:spPr>
            <a:xfrm>
              <a:off x="3021459" y="1655957"/>
              <a:ext cx="4038906" cy="644578"/>
            </a:xfrm>
            <a:custGeom>
              <a:avLst/>
              <a:gdLst>
                <a:gd name="connsiteX0" fmla="*/ 133968 w 4038906"/>
                <a:gd name="connsiteY0" fmla="*/ 0 h 644578"/>
                <a:gd name="connsiteX1" fmla="*/ 3716617 w 4038906"/>
                <a:gd name="connsiteY1" fmla="*/ 0 h 644578"/>
                <a:gd name="connsiteX2" fmla="*/ 4038906 w 4038906"/>
                <a:gd name="connsiteY2" fmla="*/ 322289 h 644578"/>
                <a:gd name="connsiteX3" fmla="*/ 4038905 w 4038906"/>
                <a:gd name="connsiteY3" fmla="*/ 322289 h 644578"/>
                <a:gd name="connsiteX4" fmla="*/ 3716616 w 4038906"/>
                <a:gd name="connsiteY4" fmla="*/ 644578 h 644578"/>
                <a:gd name="connsiteX5" fmla="*/ 652497 w 4038906"/>
                <a:gd name="connsiteY5" fmla="*/ 644577 h 644578"/>
                <a:gd name="connsiteX6" fmla="*/ 638234 w 4038906"/>
                <a:gd name="connsiteY6" fmla="*/ 621099 h 644578"/>
                <a:gd name="connsiteX7" fmla="*/ 119970 w 4038906"/>
                <a:gd name="connsiteY7" fmla="*/ 102835 h 644578"/>
                <a:gd name="connsiteX8" fmla="*/ 0 w 4038906"/>
                <a:gd name="connsiteY8" fmla="*/ 29951 h 644578"/>
                <a:gd name="connsiteX9" fmla="*/ 8519 w 4038906"/>
                <a:gd name="connsiteY9" fmla="*/ 25327 h 644578"/>
                <a:gd name="connsiteX10" fmla="*/ 133968 w 4038906"/>
                <a:gd name="connsiteY10" fmla="*/ 0 h 6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38906" h="644578">
                  <a:moveTo>
                    <a:pt x="133968" y="0"/>
                  </a:moveTo>
                  <a:lnTo>
                    <a:pt x="3716617" y="0"/>
                  </a:lnTo>
                  <a:cubicBezTo>
                    <a:pt x="3894612" y="0"/>
                    <a:pt x="4038906" y="144294"/>
                    <a:pt x="4038906" y="322289"/>
                  </a:cubicBezTo>
                  <a:lnTo>
                    <a:pt x="4038905" y="322289"/>
                  </a:lnTo>
                  <a:cubicBezTo>
                    <a:pt x="4038905" y="500284"/>
                    <a:pt x="3894611" y="644578"/>
                    <a:pt x="3716616" y="644578"/>
                  </a:cubicBezTo>
                  <a:lnTo>
                    <a:pt x="652497" y="644577"/>
                  </a:lnTo>
                  <a:lnTo>
                    <a:pt x="638234" y="621099"/>
                  </a:lnTo>
                  <a:cubicBezTo>
                    <a:pt x="500310" y="416943"/>
                    <a:pt x="324126" y="240760"/>
                    <a:pt x="119970" y="102835"/>
                  </a:cubicBezTo>
                  <a:lnTo>
                    <a:pt x="0" y="29951"/>
                  </a:lnTo>
                  <a:lnTo>
                    <a:pt x="8519" y="25327"/>
                  </a:lnTo>
                  <a:cubicBezTo>
                    <a:pt x="47077" y="9018"/>
                    <a:pt x="89469" y="0"/>
                    <a:pt x="133968" y="0"/>
                  </a:cubicBezTo>
                  <a:close/>
                </a:path>
              </a:pathLst>
            </a:custGeom>
            <a:solidFill>
              <a:srgbClr val="99D7DF">
                <a:alpha val="2027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2402650" y="2101214"/>
            <a:ext cx="4227226" cy="644578"/>
            <a:chOff x="3255061" y="2511313"/>
            <a:chExt cx="4227226" cy="644578"/>
          </a:xfrm>
        </p:grpSpPr>
        <p:sp>
          <p:nvSpPr>
            <p:cNvPr id="19" name="Forme libre 18"/>
            <p:cNvSpPr/>
            <p:nvPr/>
          </p:nvSpPr>
          <p:spPr>
            <a:xfrm>
              <a:off x="3255061" y="2511314"/>
              <a:ext cx="722531" cy="644577"/>
            </a:xfrm>
            <a:custGeom>
              <a:avLst/>
              <a:gdLst>
                <a:gd name="connsiteX0" fmla="*/ 322289 w 722531"/>
                <a:gd name="connsiteY0" fmla="*/ 0 h 644577"/>
                <a:gd name="connsiteX1" fmla="*/ 537381 w 722531"/>
                <a:gd name="connsiteY1" fmla="*/ 0 h 644577"/>
                <a:gd name="connsiteX2" fmla="*/ 581540 w 722531"/>
                <a:gd name="connsiteY2" fmla="*/ 91669 h 644577"/>
                <a:gd name="connsiteX3" fmla="*/ 722418 w 722531"/>
                <a:gd name="connsiteY3" fmla="*/ 642349 h 644577"/>
                <a:gd name="connsiteX4" fmla="*/ 722531 w 722531"/>
                <a:gd name="connsiteY4" fmla="*/ 644577 h 644577"/>
                <a:gd name="connsiteX5" fmla="*/ 322289 w 722531"/>
                <a:gd name="connsiteY5" fmla="*/ 644577 h 644577"/>
                <a:gd name="connsiteX6" fmla="*/ 6548 w 722531"/>
                <a:gd name="connsiteY6" fmla="*/ 387240 h 644577"/>
                <a:gd name="connsiteX7" fmla="*/ 0 w 722531"/>
                <a:gd name="connsiteY7" fmla="*/ 322288 h 644577"/>
                <a:gd name="connsiteX8" fmla="*/ 6548 w 722531"/>
                <a:gd name="connsiteY8" fmla="*/ 257337 h 644577"/>
                <a:gd name="connsiteX9" fmla="*/ 322289 w 722531"/>
                <a:gd name="connsiteY9" fmla="*/ 0 h 64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2531" h="644577">
                  <a:moveTo>
                    <a:pt x="322289" y="0"/>
                  </a:moveTo>
                  <a:lnTo>
                    <a:pt x="537381" y="0"/>
                  </a:lnTo>
                  <a:lnTo>
                    <a:pt x="581540" y="91669"/>
                  </a:lnTo>
                  <a:cubicBezTo>
                    <a:pt x="654360" y="263835"/>
                    <a:pt x="702766" y="448842"/>
                    <a:pt x="722418" y="642349"/>
                  </a:cubicBezTo>
                  <a:lnTo>
                    <a:pt x="722531" y="644577"/>
                  </a:lnTo>
                  <a:lnTo>
                    <a:pt x="322289" y="644577"/>
                  </a:lnTo>
                  <a:cubicBezTo>
                    <a:pt x="166544" y="644577"/>
                    <a:pt x="36600" y="534102"/>
                    <a:pt x="6548" y="387240"/>
                  </a:cubicBezTo>
                  <a:lnTo>
                    <a:pt x="0" y="322288"/>
                  </a:lnTo>
                  <a:lnTo>
                    <a:pt x="6548" y="257337"/>
                  </a:lnTo>
                  <a:cubicBezTo>
                    <a:pt x="36600" y="110475"/>
                    <a:pt x="166544" y="0"/>
                    <a:pt x="322289" y="0"/>
                  </a:cubicBezTo>
                  <a:close/>
                </a:path>
              </a:pathLst>
            </a:custGeom>
            <a:solidFill>
              <a:srgbClr val="3199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3792441" y="2511313"/>
              <a:ext cx="3689846" cy="644578"/>
            </a:xfrm>
            <a:custGeom>
              <a:avLst/>
              <a:gdLst>
                <a:gd name="connsiteX0" fmla="*/ 0 w 3689846"/>
                <a:gd name="connsiteY0" fmla="*/ 0 h 644578"/>
                <a:gd name="connsiteX1" fmla="*/ 3367557 w 3689846"/>
                <a:gd name="connsiteY1" fmla="*/ 0 h 644578"/>
                <a:gd name="connsiteX2" fmla="*/ 3689846 w 3689846"/>
                <a:gd name="connsiteY2" fmla="*/ 322289 h 644578"/>
                <a:gd name="connsiteX3" fmla="*/ 3689845 w 3689846"/>
                <a:gd name="connsiteY3" fmla="*/ 322289 h 644578"/>
                <a:gd name="connsiteX4" fmla="*/ 3367556 w 3689846"/>
                <a:gd name="connsiteY4" fmla="*/ 644578 h 644578"/>
                <a:gd name="connsiteX5" fmla="*/ 185150 w 3689846"/>
                <a:gd name="connsiteY5" fmla="*/ 644577 h 644578"/>
                <a:gd name="connsiteX6" fmla="*/ 185037 w 3689846"/>
                <a:gd name="connsiteY6" fmla="*/ 642349 h 644578"/>
                <a:gd name="connsiteX7" fmla="*/ 44159 w 3689846"/>
                <a:gd name="connsiteY7" fmla="*/ 91669 h 644578"/>
                <a:gd name="connsiteX8" fmla="*/ 0 w 3689846"/>
                <a:gd name="connsiteY8" fmla="*/ 0 h 6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9846" h="644578">
                  <a:moveTo>
                    <a:pt x="0" y="0"/>
                  </a:moveTo>
                  <a:lnTo>
                    <a:pt x="3367557" y="0"/>
                  </a:lnTo>
                  <a:cubicBezTo>
                    <a:pt x="3545552" y="0"/>
                    <a:pt x="3689846" y="144294"/>
                    <a:pt x="3689846" y="322289"/>
                  </a:cubicBezTo>
                  <a:lnTo>
                    <a:pt x="3689845" y="322289"/>
                  </a:lnTo>
                  <a:cubicBezTo>
                    <a:pt x="3689845" y="500284"/>
                    <a:pt x="3545551" y="644578"/>
                    <a:pt x="3367556" y="644578"/>
                  </a:cubicBezTo>
                  <a:lnTo>
                    <a:pt x="185150" y="644577"/>
                  </a:lnTo>
                  <a:lnTo>
                    <a:pt x="185037" y="642349"/>
                  </a:lnTo>
                  <a:cubicBezTo>
                    <a:pt x="165385" y="448842"/>
                    <a:pt x="116979" y="263835"/>
                    <a:pt x="44159" y="916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199D4">
                <a:alpha val="1981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402650" y="2968802"/>
            <a:ext cx="4227227" cy="644578"/>
            <a:chOff x="3255061" y="3378901"/>
            <a:chExt cx="4227227" cy="644578"/>
          </a:xfrm>
        </p:grpSpPr>
        <p:sp>
          <p:nvSpPr>
            <p:cNvPr id="18" name="Forme libre 17"/>
            <p:cNvSpPr/>
            <p:nvPr/>
          </p:nvSpPr>
          <p:spPr>
            <a:xfrm>
              <a:off x="3255061" y="3378902"/>
              <a:ext cx="730857" cy="644577"/>
            </a:xfrm>
            <a:custGeom>
              <a:avLst/>
              <a:gdLst>
                <a:gd name="connsiteX0" fmla="*/ 322289 w 730857"/>
                <a:gd name="connsiteY0" fmla="*/ 0 h 644577"/>
                <a:gd name="connsiteX1" fmla="*/ 730857 w 730857"/>
                <a:gd name="connsiteY1" fmla="*/ 0 h 644577"/>
                <a:gd name="connsiteX2" fmla="*/ 722418 w 730857"/>
                <a:gd name="connsiteY2" fmla="*/ 167121 h 644577"/>
                <a:gd name="connsiteX3" fmla="*/ 646061 w 730857"/>
                <a:gd name="connsiteY3" fmla="*/ 541516 h 644577"/>
                <a:gd name="connsiteX4" fmla="*/ 608340 w 730857"/>
                <a:gd name="connsiteY4" fmla="*/ 644577 h 644577"/>
                <a:gd name="connsiteX5" fmla="*/ 322289 w 730857"/>
                <a:gd name="connsiteY5" fmla="*/ 644577 h 644577"/>
                <a:gd name="connsiteX6" fmla="*/ 6548 w 730857"/>
                <a:gd name="connsiteY6" fmla="*/ 387240 h 644577"/>
                <a:gd name="connsiteX7" fmla="*/ 0 w 730857"/>
                <a:gd name="connsiteY7" fmla="*/ 322288 h 644577"/>
                <a:gd name="connsiteX8" fmla="*/ 6548 w 730857"/>
                <a:gd name="connsiteY8" fmla="*/ 257337 h 644577"/>
                <a:gd name="connsiteX9" fmla="*/ 322289 w 730857"/>
                <a:gd name="connsiteY9" fmla="*/ 0 h 644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857" h="644577">
                  <a:moveTo>
                    <a:pt x="322289" y="0"/>
                  </a:moveTo>
                  <a:lnTo>
                    <a:pt x="730857" y="0"/>
                  </a:lnTo>
                  <a:lnTo>
                    <a:pt x="722418" y="167121"/>
                  </a:lnTo>
                  <a:cubicBezTo>
                    <a:pt x="709317" y="296126"/>
                    <a:pt x="683436" y="421353"/>
                    <a:pt x="646061" y="541516"/>
                  </a:cubicBezTo>
                  <a:lnTo>
                    <a:pt x="608340" y="644577"/>
                  </a:lnTo>
                  <a:lnTo>
                    <a:pt x="322289" y="644577"/>
                  </a:lnTo>
                  <a:cubicBezTo>
                    <a:pt x="166544" y="644577"/>
                    <a:pt x="36600" y="534102"/>
                    <a:pt x="6548" y="387240"/>
                  </a:cubicBezTo>
                  <a:lnTo>
                    <a:pt x="0" y="322288"/>
                  </a:lnTo>
                  <a:lnTo>
                    <a:pt x="6548" y="257337"/>
                  </a:lnTo>
                  <a:cubicBezTo>
                    <a:pt x="36600" y="110475"/>
                    <a:pt x="166544" y="0"/>
                    <a:pt x="322289" y="0"/>
                  </a:cubicBezTo>
                  <a:close/>
                </a:path>
              </a:pathLst>
            </a:custGeom>
            <a:solidFill>
              <a:srgbClr val="BE35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Forme libre 12"/>
            <p:cNvSpPr/>
            <p:nvPr/>
          </p:nvSpPr>
          <p:spPr>
            <a:xfrm>
              <a:off x="3863401" y="3378901"/>
              <a:ext cx="3618887" cy="644578"/>
            </a:xfrm>
            <a:custGeom>
              <a:avLst/>
              <a:gdLst>
                <a:gd name="connsiteX0" fmla="*/ 122517 w 3618887"/>
                <a:gd name="connsiteY0" fmla="*/ 0 h 644578"/>
                <a:gd name="connsiteX1" fmla="*/ 3296598 w 3618887"/>
                <a:gd name="connsiteY1" fmla="*/ 0 h 644578"/>
                <a:gd name="connsiteX2" fmla="*/ 3618887 w 3618887"/>
                <a:gd name="connsiteY2" fmla="*/ 322289 h 644578"/>
                <a:gd name="connsiteX3" fmla="*/ 3618886 w 3618887"/>
                <a:gd name="connsiteY3" fmla="*/ 322289 h 644578"/>
                <a:gd name="connsiteX4" fmla="*/ 3296597 w 3618887"/>
                <a:gd name="connsiteY4" fmla="*/ 644578 h 644578"/>
                <a:gd name="connsiteX5" fmla="*/ 0 w 3618887"/>
                <a:gd name="connsiteY5" fmla="*/ 644577 h 644578"/>
                <a:gd name="connsiteX6" fmla="*/ 37721 w 3618887"/>
                <a:gd name="connsiteY6" fmla="*/ 541516 h 644578"/>
                <a:gd name="connsiteX7" fmla="*/ 114078 w 3618887"/>
                <a:gd name="connsiteY7" fmla="*/ 167121 h 644578"/>
                <a:gd name="connsiteX8" fmla="*/ 122517 w 3618887"/>
                <a:gd name="connsiteY8" fmla="*/ 0 h 6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18887" h="644578">
                  <a:moveTo>
                    <a:pt x="122517" y="0"/>
                  </a:moveTo>
                  <a:lnTo>
                    <a:pt x="3296598" y="0"/>
                  </a:lnTo>
                  <a:cubicBezTo>
                    <a:pt x="3474593" y="0"/>
                    <a:pt x="3618887" y="144294"/>
                    <a:pt x="3618887" y="322289"/>
                  </a:cubicBezTo>
                  <a:lnTo>
                    <a:pt x="3618886" y="322289"/>
                  </a:lnTo>
                  <a:cubicBezTo>
                    <a:pt x="3618886" y="500284"/>
                    <a:pt x="3474592" y="644578"/>
                    <a:pt x="3296597" y="644578"/>
                  </a:cubicBezTo>
                  <a:lnTo>
                    <a:pt x="0" y="644577"/>
                  </a:lnTo>
                  <a:lnTo>
                    <a:pt x="37721" y="541516"/>
                  </a:lnTo>
                  <a:cubicBezTo>
                    <a:pt x="75096" y="421353"/>
                    <a:pt x="100977" y="296126"/>
                    <a:pt x="114078" y="167121"/>
                  </a:cubicBezTo>
                  <a:lnTo>
                    <a:pt x="122517" y="0"/>
                  </a:lnTo>
                  <a:close/>
                </a:path>
              </a:pathLst>
            </a:custGeom>
            <a:solidFill>
              <a:srgbClr val="BE3547">
                <a:alpha val="2001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1980728" y="3898194"/>
            <a:ext cx="4597128" cy="644578"/>
            <a:chOff x="2833139" y="4308293"/>
            <a:chExt cx="4227226" cy="644578"/>
          </a:xfrm>
        </p:grpSpPr>
        <p:sp>
          <p:nvSpPr>
            <p:cNvPr id="12" name="Forme libre 11"/>
            <p:cNvSpPr/>
            <p:nvPr/>
          </p:nvSpPr>
          <p:spPr>
            <a:xfrm>
              <a:off x="3126511" y="4308293"/>
              <a:ext cx="3933854" cy="644578"/>
            </a:xfrm>
            <a:custGeom>
              <a:avLst/>
              <a:gdLst>
                <a:gd name="connsiteX0" fmla="*/ 602642 w 3933854"/>
                <a:gd name="connsiteY0" fmla="*/ 0 h 644578"/>
                <a:gd name="connsiteX1" fmla="*/ 3611565 w 3933854"/>
                <a:gd name="connsiteY1" fmla="*/ 0 h 644578"/>
                <a:gd name="connsiteX2" fmla="*/ 3933854 w 3933854"/>
                <a:gd name="connsiteY2" fmla="*/ 322289 h 644578"/>
                <a:gd name="connsiteX3" fmla="*/ 3933853 w 3933854"/>
                <a:gd name="connsiteY3" fmla="*/ 322289 h 644578"/>
                <a:gd name="connsiteX4" fmla="*/ 3611564 w 3933854"/>
                <a:gd name="connsiteY4" fmla="*/ 644578 h 644578"/>
                <a:gd name="connsiteX5" fmla="*/ 28916 w 3933854"/>
                <a:gd name="connsiteY5" fmla="*/ 644577 h 644578"/>
                <a:gd name="connsiteX6" fmla="*/ 0 w 3933854"/>
                <a:gd name="connsiteY6" fmla="*/ 641662 h 644578"/>
                <a:gd name="connsiteX7" fmla="*/ 14918 w 3933854"/>
                <a:gd name="connsiteY7" fmla="*/ 632599 h 644578"/>
                <a:gd name="connsiteX8" fmla="*/ 533182 w 3933854"/>
                <a:gd name="connsiteY8" fmla="*/ 114335 h 644578"/>
                <a:gd name="connsiteX9" fmla="*/ 602642 w 3933854"/>
                <a:gd name="connsiteY9" fmla="*/ 0 h 644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3854" h="644578">
                  <a:moveTo>
                    <a:pt x="602642" y="0"/>
                  </a:moveTo>
                  <a:lnTo>
                    <a:pt x="3611565" y="0"/>
                  </a:lnTo>
                  <a:cubicBezTo>
                    <a:pt x="3789560" y="0"/>
                    <a:pt x="3933854" y="144294"/>
                    <a:pt x="3933854" y="322289"/>
                  </a:cubicBezTo>
                  <a:lnTo>
                    <a:pt x="3933853" y="322289"/>
                  </a:lnTo>
                  <a:cubicBezTo>
                    <a:pt x="3933853" y="500284"/>
                    <a:pt x="3789559" y="644578"/>
                    <a:pt x="3611564" y="644578"/>
                  </a:cubicBezTo>
                  <a:lnTo>
                    <a:pt x="28916" y="644577"/>
                  </a:lnTo>
                  <a:lnTo>
                    <a:pt x="0" y="641662"/>
                  </a:lnTo>
                  <a:lnTo>
                    <a:pt x="14918" y="632599"/>
                  </a:lnTo>
                  <a:cubicBezTo>
                    <a:pt x="219074" y="494675"/>
                    <a:pt x="395258" y="318491"/>
                    <a:pt x="533182" y="114335"/>
                  </a:cubicBezTo>
                  <a:lnTo>
                    <a:pt x="602642" y="0"/>
                  </a:lnTo>
                  <a:close/>
                </a:path>
              </a:pathLst>
            </a:custGeom>
            <a:solidFill>
              <a:srgbClr val="E05972">
                <a:alpha val="204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Forme libre 16"/>
            <p:cNvSpPr/>
            <p:nvPr/>
          </p:nvSpPr>
          <p:spPr>
            <a:xfrm>
              <a:off x="2833139" y="4308294"/>
              <a:ext cx="896015" cy="641662"/>
            </a:xfrm>
            <a:custGeom>
              <a:avLst/>
              <a:gdLst>
                <a:gd name="connsiteX0" fmla="*/ 322289 w 896015"/>
                <a:gd name="connsiteY0" fmla="*/ 0 h 641662"/>
                <a:gd name="connsiteX1" fmla="*/ 896015 w 896015"/>
                <a:gd name="connsiteY1" fmla="*/ 0 h 641662"/>
                <a:gd name="connsiteX2" fmla="*/ 826555 w 896015"/>
                <a:gd name="connsiteY2" fmla="*/ 114335 h 641662"/>
                <a:gd name="connsiteX3" fmla="*/ 308291 w 896015"/>
                <a:gd name="connsiteY3" fmla="*/ 632599 h 641662"/>
                <a:gd name="connsiteX4" fmla="*/ 293373 w 896015"/>
                <a:gd name="connsiteY4" fmla="*/ 641662 h 641662"/>
                <a:gd name="connsiteX5" fmla="*/ 257337 w 896015"/>
                <a:gd name="connsiteY5" fmla="*/ 638029 h 641662"/>
                <a:gd name="connsiteX6" fmla="*/ 6548 w 896015"/>
                <a:gd name="connsiteY6" fmla="*/ 387240 h 641662"/>
                <a:gd name="connsiteX7" fmla="*/ 0 w 896015"/>
                <a:gd name="connsiteY7" fmla="*/ 322289 h 641662"/>
                <a:gd name="connsiteX8" fmla="*/ 6548 w 896015"/>
                <a:gd name="connsiteY8" fmla="*/ 257337 h 641662"/>
                <a:gd name="connsiteX9" fmla="*/ 322289 w 896015"/>
                <a:gd name="connsiteY9" fmla="*/ 0 h 64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6015" h="641662">
                  <a:moveTo>
                    <a:pt x="322289" y="0"/>
                  </a:moveTo>
                  <a:lnTo>
                    <a:pt x="896015" y="0"/>
                  </a:lnTo>
                  <a:lnTo>
                    <a:pt x="826555" y="114335"/>
                  </a:lnTo>
                  <a:cubicBezTo>
                    <a:pt x="688631" y="318491"/>
                    <a:pt x="512447" y="494675"/>
                    <a:pt x="308291" y="632599"/>
                  </a:cubicBezTo>
                  <a:lnTo>
                    <a:pt x="293373" y="641662"/>
                  </a:lnTo>
                  <a:lnTo>
                    <a:pt x="257337" y="638029"/>
                  </a:lnTo>
                  <a:cubicBezTo>
                    <a:pt x="131455" y="612270"/>
                    <a:pt x="32307" y="513122"/>
                    <a:pt x="6548" y="387240"/>
                  </a:cubicBezTo>
                  <a:lnTo>
                    <a:pt x="0" y="322289"/>
                  </a:lnTo>
                  <a:lnTo>
                    <a:pt x="6548" y="257337"/>
                  </a:lnTo>
                  <a:cubicBezTo>
                    <a:pt x="36600" y="110475"/>
                    <a:pt x="166544" y="0"/>
                    <a:pt x="322289" y="0"/>
                  </a:cubicBezTo>
                  <a:close/>
                </a:path>
              </a:pathLst>
            </a:custGeom>
            <a:solidFill>
              <a:srgbClr val="E05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7" name="ZoneTexte 26"/>
          <p:cNvSpPr txBox="1"/>
          <p:nvPr/>
        </p:nvSpPr>
        <p:spPr>
          <a:xfrm>
            <a:off x="2885973" y="1366636"/>
            <a:ext cx="2546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admission: all patients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3125180" y="2263819"/>
            <a:ext cx="319812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00205C"/>
                </a:solidFill>
                <a:latin typeface="Arial"/>
                <a:cs typeface="Arial"/>
              </a:rPr>
              <a:t>Once a day if no </a:t>
            </a:r>
            <a:r>
              <a:rPr lang="en-US" sz="1600" dirty="0" err="1">
                <a:solidFill>
                  <a:srgbClr val="00205C"/>
                </a:solidFill>
                <a:latin typeface="Arial"/>
                <a:cs typeface="Arial"/>
              </a:rPr>
              <a:t>hypoglycaemia</a:t>
            </a:r>
            <a:endParaRPr lang="fr-FR" sz="1600" dirty="0" err="1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108295" y="3054175"/>
            <a:ext cx="4129922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dirty="0">
                <a:solidFill>
                  <a:srgbClr val="00205C"/>
                </a:solidFill>
                <a:latin typeface="Arial"/>
                <a:cs typeface="Arial"/>
              </a:rPr>
              <a:t>Every 8 hours or more frequently: </a:t>
            </a:r>
            <a:endParaRPr lang="en-US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00205C"/>
                </a:solidFill>
                <a:latin typeface="Arial"/>
                <a:cs typeface="Arial"/>
              </a:rPr>
              <a:t>if symptomatic </a:t>
            </a:r>
            <a:r>
              <a:rPr lang="en-US" sz="1200" dirty="0" err="1">
                <a:solidFill>
                  <a:srgbClr val="00205C"/>
                </a:solidFill>
                <a:latin typeface="Arial"/>
                <a:cs typeface="Arial"/>
              </a:rPr>
              <a:t>hypoglycaemia</a:t>
            </a:r>
            <a:r>
              <a:rPr lang="en-US" sz="1200" dirty="0">
                <a:solidFill>
                  <a:srgbClr val="00205C"/>
                </a:solidFill>
                <a:latin typeface="Arial"/>
                <a:cs typeface="Arial"/>
              </a:rPr>
              <a:t> and in neonates</a:t>
            </a:r>
            <a:endParaRPr lang="fr-FR" sz="12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2765772" y="4000081"/>
            <a:ext cx="3865644" cy="592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correction of severe </a:t>
            </a:r>
            <a:r>
              <a:rPr lang="en-US" sz="1600" dirty="0" err="1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hypoglycaemia</a:t>
            </a:r>
            <a:endParaRPr lang="fr-FR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437443" y="2228416"/>
            <a:ext cx="1702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Blood </a:t>
            </a:r>
            <a:r>
              <a:rPr lang="fr-FR" b="1" dirty="0" err="1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endParaRPr lang="fr-FR" b="1" dirty="0">
              <a:solidFill>
                <a:srgbClr val="BE3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6353628" y="4406887"/>
            <a:ext cx="4763361" cy="146615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rgbClr val="E0597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infusion rate to maintain blood glucose</a:t>
            </a:r>
          </a:p>
          <a:p>
            <a:pPr marL="742950" lvl="1" indent="-285750">
              <a:buClr>
                <a:srgbClr val="E05972"/>
              </a:buClr>
              <a:buFont typeface="Arial" panose="020B0604020202020204" pitchFamily="34" charset="0"/>
              <a:buChar char="→"/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4.4 mmol/L (&gt; 80 mg/dL)</a:t>
            </a:r>
          </a:p>
          <a:p>
            <a:pPr marL="180000" indent="-180000">
              <a:buClr>
                <a:srgbClr val="E0597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target reached</a:t>
            </a:r>
          </a:p>
          <a:p>
            <a:pPr marL="742950" lvl="1" indent="-285750">
              <a:buClr>
                <a:srgbClr val="E05972"/>
              </a:buClr>
              <a:buFont typeface="Arial" panose="020B0604020202020204" pitchFamily="34" charset="0"/>
              <a:buChar char="→"/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recheck after 1 hour</a:t>
            </a:r>
          </a:p>
          <a:p>
            <a:pPr marL="180000" indent="-180000">
              <a:buClr>
                <a:srgbClr val="E05972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4 normal hourly blood glucose levels</a:t>
            </a:r>
          </a:p>
          <a:p>
            <a:pPr marL="742950" lvl="1" indent="-285750">
              <a:buClr>
                <a:srgbClr val="E05972"/>
              </a:buClr>
              <a:buFont typeface="Arial" panose="020B0604020202020204" pitchFamily="34" charset="0"/>
              <a:buChar char="→"/>
            </a:pPr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recheck every 4 hours</a:t>
            </a:r>
            <a:endParaRPr lang="fr-FR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à coins arrondis 37"/>
          <p:cNvSpPr/>
          <p:nvPr/>
        </p:nvSpPr>
        <p:spPr>
          <a:xfrm>
            <a:off x="6144405" y="5352833"/>
            <a:ext cx="6063093" cy="290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 indent="-180000">
              <a:buClr>
                <a:srgbClr val="E05972"/>
              </a:buClr>
              <a:buFont typeface="Arial" panose="020B0604020202020204" pitchFamily="34" charset="0"/>
              <a:buChar char="•"/>
            </a:pPr>
            <a:endParaRPr lang="fr-FR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18" descr="Icône Du Compteur De Glucose À La Maison Vecteurs libres de droits et plus  d'images vectorielles de Diabète - Diabète, Icône, Sang - iStock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68" y="2547222"/>
            <a:ext cx="1348058" cy="134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à coins arrondis 41"/>
          <p:cNvSpPr/>
          <p:nvPr/>
        </p:nvSpPr>
        <p:spPr>
          <a:xfrm>
            <a:off x="7575793" y="1387178"/>
            <a:ext cx="3991183" cy="128168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BE3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Electrolytes</a:t>
            </a:r>
          </a:p>
          <a:p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Serum sodium and potassium must be monitored given the volume of free water provided by dextrose 10%</a:t>
            </a:r>
            <a:endParaRPr lang="fr-FR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871916-F6E9-4889-BE9E-321E70EAA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BDA47E66-02EF-C594-475C-35991638A8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4" name="Content Placeholder 18">
            <a:extLst>
              <a:ext uri="{FF2B5EF4-FFF2-40B4-BE49-F238E27FC236}">
                <a16:creationId xmlns:a16="http://schemas.microsoft.com/office/drawing/2014/main" id="{35A07A86-6EAD-4168-FB7D-ABF48A7EB60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5" name="Content Placeholder 18">
            <a:extLst>
              <a:ext uri="{FF2B5EF4-FFF2-40B4-BE49-F238E27FC236}">
                <a16:creationId xmlns:a16="http://schemas.microsoft.com/office/drawing/2014/main" id="{08C6AD50-C6B2-F1AD-90A5-927898E1E1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9F31A31-7644-0C4A-3BA4-47F0F57284ED}"/>
              </a:ext>
            </a:extLst>
          </p:cNvPr>
          <p:cNvSpPr txBox="1"/>
          <p:nvPr/>
        </p:nvSpPr>
        <p:spPr>
          <a:xfrm>
            <a:off x="2855344" y="6032739"/>
            <a:ext cx="59493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00205C"/>
                </a:solidFill>
                <a:latin typeface="Arial"/>
                <a:ea typeface="MS PGothic"/>
                <a:cs typeface="Arial"/>
              </a:rPr>
              <a:t>Source: Optimized supportive care for </a:t>
            </a:r>
            <a:r>
              <a:rPr lang="en-US" sz="1000" dirty="0" err="1">
                <a:solidFill>
                  <a:srgbClr val="00205C"/>
                </a:solidFill>
                <a:latin typeface="Arial"/>
                <a:ea typeface="MS PGothic"/>
                <a:cs typeface="Arial"/>
              </a:rPr>
              <a:t>ebola</a:t>
            </a:r>
            <a:r>
              <a:rPr lang="en-US" sz="1000" dirty="0">
                <a:solidFill>
                  <a:srgbClr val="00205C"/>
                </a:solidFill>
                <a:latin typeface="Arial"/>
                <a:ea typeface="MS PGothic"/>
                <a:cs typeface="Arial"/>
              </a:rPr>
              <a:t> virus disease: clinical management standard operating procedures, WHO, 2019</a:t>
            </a:r>
          </a:p>
        </p:txBody>
      </p:sp>
    </p:spTree>
    <p:extLst>
      <p:ext uri="{BB962C8B-B14F-4D97-AF65-F5344CB8AC3E}">
        <p14:creationId xmlns:p14="http://schemas.microsoft.com/office/powerpoint/2010/main" val="161340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/>
          <p:cNvCxnSpPr/>
          <p:nvPr/>
        </p:nvCxnSpPr>
        <p:spPr>
          <a:xfrm>
            <a:off x="7743272" y="614458"/>
            <a:ext cx="0" cy="4203492"/>
          </a:xfrm>
          <a:prstGeom prst="line">
            <a:avLst/>
          </a:prstGeom>
          <a:ln w="12700" cap="flat" cmpd="sng" algn="ctr">
            <a:solidFill>
              <a:srgbClr val="00205C">
                <a:alpha val="50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815748" y="609365"/>
            <a:ext cx="0" cy="4203492"/>
          </a:xfrm>
          <a:prstGeom prst="line">
            <a:avLst/>
          </a:prstGeom>
          <a:ln w="12700" cap="flat" cmpd="sng" algn="ctr">
            <a:solidFill>
              <a:srgbClr val="00205C">
                <a:alpha val="50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33545" y="750036"/>
            <a:ext cx="2229155" cy="351692"/>
          </a:xfrm>
          <a:prstGeom prst="rect">
            <a:avLst/>
          </a:prstGeom>
          <a:solidFill>
            <a:srgbClr val="E05972">
              <a:alpha val="20000"/>
            </a:srgbClr>
          </a:solidFill>
          <a:ln>
            <a:solidFill>
              <a:srgbClr val="BE35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Early phase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05112" y="750036"/>
            <a:ext cx="4778395" cy="351692"/>
          </a:xfrm>
          <a:prstGeom prst="rect">
            <a:avLst/>
          </a:prstGeom>
          <a:solidFill>
            <a:srgbClr val="E05972"/>
          </a:solidFill>
          <a:ln>
            <a:solidFill>
              <a:srgbClr val="BE35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Peak phase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25925" y="750036"/>
            <a:ext cx="2229155" cy="351692"/>
          </a:xfrm>
          <a:prstGeom prst="rect">
            <a:avLst/>
          </a:prstGeom>
          <a:solidFill>
            <a:srgbClr val="99D7DF">
              <a:alpha val="20000"/>
            </a:srgbClr>
          </a:solidFill>
          <a:ln>
            <a:solidFill>
              <a:srgbClr val="BE35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Recovery phase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05924" y="1183452"/>
            <a:ext cx="1990499" cy="30246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↓ WBC, ↓ Plt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62699" y="2344446"/>
            <a:ext cx="5817491" cy="329867"/>
          </a:xfrm>
          <a:prstGeom prst="rect">
            <a:avLst/>
          </a:prstGeom>
          <a:solidFill>
            <a:schemeClr val="bg1"/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Kidney failure: ↑ BUN, ↑ Creatinine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62699" y="2767530"/>
            <a:ext cx="4919023" cy="317470"/>
          </a:xfrm>
          <a:prstGeom prst="rect">
            <a:avLst/>
          </a:prstGeom>
          <a:solidFill>
            <a:schemeClr val="bg1"/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Electrolyte disorders: ↓ Na+, ↓ or ↑ K+, ↓ Ca++, ↓ Mg++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62699" y="3178215"/>
            <a:ext cx="4371824" cy="302462"/>
          </a:xfrm>
          <a:prstGeom prst="rect">
            <a:avLst/>
          </a:prstGeom>
          <a:solidFill>
            <a:schemeClr val="bg1"/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Metabolic acidosis: ↑ lactate, ↓ HCO-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62699" y="3565656"/>
            <a:ext cx="4399960" cy="309171"/>
          </a:xfrm>
          <a:prstGeom prst="rect">
            <a:avLst/>
          </a:prstGeom>
          <a:solidFill>
            <a:schemeClr val="bg1"/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↑ CPK, myoglobinuria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62699" y="3989875"/>
            <a:ext cx="3368212" cy="310292"/>
          </a:xfrm>
          <a:prstGeom prst="rect">
            <a:avLst/>
          </a:prstGeom>
          <a:solidFill>
            <a:schemeClr val="bg1"/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Hypoalbuminaemia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62699" y="4428601"/>
            <a:ext cx="3368212" cy="313917"/>
          </a:xfrm>
          <a:prstGeom prst="rect">
            <a:avLst/>
          </a:prstGeom>
          <a:solidFill>
            <a:schemeClr val="bg1"/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Coagulopathy: ↑ PT, ↑ PTT, ↑ D-dimer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480508" y="651564"/>
            <a:ext cx="0" cy="4231633"/>
          </a:xfrm>
          <a:prstGeom prst="line">
            <a:avLst/>
          </a:prstGeom>
          <a:ln w="12700" cap="flat" cmpd="sng" algn="ctr">
            <a:solidFill>
              <a:srgbClr val="00205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480508" y="4812857"/>
            <a:ext cx="10874323" cy="0"/>
          </a:xfrm>
          <a:prstGeom prst="line">
            <a:avLst/>
          </a:prstGeom>
          <a:ln w="12700" cap="flat" cmpd="sng" algn="ctr">
            <a:solidFill>
              <a:srgbClr val="00205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37164" y="1179674"/>
            <a:ext cx="3844558" cy="2797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↑ </a:t>
            </a:r>
            <a:r>
              <a:rPr lang="en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WBC</a:t>
            </a: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, (↑ PN), ↓ Hb, ↓ Hct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776390" y="1179816"/>
            <a:ext cx="1990499" cy="30246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↑ Plt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02871" y="1574497"/>
            <a:ext cx="5978851" cy="30246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Liver failure:  ↑ ALT, ↑ AST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02871" y="1964360"/>
            <a:ext cx="5978851" cy="302462"/>
          </a:xfrm>
          <a:prstGeom prst="rect">
            <a:avLst/>
          </a:prstGeom>
          <a:solidFill>
            <a:srgbClr val="4D4D4D"/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Hypoglycaemia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6450" y="4810681"/>
            <a:ext cx="68743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DAY 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93062" y="4778415"/>
            <a:ext cx="51328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D14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36179" y="4777672"/>
            <a:ext cx="53786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D7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08218" y="4817950"/>
            <a:ext cx="51328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D21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23876" y="4791599"/>
            <a:ext cx="51328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D28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id="{4589878F-9A44-1D46-8211-5DADD6C6F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163" y="6040626"/>
            <a:ext cx="7772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Source: Jacob ST, Crozier I, Fischer WA et al. Ebola virus disease.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Nat Rev Dis Primers. 2020;6(13). https://</a:t>
            </a:r>
            <a:r>
              <a:rPr kumimoji="0" lang="e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doi.org</a:t>
            </a:r>
            <a:r>
              <a:rPr kumimoji="0" lang="en" sz="10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/10.1038/s41572-020-0147-3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8ED6A3-FA52-E79D-45D8-28670FBE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tabLst/>
              <a:defRPr/>
            </a:pPr>
            <a:fld id="{714BF2E0-EE3B-6A4E-9FB9-82DE86E1F02F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37B35D-D3EE-4D70-A1D9-7FA066C1EAFE}"/>
              </a:ext>
            </a:extLst>
          </p:cNvPr>
          <p:cNvSpPr txBox="1"/>
          <p:nvPr/>
        </p:nvSpPr>
        <p:spPr>
          <a:xfrm>
            <a:off x="8172533" y="3201383"/>
            <a:ext cx="3725927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defRPr/>
            </a:pPr>
            <a:r>
              <a:rPr lang="en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" b="1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" b="1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" dirty="0" err="1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hypoglycaemia</a:t>
            </a:r>
            <a:r>
              <a:rPr lang="en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FVD</a:t>
            </a:r>
            <a:r>
              <a:rPr lang="en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patients?</a:t>
            </a:r>
            <a:endParaRPr lang="fr-FR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defRPr/>
            </a:pPr>
            <a:r>
              <a:rPr lang="en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How to </a:t>
            </a:r>
            <a:r>
              <a:rPr lang="en" b="1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detect and manage </a:t>
            </a:r>
            <a:r>
              <a:rPr lang="en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hypoglycaemia in </a:t>
            </a:r>
            <a:r>
              <a:rPr lang="en" noProof="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Traitment Center</a:t>
            </a:r>
            <a:r>
              <a:rPr lang="en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D036FEC-FC74-0575-D6AA-19800BBEFD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94F13BFE-8F19-7221-2A65-D234274D1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11" name="Content Placeholder 18">
            <a:extLst>
              <a:ext uri="{FF2B5EF4-FFF2-40B4-BE49-F238E27FC236}">
                <a16:creationId xmlns:a16="http://schemas.microsoft.com/office/drawing/2014/main" id="{D0BE534A-5E9F-DA25-1B9D-AAA9211E1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  <p:pic>
        <p:nvPicPr>
          <p:cNvPr id="38" name="Graphic 37" descr="Badge Question Mark with solid fill">
            <a:extLst>
              <a:ext uri="{FF2B5EF4-FFF2-40B4-BE49-F238E27FC236}">
                <a16:creationId xmlns:a16="http://schemas.microsoft.com/office/drawing/2014/main" id="{E2E34368-673C-43D9-90FC-010899F6D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12221" y="3647763"/>
            <a:ext cx="773894" cy="789709"/>
          </a:xfrm>
          <a:prstGeom prst="rect">
            <a:avLst/>
          </a:prstGeom>
        </p:spPr>
      </p:pic>
      <p:sp>
        <p:nvSpPr>
          <p:cNvPr id="39" name="TextBox 35">
            <a:extLst>
              <a:ext uri="{FF2B5EF4-FFF2-40B4-BE49-F238E27FC236}">
                <a16:creationId xmlns:a16="http://schemas.microsoft.com/office/drawing/2014/main" id="{1E4F24BD-851A-4080-A736-774BCCD0E888}"/>
              </a:ext>
            </a:extLst>
          </p:cNvPr>
          <p:cNvSpPr txBox="1"/>
          <p:nvPr/>
        </p:nvSpPr>
        <p:spPr>
          <a:xfrm>
            <a:off x="624986" y="5160568"/>
            <a:ext cx="11273474" cy="646331"/>
          </a:xfrm>
          <a:prstGeom prst="rect">
            <a:avLst/>
          </a:prstGeom>
          <a:solidFill>
            <a:srgbClr val="00205C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t">
            <a:spAutoFit/>
          </a:bodyPr>
          <a:lstStyle/>
          <a:p>
            <a:pPr rtl="0">
              <a:defRPr/>
            </a:pPr>
            <a:r>
              <a:rPr lang="en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Early identification of patients with </a:t>
            </a:r>
            <a:r>
              <a:rPr lang="en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hypoglycaemia </a:t>
            </a:r>
            <a:r>
              <a:rPr lang="en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and rapid treatment save lives.</a:t>
            </a:r>
            <a:r>
              <a:rPr lang="en" dirty="0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 </a:t>
            </a:r>
            <a:br>
              <a:rPr lang="en" dirty="0"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</a:br>
            <a:r>
              <a:rPr lang="en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Frequent reassessment is essential to prevent complications such as seizures, coma</a:t>
            </a:r>
            <a:r>
              <a:rPr lang="en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,</a:t>
            </a:r>
            <a:r>
              <a:rPr lang="en" b="0" i="0" u="none" strike="noStrike" kern="1200" cap="none" spc="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MS PGothic"/>
                <a:cs typeface="Arial"/>
              </a:rPr>
              <a:t> and death.</a:t>
            </a:r>
            <a:r>
              <a:rPr lang="en">
                <a:solidFill>
                  <a:schemeClr val="bg1"/>
                </a:solidFill>
                <a:latin typeface="Arial"/>
                <a:ea typeface="MS PGothic"/>
                <a:cs typeface="Arial"/>
              </a:rPr>
              <a:t> </a:t>
            </a:r>
            <a:endParaRPr lang="fr-FR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MS PGothic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5137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0E11767-1019-D033-614E-7E68DA74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1632059"/>
            <a:ext cx="9700351" cy="2743200"/>
          </a:xfrm>
        </p:spPr>
        <p:txBody>
          <a:bodyPr/>
          <a:lstStyle/>
          <a:p>
            <a:r>
              <a:rPr lang="en-FR" dirty="0">
                <a:solidFill>
                  <a:srgbClr val="E05972"/>
                </a:solidFill>
              </a:rPr>
              <a:t>Questions?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25C783E-FD94-269C-3952-7EBE7E232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FB0858-1D5C-E1B0-4582-19C41671FA26}"/>
              </a:ext>
            </a:extLst>
          </p:cNvPr>
          <p:cNvSpPr/>
          <p:nvPr/>
        </p:nvSpPr>
        <p:spPr>
          <a:xfrm>
            <a:off x="11503619" y="6247601"/>
            <a:ext cx="380035" cy="610399"/>
          </a:xfrm>
          <a:prstGeom prst="rect">
            <a:avLst/>
          </a:prstGeom>
          <a:solidFill>
            <a:srgbClr val="0020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 dirty="0">
              <a:latin typeface="Arial" panose="020B0604020202020204" pitchFamily="34" charset="0"/>
            </a:endParaRP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AECAA770-5251-621F-DCC3-3013D41BC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5" t="59280" r="50038" b="25402"/>
          <a:stretch/>
        </p:blipFill>
        <p:spPr>
          <a:xfrm rot="1285973">
            <a:off x="9964198" y="700080"/>
            <a:ext cx="1096605" cy="1107804"/>
          </a:xfrm>
          <a:prstGeom prst="rect">
            <a:avLst/>
          </a:prstGeom>
        </p:spPr>
      </p:pic>
      <p:pic>
        <p:nvPicPr>
          <p:cNvPr id="4" name="Content Placeholder 18">
            <a:extLst>
              <a:ext uri="{FF2B5EF4-FFF2-40B4-BE49-F238E27FC236}">
                <a16:creationId xmlns:a16="http://schemas.microsoft.com/office/drawing/2014/main" id="{106C2D4F-D6FF-40EE-292B-BF37D97A61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341771">
            <a:off x="10085110" y="178157"/>
            <a:ext cx="1838752" cy="1838752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D17F98AB-1176-F9E3-539C-6562023787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87815">
            <a:off x="10366526" y="780347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59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6A480-A050-5041-BE65-B0FC421A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3" y="236493"/>
            <a:ext cx="11734800" cy="657375"/>
          </a:xfrm>
        </p:spPr>
        <p:txBody>
          <a:bodyPr rtlCol="0">
            <a:noAutofit/>
          </a:bodyPr>
          <a:lstStyle/>
          <a:p>
            <a:pPr algn="ctr"/>
            <a:r>
              <a:rPr lang="en" sz="2800" dirty="0">
                <a:latin typeface="Arial"/>
                <a:cs typeface="Arial"/>
              </a:rPr>
              <a:t>Life-saving management for </a:t>
            </a:r>
            <a:r>
              <a:rPr lang="en-US" sz="2800" dirty="0">
                <a:latin typeface="Arial"/>
                <a:cs typeface="Arial"/>
              </a:rPr>
              <a:t>Filovirus Disease</a:t>
            </a:r>
            <a:r>
              <a:rPr lang="en" sz="2800" dirty="0">
                <a:latin typeface="Arial"/>
                <a:cs typeface="Arial"/>
              </a:rPr>
              <a:t> patients: </a:t>
            </a:r>
            <a:br>
              <a:rPr lang="en" sz="2800" dirty="0">
                <a:latin typeface="Arial"/>
                <a:cs typeface="Arial"/>
              </a:rPr>
            </a:br>
            <a:r>
              <a:rPr lang="en" sz="2800" dirty="0">
                <a:latin typeface="Arial"/>
                <a:cs typeface="Arial"/>
              </a:rPr>
              <a:t>Three key interventions</a:t>
            </a:r>
            <a:endParaRPr lang="en-US" sz="2800" dirty="0">
              <a:latin typeface="Arial"/>
              <a:cs typeface="Arial"/>
            </a:endParaRPr>
          </a:p>
          <a:p>
            <a:pPr algn="ctr" rtl="0"/>
            <a:endParaRPr lang="fr-FR" dirty="0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60B4B47C-B331-4EBA-919C-CD897A59C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283" y="3373380"/>
            <a:ext cx="3657598" cy="241994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>
              <a:buNone/>
            </a:pPr>
            <a:endParaRPr lang="en" sz="1500" dirty="0">
              <a:cs typeface="Arial"/>
            </a:endParaRPr>
          </a:p>
          <a:p>
            <a:pPr marL="179705" indent="-179705" rtl="0"/>
            <a:r>
              <a:rPr lang="en" sz="1500" dirty="0"/>
              <a:t>A facility centered around patients, staff, families and communities  </a:t>
            </a:r>
            <a:endParaRPr lang="fr-FR" sz="1500" dirty="0">
              <a:cs typeface="Arial" panose="020B0604020202020204" pitchFamily="34" charset="0"/>
            </a:endParaRPr>
          </a:p>
          <a:p>
            <a:pPr marL="179705" indent="-179705" rtl="0"/>
            <a:r>
              <a:rPr lang="en" sz="1500" dirty="0"/>
              <a:t>A facility where patients can get quality care, compliant with all biosecurity standards and IPC</a:t>
            </a:r>
            <a:endParaRPr lang="fr-FR" sz="1500" dirty="0">
              <a:cs typeface="Arial" panose="020B0604020202020204" pitchFamily="34" charset="0"/>
            </a:endParaRPr>
          </a:p>
          <a:p>
            <a:pPr marL="179705" indent="-179705"/>
            <a:r>
              <a:rPr lang="en" sz="1500" dirty="0">
                <a:latin typeface="Arial"/>
                <a:cs typeface="Arial"/>
              </a:rPr>
              <a:t>Not just an isolation room</a:t>
            </a:r>
            <a:endParaRPr lang="en" sz="1500" dirty="0">
              <a:cs typeface="Arial"/>
            </a:endParaRPr>
          </a:p>
          <a:p>
            <a:pPr marL="0" indent="0" algn="ctr">
              <a:buNone/>
            </a:pPr>
            <a:endParaRPr lang="fr-FR" sz="15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3D733-4A92-5D5E-DB5F-F607AAEEE58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268263" y="1111144"/>
            <a:ext cx="3657600" cy="550839"/>
          </a:xfrm>
        </p:spPr>
        <p:txBody>
          <a:bodyPr/>
          <a:lstStyle/>
          <a:p>
            <a:pPr algn="ctr"/>
            <a:r>
              <a:rPr lang="en" dirty="0">
                <a:solidFill>
                  <a:srgbClr val="0070C0"/>
                </a:solidFill>
              </a:rPr>
              <a:t>Design and biosecurity of </a:t>
            </a:r>
            <a:r>
              <a:rPr lang="en-US" dirty="0">
                <a:solidFill>
                  <a:srgbClr val="0070C0"/>
                </a:solidFill>
              </a:rPr>
              <a:t>Treatment</a:t>
            </a:r>
            <a:r>
              <a:rPr lang="fr-FR" dirty="0">
                <a:solidFill>
                  <a:srgbClr val="0070C0"/>
                </a:solidFill>
              </a:rPr>
              <a:t> Centre</a:t>
            </a:r>
            <a:endParaRPr lang="en-US" dirty="0">
              <a:solidFill>
                <a:srgbClr val="7F7F7F"/>
              </a:solidFill>
            </a:endParaRPr>
          </a:p>
          <a:p>
            <a:pPr algn="ctr"/>
            <a:endParaRPr lang="en-FR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B5D6D65-EDDD-623E-676E-F59CAD04501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865872" y="3371580"/>
            <a:ext cx="4400719" cy="2484872"/>
          </a:xfrm>
        </p:spPr>
        <p:txBody>
          <a:bodyPr vert="horz" lIns="0" tIns="0" rIns="0" bIns="0" rtlCol="0" anchor="t">
            <a:noAutofit/>
          </a:bodyPr>
          <a:lstStyle/>
          <a:p>
            <a:pPr marL="179705" indent="-179705">
              <a:defRPr/>
            </a:pPr>
            <a:r>
              <a:rPr lang="en-GB" sz="1500" dirty="0"/>
              <a:t>Systematic assessment and monitoring of patients</a:t>
            </a:r>
            <a:endParaRPr lang="fr-FR"/>
          </a:p>
          <a:p>
            <a:pPr marL="179705" indent="-179705">
              <a:defRPr/>
            </a:pPr>
            <a:r>
              <a:rPr lang="en-GB" sz="1500" dirty="0"/>
              <a:t>Resuscitation with oral and IV fluids and vasopressors</a:t>
            </a:r>
            <a:endParaRPr lang="en-GB" sz="1500" dirty="0">
              <a:cs typeface="Arial" panose="020B0604020202020204" pitchFamily="34" charset="0"/>
            </a:endParaRPr>
          </a:p>
          <a:p>
            <a:pPr marL="179705" indent="-179705">
              <a:defRPr/>
            </a:pPr>
            <a:r>
              <a:rPr lang="en-GB" sz="1500" dirty="0"/>
              <a:t>Availability of point-of-care tests (biochemistry, haemoglobin, glucometer, malaria RDT) and use of oxygen and blood products</a:t>
            </a:r>
            <a:endParaRPr lang="en-GB" sz="1500" dirty="0">
              <a:cs typeface="Arial" panose="020B0604020202020204" pitchFamily="34" charset="0"/>
            </a:endParaRPr>
          </a:p>
          <a:p>
            <a:pPr marL="179705" indent="-179705">
              <a:defRPr/>
            </a:pPr>
            <a:r>
              <a:rPr lang="en-GB" sz="1500" dirty="0"/>
              <a:t>Prevention and management of complications (electrolytes management…)</a:t>
            </a:r>
            <a:endParaRPr lang="en-GB" sz="1500" dirty="0">
              <a:cs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7EB34CF-F812-32E6-F724-86E5C875B72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51864" y="1187010"/>
            <a:ext cx="3657600" cy="550839"/>
          </a:xfrm>
        </p:spPr>
        <p:txBody>
          <a:bodyPr/>
          <a:lstStyle/>
          <a:p>
            <a:pPr algn="ctr"/>
            <a:r>
              <a:rPr lang="en" dirty="0">
                <a:solidFill>
                  <a:srgbClr val="0070C0"/>
                </a:solidFill>
              </a:rPr>
              <a:t>Optimized supportive care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2A69C72B-BDD7-B4BA-8F2B-0C27A0D01BF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26582" y="3366017"/>
            <a:ext cx="3657598" cy="2456813"/>
          </a:xfrm>
        </p:spPr>
        <p:txBody>
          <a:bodyPr vert="horz" lIns="0" tIns="0" rIns="0" bIns="0" rtlCol="0" anchor="t">
            <a:normAutofit/>
          </a:bodyPr>
          <a:lstStyle/>
          <a:p>
            <a:pPr marL="179705" indent="-179705">
              <a:defRPr/>
            </a:pPr>
            <a:r>
              <a:rPr lang="en" sz="1500" dirty="0"/>
              <a:t>Recommendation for the treatment of </a:t>
            </a:r>
            <a:r>
              <a:rPr lang="en-US" sz="1500" dirty="0"/>
              <a:t>EBOV</a:t>
            </a:r>
            <a:r>
              <a:rPr lang="en" sz="1500" dirty="0"/>
              <a:t> </a:t>
            </a:r>
            <a:r>
              <a:rPr lang="en" sz="1500" i="1" dirty="0"/>
              <a:t>(Zaire ebolavirus)</a:t>
            </a:r>
            <a:r>
              <a:rPr lang="en" sz="1500" dirty="0"/>
              <a:t>:</a:t>
            </a:r>
            <a:endParaRPr lang="fr-FR" sz="1500" dirty="0">
              <a:cs typeface="Arial" panose="020B0604020202020204" pitchFamily="34" charset="0"/>
            </a:endParaRPr>
          </a:p>
          <a:p>
            <a:pPr marL="359410" lvl="1" indent="-179705">
              <a:defRPr/>
            </a:pPr>
            <a:r>
              <a:rPr lang="en" sz="1500" dirty="0" err="1">
                <a:latin typeface="Arial"/>
                <a:cs typeface="Arial"/>
              </a:rPr>
              <a:t>Ansuvimab</a:t>
            </a:r>
            <a:r>
              <a:rPr lang="en" sz="1500" dirty="0">
                <a:latin typeface="Arial"/>
                <a:cs typeface="Arial"/>
              </a:rPr>
              <a:t> (mAb114, Ebanga)</a:t>
            </a:r>
          </a:p>
          <a:p>
            <a:pPr marL="359410" lvl="1" indent="-179705">
              <a:defRPr/>
            </a:pPr>
            <a:r>
              <a:rPr lang="en" sz="1500" dirty="0"/>
              <a:t>Atoltivimab, maftivimab, odesivimab “cocktail” (REGN-EB3, INMAZEB)</a:t>
            </a:r>
            <a:endParaRPr lang="en" sz="1500" dirty="0">
              <a:cs typeface="Arial" panose="020B0604020202020204" pitchFamily="34" charset="0"/>
            </a:endParaRPr>
          </a:p>
          <a:p>
            <a:pPr marL="179705" indent="-179705">
              <a:defRPr/>
            </a:pPr>
            <a:r>
              <a:rPr lang="en" sz="1500" dirty="0"/>
              <a:t>No current specific therapeutic recommendations for other</a:t>
            </a:r>
            <a:r>
              <a:rPr lang="en" sz="1500" i="1" dirty="0"/>
              <a:t> Ebolaviruses and Marburgviruses</a:t>
            </a:r>
            <a:endParaRPr lang="en" sz="1500" i="1" dirty="0">
              <a:cs typeface="Arial" panose="020B0604020202020204" pitchFamily="34" charset="0"/>
            </a:endParaRPr>
          </a:p>
          <a:p>
            <a:pPr marL="179705" indent="-179705"/>
            <a:endParaRPr lang="en-FR" sz="1500" dirty="0">
              <a:cs typeface="Arial" panose="020B0604020202020204" pitchFamily="34" charset="0"/>
            </a:endParaRP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9535B293-1618-2A47-89F9-D346F009B532}"/>
              </a:ext>
            </a:extLst>
          </p:cNvPr>
          <p:cNvSpPr txBox="1">
            <a:spLocks/>
          </p:cNvSpPr>
          <p:nvPr/>
        </p:nvSpPr>
        <p:spPr>
          <a:xfrm>
            <a:off x="1064874" y="780734"/>
            <a:ext cx="9434939" cy="365125"/>
          </a:xfrm>
          <a:prstGeom prst="rect">
            <a:avLst/>
          </a:prstGeom>
        </p:spPr>
        <p:txBody>
          <a:bodyPr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8D9966F9-E13F-5F3D-EC93-4D690A4B1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961" y="1760530"/>
            <a:ext cx="1380690" cy="1368103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E7BFA856-80A1-8453-77C4-F89CF5265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A1B4C04-5F91-40C5-B32B-3B14A093F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83" y="1737849"/>
            <a:ext cx="2877060" cy="1387485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EF402CBA-1EAC-4983-A9E8-42248490DB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330" y="1698011"/>
            <a:ext cx="932025" cy="1320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A628BA-E9DD-2714-029F-E32E0D81995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035465" y="1107845"/>
            <a:ext cx="3657600" cy="654463"/>
          </a:xfrm>
        </p:spPr>
        <p:txBody>
          <a:bodyPr>
            <a:normAutofit/>
          </a:bodyPr>
          <a:lstStyle/>
          <a:p>
            <a:pPr algn="ctr"/>
            <a:r>
              <a:rPr lang="en" dirty="0">
                <a:solidFill>
                  <a:srgbClr val="0070C0"/>
                </a:solidFill>
              </a:rPr>
              <a:t>Specific therapeutics</a:t>
            </a:r>
          </a:p>
          <a:p>
            <a:pPr algn="ctr">
              <a:spcBef>
                <a:spcPts val="0"/>
              </a:spcBef>
            </a:pPr>
            <a:r>
              <a:rPr lang="en" dirty="0">
                <a:solidFill>
                  <a:srgbClr val="0070C0"/>
                </a:solidFill>
              </a:rPr>
              <a:t>(depends on the causative virus)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5164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DAA97B-A684-E740-A47D-883B41EA3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>
            <a:normAutofit/>
          </a:bodyPr>
          <a:lstStyle/>
          <a:p>
            <a:r>
              <a:rPr lang="en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A2807-2211-4D4D-8E09-34B21994D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At the end of this session, you should be able to: </a:t>
            </a:r>
          </a:p>
          <a:p>
            <a:pPr marL="0" indent="0">
              <a:buNone/>
            </a:pPr>
            <a:endParaRPr lang="en-US" strike="sngStrike" dirty="0"/>
          </a:p>
          <a:p>
            <a:pPr marL="179705" indent="-179705"/>
            <a:r>
              <a:rPr lang="en-US">
                <a:latin typeface="Arial"/>
                <a:cs typeface="Arial"/>
              </a:rPr>
              <a:t>Describe the monitoring for </a:t>
            </a:r>
            <a:r>
              <a:rPr lang="en-US" err="1">
                <a:latin typeface="Arial"/>
                <a:cs typeface="Arial"/>
              </a:rPr>
              <a:t>hypoglycaemia</a:t>
            </a:r>
            <a:r>
              <a:rPr lang="en-US" dirty="0">
                <a:latin typeface="Arial"/>
                <a:cs typeface="Arial"/>
              </a:rPr>
              <a:t> in FVD patients</a:t>
            </a:r>
          </a:p>
          <a:p>
            <a:pPr marL="179705" indent="-179705"/>
            <a:r>
              <a:rPr lang="en-US">
                <a:latin typeface="Arial"/>
                <a:cs typeface="Arial"/>
              </a:rPr>
              <a:t>Describe immediate and appropriate management of severe </a:t>
            </a:r>
            <a:r>
              <a:rPr lang="en-US" err="1">
                <a:latin typeface="Arial"/>
                <a:cs typeface="Arial"/>
              </a:rPr>
              <a:t>hypoglycaemia</a:t>
            </a:r>
            <a:r>
              <a:rPr lang="en-US" dirty="0">
                <a:latin typeface="Arial"/>
                <a:cs typeface="Arial"/>
              </a:rPr>
              <a:t> in children and adults</a:t>
            </a:r>
            <a:endParaRPr lang="en-US"/>
          </a:p>
          <a:p>
            <a:pPr marL="179705" indent="-179705"/>
            <a:endParaRPr lang="en-US" dirty="0">
              <a:cs typeface="Arial"/>
            </a:endParaRPr>
          </a:p>
          <a:p>
            <a:pPr marL="179705" indent="-179705"/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7C8260-1AFC-4EB4-81C3-D6582E0A0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11F3A037-E59F-3CFE-D39E-4FBD052F2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381E5B73-905D-5223-CAB1-3067E83B20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AF36F3DD-61CB-1CDA-C9F4-B0CF98464D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3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9890-7723-4C49-9E3B-A38FCDE08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 rtlCol="0"/>
          <a:lstStyle/>
          <a:p>
            <a:r>
              <a:rPr lang="en"/>
              <a:t>Presentation outline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39F6B-2393-447F-BE6B-DF906CD60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7600" cy="41303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" dirty="0"/>
              <a:t>Recognize and prevent hypoglycaemia</a:t>
            </a:r>
            <a:endParaRPr lang="fr-FR" dirty="0"/>
          </a:p>
          <a:p>
            <a:r>
              <a:rPr lang="en" dirty="0"/>
              <a:t>Correct hypoglycaemia</a:t>
            </a:r>
          </a:p>
          <a:p>
            <a:r>
              <a:rPr lang="en" dirty="0"/>
              <a:t>Monitoring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70316-E939-41F9-9389-4952F517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AFB1899B-FEB7-FB30-F1D0-1C36F8884B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03EE724E-D534-EBDE-890F-46C3F46873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688C23E4-1E8C-5E15-166A-1737E45F24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6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necteur droit 24"/>
          <p:cNvCxnSpPr/>
          <p:nvPr/>
        </p:nvCxnSpPr>
        <p:spPr>
          <a:xfrm>
            <a:off x="7795262" y="1329537"/>
            <a:ext cx="0" cy="4203492"/>
          </a:xfrm>
          <a:prstGeom prst="line">
            <a:avLst/>
          </a:prstGeom>
          <a:ln w="12700" cap="flat" cmpd="sng" algn="ctr">
            <a:solidFill>
              <a:srgbClr val="00205C">
                <a:alpha val="50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867738" y="1324444"/>
            <a:ext cx="0" cy="4203492"/>
          </a:xfrm>
          <a:prstGeom prst="line">
            <a:avLst/>
          </a:prstGeom>
          <a:ln w="12700" cap="flat" cmpd="sng" algn="ctr">
            <a:solidFill>
              <a:srgbClr val="00205C">
                <a:alpha val="50000"/>
              </a:srgb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" dirty="0">
                <a:latin typeface="Arial"/>
                <a:cs typeface="Arial"/>
              </a:rPr>
              <a:t>Ebola clinical course - </a:t>
            </a:r>
            <a:r>
              <a:rPr lang="en" dirty="0" err="1">
                <a:latin typeface="Arial"/>
                <a:cs typeface="Arial"/>
              </a:rPr>
              <a:t>hypoglycaemia</a:t>
            </a:r>
            <a:endParaRPr lang="fr-FR" dirty="0" err="1">
              <a:latin typeface="Arial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535" y="1465115"/>
            <a:ext cx="2229155" cy="351692"/>
          </a:xfrm>
          <a:prstGeom prst="rect">
            <a:avLst/>
          </a:prstGeom>
          <a:solidFill>
            <a:srgbClr val="E05972">
              <a:alpha val="20000"/>
            </a:srgbClr>
          </a:solidFill>
          <a:ln>
            <a:solidFill>
              <a:srgbClr val="BE35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Early phase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7102" y="1465115"/>
            <a:ext cx="4778395" cy="351692"/>
          </a:xfrm>
          <a:prstGeom prst="rect">
            <a:avLst/>
          </a:prstGeom>
          <a:solidFill>
            <a:srgbClr val="E05972"/>
          </a:solidFill>
          <a:ln>
            <a:solidFill>
              <a:srgbClr val="BE35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Peak phase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7915" y="1465115"/>
            <a:ext cx="2229155" cy="351692"/>
          </a:xfrm>
          <a:prstGeom prst="rect">
            <a:avLst/>
          </a:prstGeom>
          <a:solidFill>
            <a:srgbClr val="99D7DF">
              <a:alpha val="20000"/>
            </a:srgbClr>
          </a:solidFill>
          <a:ln>
            <a:solidFill>
              <a:srgbClr val="BE354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Recovery phase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7914" y="1898531"/>
            <a:ext cx="1990499" cy="30246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↓ WBC, ↓ Plt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4689" y="3059525"/>
            <a:ext cx="5817491" cy="329867"/>
          </a:xfrm>
          <a:prstGeom prst="rect">
            <a:avLst/>
          </a:prstGeom>
          <a:solidFill>
            <a:schemeClr val="bg1"/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Kidney failure: ↑ BUN, ↑ Creatinine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14689" y="3482609"/>
            <a:ext cx="4919023" cy="317470"/>
          </a:xfrm>
          <a:prstGeom prst="rect">
            <a:avLst/>
          </a:prstGeom>
          <a:solidFill>
            <a:schemeClr val="bg1"/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Electrolyte disorders: ↓ Na+, ↓ or ↑ K+, ↓ Ca++, ↓ Mg++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14689" y="3893294"/>
            <a:ext cx="4371824" cy="302462"/>
          </a:xfrm>
          <a:prstGeom prst="rect">
            <a:avLst/>
          </a:prstGeom>
          <a:solidFill>
            <a:schemeClr val="bg1"/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Metabolic acidosis: ↑ lactate, ↓ HCO-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14689" y="4280735"/>
            <a:ext cx="4399960" cy="309171"/>
          </a:xfrm>
          <a:prstGeom prst="rect">
            <a:avLst/>
          </a:prstGeom>
          <a:solidFill>
            <a:schemeClr val="bg1"/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↑ CPK, myoglobinuria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14689" y="4704954"/>
            <a:ext cx="3368212" cy="310292"/>
          </a:xfrm>
          <a:prstGeom prst="rect">
            <a:avLst/>
          </a:prstGeom>
          <a:solidFill>
            <a:schemeClr val="bg1"/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Hypoalbuminaemia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14689" y="5143680"/>
            <a:ext cx="3368212" cy="313917"/>
          </a:xfrm>
          <a:prstGeom prst="rect">
            <a:avLst/>
          </a:prstGeom>
          <a:solidFill>
            <a:schemeClr val="bg1"/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Coagulopathy: ↑ PT, ↑ PTT, ↑ D-dimer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532498" y="1366643"/>
            <a:ext cx="0" cy="4231633"/>
          </a:xfrm>
          <a:prstGeom prst="line">
            <a:avLst/>
          </a:prstGeom>
          <a:ln w="12700" cap="flat" cmpd="sng" algn="ctr">
            <a:solidFill>
              <a:srgbClr val="00205C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532498" y="5527936"/>
            <a:ext cx="10874323" cy="0"/>
          </a:xfrm>
          <a:prstGeom prst="line">
            <a:avLst/>
          </a:prstGeom>
          <a:ln w="12700" cap="flat" cmpd="sng" algn="ctr">
            <a:solidFill>
              <a:srgbClr val="00205C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889154" y="1894753"/>
            <a:ext cx="3844558" cy="279776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↑ </a:t>
            </a:r>
            <a:r>
              <a:rPr lang="en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WBC</a:t>
            </a: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, (↑ PN), ↓ Hb, ↓ Hct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28380" y="1894895"/>
            <a:ext cx="1990499" cy="30246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↑ Plt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54861" y="2289576"/>
            <a:ext cx="5978851" cy="302462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Liver failure:  ↑ ALT, ↑ AST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54861" y="2679439"/>
            <a:ext cx="5978851" cy="302462"/>
          </a:xfrm>
          <a:prstGeom prst="rect">
            <a:avLst/>
          </a:prstGeom>
          <a:solidFill>
            <a:srgbClr val="4D4D4D"/>
          </a:solidFill>
          <a:ln>
            <a:solidFill>
              <a:srgbClr val="99D7D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Hypoglycaemia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8440" y="5525760"/>
            <a:ext cx="68743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DAY 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45052" y="5493494"/>
            <a:ext cx="51328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D14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688169" y="5492751"/>
            <a:ext cx="537866" cy="30777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D7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560208" y="5533029"/>
            <a:ext cx="51328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D21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975866" y="5506678"/>
            <a:ext cx="513282" cy="30777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D28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Text Box 15">
            <a:extLst>
              <a:ext uri="{FF2B5EF4-FFF2-40B4-BE49-F238E27FC236}">
                <a16:creationId xmlns:a16="http://schemas.microsoft.com/office/drawing/2014/main" id="{4589878F-9A44-1D46-8211-5DADD6C6F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163" y="6040626"/>
            <a:ext cx="7772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Source: Jacob ST, Crozier I, Fischer WA et al. Ebola virus disease.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0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Nat Rev Dis Primers. 2020;6(13). https://</a:t>
            </a:r>
            <a:r>
              <a:rPr kumimoji="0" lang="en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doi.org</a:t>
            </a:r>
            <a:r>
              <a:rPr kumimoji="0" lang="en" sz="1000" b="0" i="0" u="none" strike="noStrike" kern="1200" cap="none" spc="0" normalizeH="0" baseline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/10.1038/s41572-020-0147-3</a:t>
            </a:r>
            <a:r>
              <a:rPr kumimoji="0" lang="e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itchFamily="34" charset="0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8ED6A3-FA52-E79D-45D8-28670FBE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tabLst/>
              <a:defRPr/>
            </a:pPr>
            <a:fld id="{714BF2E0-EE3B-6A4E-9FB9-82DE86E1F02F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D036FEC-FC74-0575-D6AA-19800BBEFD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94F13BFE-8F19-7221-2A65-D234274D18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11" name="Content Placeholder 18">
            <a:extLst>
              <a:ext uri="{FF2B5EF4-FFF2-40B4-BE49-F238E27FC236}">
                <a16:creationId xmlns:a16="http://schemas.microsoft.com/office/drawing/2014/main" id="{D0BE534A-5E9F-DA25-1B9D-AAA9211E1D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137B35D-D3EE-4D70-A1D9-7FA066C1EAFE}"/>
              </a:ext>
            </a:extLst>
          </p:cNvPr>
          <p:cNvSpPr txBox="1"/>
          <p:nvPr/>
        </p:nvSpPr>
        <p:spPr>
          <a:xfrm>
            <a:off x="8216605" y="4241958"/>
            <a:ext cx="3850296" cy="147732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rtl="0">
              <a:defRPr/>
            </a:pPr>
            <a:r>
              <a:rPr lang="en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What is </a:t>
            </a:r>
            <a:r>
              <a:rPr lang="en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" b="1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" b="1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" dirty="0" err="1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hypoglycaemia</a:t>
            </a:r>
            <a:r>
              <a:rPr lang="en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FVD</a:t>
            </a:r>
            <a:r>
              <a:rPr lang="en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patients?</a:t>
            </a:r>
            <a:endParaRPr lang="fr-FR" b="0" i="0" u="none" strike="noStrike" kern="1200" cap="none" spc="0" normalizeH="0" baseline="0" noProof="0" dirty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defRPr/>
            </a:pPr>
            <a:r>
              <a:rPr lang="en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/>
                <a:cs typeface="Arial"/>
              </a:rPr>
              <a:t>How to </a:t>
            </a:r>
            <a:r>
              <a:rPr lang="en" b="1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/>
                <a:cs typeface="Arial"/>
              </a:rPr>
              <a:t>detect and manage </a:t>
            </a:r>
            <a:r>
              <a:rPr lang="en" b="0" i="0" u="none" strike="noStrike" kern="1200" cap="none" spc="0" normalizeH="0" noProof="0" dirty="0" err="1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/>
                <a:cs typeface="Arial"/>
              </a:rPr>
              <a:t>hypoglycaemia</a:t>
            </a:r>
            <a:r>
              <a:rPr lang="en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/>
                <a:cs typeface="Arial"/>
              </a:rPr>
              <a:t> in </a:t>
            </a:r>
            <a:r>
              <a:rPr lang="en" dirty="0">
                <a:solidFill>
                  <a:srgbClr val="00205C"/>
                </a:solidFill>
                <a:latin typeface="Arial"/>
                <a:cs typeface="Arial"/>
              </a:rPr>
              <a:t>Treatment</a:t>
            </a:r>
            <a:r>
              <a:rPr lang="en" noProof="0" dirty="0">
                <a:solidFill>
                  <a:srgbClr val="00205C"/>
                </a:solidFill>
                <a:latin typeface="Arial"/>
                <a:cs typeface="Arial"/>
              </a:rPr>
              <a:t> </a:t>
            </a:r>
            <a:r>
              <a:rPr lang="en" dirty="0" err="1">
                <a:solidFill>
                  <a:srgbClr val="00205C"/>
                </a:solidFill>
                <a:latin typeface="Arial"/>
                <a:cs typeface="Arial"/>
              </a:rPr>
              <a:t>Centres</a:t>
            </a:r>
            <a:r>
              <a:rPr lang="en" b="0" i="0" u="none" strike="noStrike" kern="1200" cap="none" spc="0" normalizeH="0" noProof="0" dirty="0">
                <a:ln>
                  <a:noFill/>
                </a:ln>
                <a:solidFill>
                  <a:srgbClr val="00205C"/>
                </a:solidFill>
                <a:effectLst/>
                <a:uLnTx/>
                <a:uFillTx/>
                <a:latin typeface="Arial"/>
                <a:cs typeface="Arial"/>
              </a:rPr>
              <a:t>?</a:t>
            </a:r>
            <a:endParaRPr lang="fr-FR" b="0" i="0" u="none" strike="noStrike" kern="1200" cap="none" spc="0" normalizeH="0" baseline="0" noProof="0">
              <a:ln>
                <a:noFill/>
              </a:ln>
              <a:solidFill>
                <a:srgbClr val="00205C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38" name="Graphic 37" descr="Badge Question Mark with solid fill">
            <a:extLst>
              <a:ext uri="{FF2B5EF4-FFF2-40B4-BE49-F238E27FC236}">
                <a16:creationId xmlns:a16="http://schemas.microsoft.com/office/drawing/2014/main" id="{E2E34368-673C-43D9-90FC-010899F6D5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55046" y="4212090"/>
            <a:ext cx="773894" cy="7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6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/>
          <a:lstStyle/>
          <a:p>
            <a:r>
              <a:rPr lang="en" dirty="0"/>
              <a:t>Recognize and prevent hypoglycaemia</a:t>
            </a:r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374055" y="1202520"/>
            <a:ext cx="6965368" cy="496996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5C"/>
                </a:solidFill>
                <a:latin typeface="Arial"/>
                <a:cs typeface="Arial"/>
              </a:rPr>
              <a:t>Some common symptoms and signs of </a:t>
            </a:r>
            <a:r>
              <a:rPr lang="en-US" sz="2000" b="1" dirty="0" err="1">
                <a:solidFill>
                  <a:srgbClr val="00205C"/>
                </a:solidFill>
                <a:latin typeface="Arial"/>
                <a:cs typeface="Arial"/>
              </a:rPr>
              <a:t>hypoglycaemia</a:t>
            </a:r>
            <a:r>
              <a:rPr lang="en-US" sz="2000" b="1" dirty="0">
                <a:solidFill>
                  <a:srgbClr val="00205C"/>
                </a:solidFill>
                <a:latin typeface="Arial"/>
                <a:cs typeface="Arial"/>
              </a:rPr>
              <a:t>:</a:t>
            </a:r>
            <a:endParaRPr lang="fr-FR" sz="2000" b="1" dirty="0">
              <a:solidFill>
                <a:srgbClr val="00205C"/>
              </a:solidFill>
              <a:latin typeface="Arial"/>
              <a:cs typeface="Arial"/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1287083" y="1855285"/>
            <a:ext cx="10772842" cy="3967503"/>
            <a:chOff x="823695" y="1944510"/>
            <a:chExt cx="10574295" cy="3967503"/>
          </a:xfrm>
          <a:solidFill>
            <a:srgbClr val="BE3547"/>
          </a:solidFill>
        </p:grpSpPr>
        <p:sp>
          <p:nvSpPr>
            <p:cNvPr id="42" name="Forme libre 41"/>
            <p:cNvSpPr/>
            <p:nvPr/>
          </p:nvSpPr>
          <p:spPr>
            <a:xfrm>
              <a:off x="901916" y="1944510"/>
              <a:ext cx="7348487" cy="1173441"/>
            </a:xfrm>
            <a:prstGeom prst="rect">
              <a:avLst/>
            </a:prstGeom>
            <a:solidFill>
              <a:srgbClr val="99D7D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 dirty="0">
                <a:solidFill>
                  <a:schemeClr val="tx1"/>
                </a:solidFill>
                <a:latin typeface="Segoe Condensed" panose="020B0606040200020203"/>
              </a:endParaRPr>
            </a:p>
          </p:txBody>
        </p:sp>
        <p:sp>
          <p:nvSpPr>
            <p:cNvPr id="29" name="Forme libre 28"/>
            <p:cNvSpPr/>
            <p:nvPr/>
          </p:nvSpPr>
          <p:spPr>
            <a:xfrm>
              <a:off x="823695" y="2378662"/>
              <a:ext cx="10513869" cy="1019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 dirty="0">
                <a:solidFill>
                  <a:schemeClr val="tx1"/>
                </a:solidFill>
                <a:latin typeface="Segoe Condensed" panose="020B0606040200020203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931262" y="2429357"/>
              <a:ext cx="3076584" cy="933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80000" indent="-180000">
                <a:spcAft>
                  <a:spcPts val="400"/>
                </a:spcAft>
                <a:buClr>
                  <a:srgbClr val="E05972"/>
                </a:buClr>
                <a:buFont typeface="Arial" panose="020B0604020202020204" pitchFamily="34" charset="0"/>
                <a:buChar char="•"/>
              </a:pPr>
              <a:r>
                <a:rPr lang="fr-FR" sz="16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Sweating</a:t>
              </a:r>
              <a:r>
                <a:rPr lang="fr-FR" sz="16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fr-FR" sz="16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diaphoresis</a:t>
              </a:r>
              <a:r>
                <a:rPr lang="fr-FR" sz="16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  <a:p>
              <a:pPr marL="180000" indent="-180000">
                <a:spcAft>
                  <a:spcPts val="400"/>
                </a:spcAft>
                <a:buClr>
                  <a:srgbClr val="E05972"/>
                </a:buClr>
                <a:buFont typeface="Arial" panose="020B0604020202020204" pitchFamily="34" charset="0"/>
                <a:buChar char="•"/>
              </a:pPr>
              <a:r>
                <a:rPr lang="fr-FR" sz="16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Tremor</a:t>
              </a:r>
              <a:endParaRPr lang="fr-FR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000" indent="-180000">
                <a:spcAft>
                  <a:spcPts val="400"/>
                </a:spcAft>
                <a:buClr>
                  <a:srgbClr val="E05972"/>
                </a:buClr>
                <a:buFont typeface="Arial" panose="020B0604020202020204" pitchFamily="34" charset="0"/>
                <a:buChar char="•"/>
              </a:pPr>
              <a:r>
                <a:rPr lang="fr-FR" sz="16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Nausea</a:t>
              </a:r>
              <a:endParaRPr lang="fr-FR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381589" y="2395489"/>
              <a:ext cx="2557221" cy="636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80000" indent="-180000">
                <a:spcAft>
                  <a:spcPts val="400"/>
                </a:spcAft>
                <a:buClr>
                  <a:srgbClr val="E05972"/>
                </a:buClr>
                <a:buFont typeface="Arial" panose="020B0604020202020204" pitchFamily="34" charset="0"/>
                <a:buChar char="•"/>
              </a:pPr>
              <a:r>
                <a:rPr lang="fr-FR" sz="16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Extreme</a:t>
              </a:r>
              <a:r>
                <a:rPr lang="fr-FR" sz="16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6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hunger</a:t>
              </a:r>
              <a:endParaRPr lang="fr-FR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80000" indent="-180000">
                <a:spcAft>
                  <a:spcPts val="400"/>
                </a:spcAft>
                <a:buClr>
                  <a:srgbClr val="E05972"/>
                </a:buClr>
                <a:buFont typeface="Arial" panose="020B0604020202020204" pitchFamily="34" charset="0"/>
                <a:buChar char="•"/>
              </a:pPr>
              <a:r>
                <a:rPr lang="fr-FR" sz="1600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Nervousness</a:t>
              </a:r>
              <a:endParaRPr lang="fr-FR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orme libre 43"/>
            <p:cNvSpPr/>
            <p:nvPr/>
          </p:nvSpPr>
          <p:spPr>
            <a:xfrm>
              <a:off x="901916" y="3422734"/>
              <a:ext cx="7348487" cy="1178310"/>
            </a:xfrm>
            <a:prstGeom prst="rect">
              <a:avLst/>
            </a:prstGeom>
            <a:solidFill>
              <a:srgbClr val="99D7D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 dirty="0">
                <a:solidFill>
                  <a:schemeClr val="tx1"/>
                </a:solidFill>
                <a:latin typeface="Segoe Condensed" panose="020B0606040200020203"/>
              </a:endParaRPr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884122" y="3856887"/>
              <a:ext cx="10435649" cy="10193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 dirty="0">
                <a:solidFill>
                  <a:schemeClr val="tx1"/>
                </a:solidFill>
                <a:latin typeface="Segoe Condensed" panose="020B0606040200020203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934501" y="3923690"/>
              <a:ext cx="4032435" cy="9335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180000" indent="-180000">
                <a:spcAft>
                  <a:spcPts val="400"/>
                </a:spcAft>
                <a:buClr>
                  <a:srgbClr val="E0597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Difficulty concentrating or speaking</a:t>
              </a:r>
            </a:p>
            <a:p>
              <a:pPr marL="180000" indent="-180000">
                <a:spcAft>
                  <a:spcPts val="400"/>
                </a:spcAft>
                <a:buClr>
                  <a:srgbClr val="E0597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Weakness</a:t>
              </a:r>
            </a:p>
            <a:p>
              <a:pPr marL="180000" indent="-180000">
                <a:spcAft>
                  <a:spcPts val="400"/>
                </a:spcAft>
                <a:buClr>
                  <a:srgbClr val="E05972"/>
                </a:buClr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Visual changes</a:t>
              </a:r>
              <a:endParaRPr lang="fr-FR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365077" y="3925902"/>
              <a:ext cx="2811510" cy="636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179705" indent="-179705">
                <a:spcAft>
                  <a:spcPts val="400"/>
                </a:spcAft>
                <a:buClr>
                  <a:srgbClr val="E05972"/>
                </a:buClr>
                <a:buFont typeface="Arial" panose="020B0604020202020204" pitchFamily="34" charset="0"/>
                <a:buChar char="•"/>
              </a:pPr>
              <a:r>
                <a:rPr lang="fr-FR" sz="16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Confusion</a:t>
              </a:r>
              <a:endParaRPr lang="en-US"/>
            </a:p>
            <a:p>
              <a:pPr marL="179705" indent="-179705">
                <a:spcAft>
                  <a:spcPts val="400"/>
                </a:spcAft>
                <a:buClr>
                  <a:srgbClr val="E05972"/>
                </a:buClr>
                <a:buFont typeface="Arial" panose="020B0604020202020204" pitchFamily="34" charset="0"/>
                <a:buChar char="•"/>
              </a:pPr>
              <a:r>
                <a:rPr lang="fr-FR" sz="1600" dirty="0" err="1">
                  <a:solidFill>
                    <a:srgbClr val="00205C"/>
                  </a:solidFill>
                  <a:latin typeface="Arial"/>
                  <a:cs typeface="Arial"/>
                </a:rPr>
                <a:t>Altered</a:t>
              </a:r>
              <a:r>
                <a:rPr lang="fr-FR" sz="1600" dirty="0">
                  <a:solidFill>
                    <a:srgbClr val="00205C"/>
                  </a:solidFill>
                  <a:latin typeface="Arial"/>
                  <a:cs typeface="Arial"/>
                </a:rPr>
                <a:t> mental </a:t>
              </a:r>
              <a:r>
                <a:rPr lang="fr-FR" sz="1600" dirty="0" err="1">
                  <a:solidFill>
                    <a:srgbClr val="00205C"/>
                  </a:solidFill>
                  <a:latin typeface="Arial"/>
                  <a:cs typeface="Arial"/>
                </a:rPr>
                <a:t>status</a:t>
              </a:r>
              <a:endParaRPr lang="fr-FR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orme libre 46"/>
            <p:cNvSpPr/>
            <p:nvPr/>
          </p:nvSpPr>
          <p:spPr>
            <a:xfrm>
              <a:off x="919406" y="4909255"/>
              <a:ext cx="7348487" cy="794236"/>
            </a:xfrm>
            <a:prstGeom prst="rect">
              <a:avLst/>
            </a:prstGeom>
            <a:solidFill>
              <a:srgbClr val="99D7D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fr-FR" sz="1400" dirty="0">
                <a:solidFill>
                  <a:schemeClr val="tx1"/>
                </a:solidFill>
                <a:latin typeface="Segoe Condensed" panose="020B0606040200020203"/>
              </a:endParaRPr>
            </a:p>
          </p:txBody>
        </p:sp>
        <p:grpSp>
          <p:nvGrpSpPr>
            <p:cNvPr id="54" name="Groupe 53"/>
            <p:cNvGrpSpPr/>
            <p:nvPr/>
          </p:nvGrpSpPr>
          <p:grpSpPr>
            <a:xfrm>
              <a:off x="884121" y="5341925"/>
              <a:ext cx="10513869" cy="540108"/>
              <a:chOff x="884121" y="5341925"/>
              <a:chExt cx="10513869" cy="540108"/>
            </a:xfrm>
            <a:grpFill/>
          </p:grpSpPr>
          <p:sp>
            <p:nvSpPr>
              <p:cNvPr id="33" name="Forme libre 32"/>
              <p:cNvSpPr/>
              <p:nvPr/>
            </p:nvSpPr>
            <p:spPr>
              <a:xfrm>
                <a:off x="884121" y="5341925"/>
                <a:ext cx="10513869" cy="540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fr-FR" sz="1400" dirty="0">
                  <a:solidFill>
                    <a:schemeClr val="tx1"/>
                  </a:solidFill>
                  <a:latin typeface="Segoe Condensed" panose="020B0606040200020203"/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919405" y="5421609"/>
                <a:ext cx="3761992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80000" indent="-180000">
                  <a:spcAft>
                    <a:spcPts val="400"/>
                  </a:spcAft>
                  <a:buClr>
                    <a:srgbClr val="E05972"/>
                  </a:buClr>
                  <a:buFont typeface="Arial" panose="020B0604020202020204" pitchFamily="34" charset="0"/>
                  <a:buChar char="•"/>
                </a:pPr>
                <a:r>
                  <a:rPr lang="fr-FR" sz="1600" dirty="0" err="1">
                    <a:solidFill>
                      <a:srgbClr val="00205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Loss</a:t>
                </a:r>
                <a:r>
                  <a:rPr lang="fr-FR" sz="1600" dirty="0">
                    <a:solidFill>
                      <a:srgbClr val="00205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fr-FR" sz="1600" dirty="0" err="1">
                    <a:solidFill>
                      <a:srgbClr val="00205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consciousness</a:t>
                </a:r>
                <a:endParaRPr lang="fr-FR" sz="16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4381588" y="5458090"/>
                <a:ext cx="3959622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80000" indent="-180000">
                  <a:spcAft>
                    <a:spcPts val="400"/>
                  </a:spcAft>
                  <a:buClr>
                    <a:srgbClr val="E05972"/>
                  </a:buClr>
                  <a:buFont typeface="Arial" panose="020B0604020202020204" pitchFamily="34" charset="0"/>
                  <a:buChar char="•"/>
                </a:pPr>
                <a:r>
                  <a:rPr lang="fr-FR" sz="1600" dirty="0">
                    <a:solidFill>
                      <a:srgbClr val="00205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Convulsions / </a:t>
                </a:r>
                <a:r>
                  <a:rPr lang="fr-FR" sz="1600" dirty="0" err="1">
                    <a:solidFill>
                      <a:srgbClr val="00205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seizures</a:t>
                </a:r>
                <a:endParaRPr lang="fr-FR" sz="1600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1" name="ZoneTexte 40"/>
            <p:cNvSpPr txBox="1"/>
            <p:nvPr/>
          </p:nvSpPr>
          <p:spPr>
            <a:xfrm>
              <a:off x="901914" y="2009565"/>
              <a:ext cx="347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Mild</a:t>
              </a:r>
              <a:r>
                <a:rPr lang="fr-FR" sz="1400" b="1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b="1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hypoglycaemia</a:t>
              </a:r>
              <a:endParaRPr lang="fr-FR" sz="1400" b="1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901914" y="3459328"/>
              <a:ext cx="347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Moderate</a:t>
              </a:r>
              <a:r>
                <a:rPr lang="fr-FR" sz="1400" b="1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b="1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hypoglycaemia</a:t>
              </a:r>
              <a:endParaRPr lang="fr-FR" sz="1400" b="1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908049" y="4954380"/>
              <a:ext cx="34796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Severe</a:t>
              </a:r>
              <a:r>
                <a:rPr lang="fr-FR" sz="1400" b="1" dirty="0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1400" b="1" dirty="0" err="1">
                  <a:solidFill>
                    <a:srgbClr val="00205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hypoglycaemia</a:t>
              </a:r>
              <a:endParaRPr lang="fr-FR" sz="1400" b="1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à coins arrondis 57"/>
            <p:cNvSpPr/>
            <p:nvPr/>
          </p:nvSpPr>
          <p:spPr>
            <a:xfrm>
              <a:off x="10717969" y="1944510"/>
              <a:ext cx="601802" cy="39675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>
                <a:latin typeface="Segoe Condensed" panose="020B0606040200020203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E1D717-3CFC-4401-9317-0DC5F6833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BE89628-2894-0A01-8C6F-E9F26BDCB3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5" name="Content Placeholder 18">
            <a:extLst>
              <a:ext uri="{FF2B5EF4-FFF2-40B4-BE49-F238E27FC236}">
                <a16:creationId xmlns:a16="http://schemas.microsoft.com/office/drawing/2014/main" id="{05E2C57B-C8E7-2179-A5E0-63B7D2C7A1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6" name="Content Placeholder 18">
            <a:extLst>
              <a:ext uri="{FF2B5EF4-FFF2-40B4-BE49-F238E27FC236}">
                <a16:creationId xmlns:a16="http://schemas.microsoft.com/office/drawing/2014/main" id="{AF89A347-3496-6464-48D5-B33B3D7786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0754FA6-FD02-5E4E-1C5F-BE5921FAA7B0}"/>
              </a:ext>
            </a:extLst>
          </p:cNvPr>
          <p:cNvGrpSpPr/>
          <p:nvPr/>
        </p:nvGrpSpPr>
        <p:grpSpPr>
          <a:xfrm rot="16200000">
            <a:off x="703177" y="2565162"/>
            <a:ext cx="428310" cy="428310"/>
            <a:chOff x="8248582" y="651589"/>
            <a:chExt cx="428310" cy="428310"/>
          </a:xfrm>
        </p:grpSpPr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87D1350A-B5A3-D0E7-F525-CF78496CD1D7}"/>
                </a:ext>
              </a:extLst>
            </p:cNvPr>
            <p:cNvSpPr/>
            <p:nvPr/>
          </p:nvSpPr>
          <p:spPr>
            <a:xfrm>
              <a:off x="8248582" y="651589"/>
              <a:ext cx="428310" cy="42831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5972"/>
            </a:solidFill>
            <a:ln>
              <a:solidFill>
                <a:srgbClr val="E0597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Down Arrow 4">
              <a:extLst>
                <a:ext uri="{FF2B5EF4-FFF2-40B4-BE49-F238E27FC236}">
                  <a16:creationId xmlns:a16="http://schemas.microsoft.com/office/drawing/2014/main" id="{A4C3A4C6-0D6B-0486-B3E6-1AB7ACC6CCC0}"/>
                </a:ext>
              </a:extLst>
            </p:cNvPr>
            <p:cNvSpPr txBox="1"/>
            <p:nvPr/>
          </p:nvSpPr>
          <p:spPr>
            <a:xfrm>
              <a:off x="8344952" y="651589"/>
              <a:ext cx="235570" cy="32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rtlCol="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900" kern="1200">
                <a:latin typeface="Segoe Condensed" panose="020B0606040200020203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4C3B80-4D22-E626-417C-1D06B56A9358}"/>
              </a:ext>
            </a:extLst>
          </p:cNvPr>
          <p:cNvGrpSpPr/>
          <p:nvPr/>
        </p:nvGrpSpPr>
        <p:grpSpPr>
          <a:xfrm rot="16200000">
            <a:off x="720098" y="4063180"/>
            <a:ext cx="428310" cy="428310"/>
            <a:chOff x="8248582" y="651589"/>
            <a:chExt cx="428310" cy="428310"/>
          </a:xfrm>
        </p:grpSpPr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03ECBE41-0F5E-0CB6-41FB-E52C8899A1DB}"/>
                </a:ext>
              </a:extLst>
            </p:cNvPr>
            <p:cNvSpPr/>
            <p:nvPr/>
          </p:nvSpPr>
          <p:spPr>
            <a:xfrm>
              <a:off x="8248582" y="651589"/>
              <a:ext cx="428310" cy="42831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5972"/>
            </a:solidFill>
            <a:ln>
              <a:solidFill>
                <a:srgbClr val="E0597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Down Arrow 4">
              <a:extLst>
                <a:ext uri="{FF2B5EF4-FFF2-40B4-BE49-F238E27FC236}">
                  <a16:creationId xmlns:a16="http://schemas.microsoft.com/office/drawing/2014/main" id="{4EBFA909-413A-EE6F-CF21-69E9A8412488}"/>
                </a:ext>
              </a:extLst>
            </p:cNvPr>
            <p:cNvSpPr txBox="1"/>
            <p:nvPr/>
          </p:nvSpPr>
          <p:spPr>
            <a:xfrm>
              <a:off x="8344952" y="651589"/>
              <a:ext cx="235570" cy="32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rtlCol="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900" kern="1200">
                <a:latin typeface="Segoe Condensed" panose="020B0606040200020203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E83EB36-8FA1-BFD0-E1D6-E1A039963DDC}"/>
              </a:ext>
            </a:extLst>
          </p:cNvPr>
          <p:cNvGrpSpPr/>
          <p:nvPr/>
        </p:nvGrpSpPr>
        <p:grpSpPr>
          <a:xfrm rot="16200000">
            <a:off x="715509" y="5272117"/>
            <a:ext cx="428310" cy="428310"/>
            <a:chOff x="8248582" y="651589"/>
            <a:chExt cx="428310" cy="428310"/>
          </a:xfrm>
        </p:grpSpPr>
        <p:sp>
          <p:nvSpPr>
            <p:cNvPr id="25" name="Down Arrow 24">
              <a:extLst>
                <a:ext uri="{FF2B5EF4-FFF2-40B4-BE49-F238E27FC236}">
                  <a16:creationId xmlns:a16="http://schemas.microsoft.com/office/drawing/2014/main" id="{9EF7C260-2331-32FE-79E8-704A8CD0E591}"/>
                </a:ext>
              </a:extLst>
            </p:cNvPr>
            <p:cNvSpPr/>
            <p:nvPr/>
          </p:nvSpPr>
          <p:spPr>
            <a:xfrm>
              <a:off x="8248582" y="651589"/>
              <a:ext cx="428310" cy="42831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5972"/>
            </a:solidFill>
            <a:ln>
              <a:solidFill>
                <a:srgbClr val="E0597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Down Arrow 4">
              <a:extLst>
                <a:ext uri="{FF2B5EF4-FFF2-40B4-BE49-F238E27FC236}">
                  <a16:creationId xmlns:a16="http://schemas.microsoft.com/office/drawing/2014/main" id="{B8CA08B6-7187-0ACA-AB62-A8FBC61D48EE}"/>
                </a:ext>
              </a:extLst>
            </p:cNvPr>
            <p:cNvSpPr txBox="1"/>
            <p:nvPr/>
          </p:nvSpPr>
          <p:spPr>
            <a:xfrm>
              <a:off x="8344952" y="651589"/>
              <a:ext cx="235570" cy="32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rtlCol="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900" kern="1200">
                <a:latin typeface="Segoe Condensed" panose="020B060604020002020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358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BFAB-E850-E940-A7B7-9AB9D1BB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>
            <a:normAutofit/>
          </a:bodyPr>
          <a:lstStyle/>
          <a:p>
            <a:r>
              <a:rPr lang="en" dirty="0"/>
              <a:t>Recognize and prevent hypoglycaemia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5887F-10D6-824A-A088-6817DEC88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5499100" cy="413033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" sz="1800" b="1">
                <a:latin typeface="Arial"/>
                <a:cs typeface="Arial"/>
              </a:rPr>
              <a:t>Important to not wait for clinical manifestations </a:t>
            </a:r>
            <a:r>
              <a:rPr lang="en" sz="1800" b="1" dirty="0">
                <a:latin typeface="Arial"/>
                <a:cs typeface="Arial"/>
              </a:rPr>
              <a:t>of hypoglycaemia</a:t>
            </a:r>
          </a:p>
          <a:p>
            <a:pPr marL="179705" indent="-179705"/>
            <a:r>
              <a:rPr lang="en" sz="1800" dirty="0"/>
              <a:t>If possible, prevent hypoglycaemia</a:t>
            </a:r>
            <a:endParaRPr lang="en" sz="1800" dirty="0">
              <a:cs typeface="Arial" panose="020B0604020202020204" pitchFamily="34" charset="0"/>
            </a:endParaRPr>
          </a:p>
          <a:p>
            <a:pPr marL="359410" lvl="1" indent="-179705"/>
            <a:r>
              <a:rPr lang="en" sz="1800" dirty="0">
                <a:latin typeface="Arial"/>
                <a:cs typeface="Arial"/>
              </a:rPr>
              <a:t>Upon admission; encourage the patient to eat and drink as tolerated </a:t>
            </a:r>
            <a:endParaRPr lang="en" sz="1800">
              <a:cs typeface="Arial"/>
            </a:endParaRPr>
          </a:p>
          <a:p>
            <a:pPr marL="359410" lvl="1" indent="-179705"/>
            <a:r>
              <a:rPr lang="en" sz="1800" dirty="0">
                <a:latin typeface="Arial"/>
                <a:cs typeface="Arial"/>
              </a:rPr>
              <a:t>Measure blood glucose in all admitted patients and daily (more frequently if required)</a:t>
            </a:r>
            <a:endParaRPr lang="en" sz="1800" dirty="0">
              <a:cs typeface="Arial"/>
            </a:endParaRPr>
          </a:p>
          <a:p>
            <a:pPr marL="359410" lvl="1" indent="-179705"/>
            <a:r>
              <a:rPr lang="en" sz="1800" dirty="0"/>
              <a:t>If unable to measure blood glucose, administer empirical glucose therapy</a:t>
            </a:r>
            <a:endParaRPr lang="en" sz="1800" dirty="0">
              <a:cs typeface="Arial" panose="020B0604020202020204" pitchFamily="34" charset="0"/>
            </a:endParaRPr>
          </a:p>
          <a:p>
            <a:pPr marL="359410" lvl="1" indent="-179705"/>
            <a:r>
              <a:rPr lang="en" sz="1800" dirty="0">
                <a:latin typeface="Arial"/>
                <a:cs typeface="Arial"/>
              </a:rPr>
              <a:t>Any hypoglycaemia (&lt; 54 mg/dL or &lt; 3 mmol/L) must be treated urgently</a:t>
            </a:r>
            <a:endParaRPr lang="en" sz="1800" dirty="0">
              <a:cs typeface="Arial" panose="020B0604020202020204" pitchFamily="34" charset="0"/>
            </a:endParaRPr>
          </a:p>
        </p:txBody>
      </p:sp>
      <p:pic>
        <p:nvPicPr>
          <p:cNvPr id="5" name="Picture 6" descr="A picture containing indoor, sofa, sitting, wall&#10;&#10;Description automatically generated">
            <a:extLst>
              <a:ext uri="{FF2B5EF4-FFF2-40B4-BE49-F238E27FC236}">
                <a16:creationId xmlns:a16="http://schemas.microsoft.com/office/drawing/2014/main" id="{ABA1E8B8-27A4-8640-916A-D22C89F71A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837" y="1903074"/>
            <a:ext cx="5250963" cy="39135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402A5-35F7-465A-9374-3B00D1D75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CD7FB100-C352-7C55-5857-DC035CE96E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7" name="Content Placeholder 18">
            <a:extLst>
              <a:ext uri="{FF2B5EF4-FFF2-40B4-BE49-F238E27FC236}">
                <a16:creationId xmlns:a16="http://schemas.microsoft.com/office/drawing/2014/main" id="{0B8E2785-233C-678E-1686-53CA56A104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8" name="Content Placeholder 18">
            <a:extLst>
              <a:ext uri="{FF2B5EF4-FFF2-40B4-BE49-F238E27FC236}">
                <a16:creationId xmlns:a16="http://schemas.microsoft.com/office/drawing/2014/main" id="{C8F361CE-E331-93DB-A02D-59E6D4A7BC0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38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/>
          <a:lstStyle/>
          <a:p>
            <a:r>
              <a:rPr lang="fr-FR" dirty="0" err="1">
                <a:latin typeface="Arial"/>
                <a:cs typeface="Arial"/>
              </a:rPr>
              <a:t>Treatment</a:t>
            </a:r>
            <a:r>
              <a:rPr lang="fr-FR" dirty="0">
                <a:latin typeface="Arial"/>
                <a:cs typeface="Arial"/>
              </a:rPr>
              <a:t> of </a:t>
            </a:r>
            <a:r>
              <a:rPr lang="fr-FR" dirty="0" err="1">
                <a:latin typeface="Arial"/>
                <a:cs typeface="Arial"/>
              </a:rPr>
              <a:t>hypoglycaemia</a:t>
            </a:r>
            <a:endParaRPr lang="fr-FR" dirty="0" err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7592" y="1760283"/>
            <a:ext cx="11277600" cy="413033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How to treat </a:t>
            </a:r>
            <a:r>
              <a:rPr lang="en-US" b="1" dirty="0" err="1">
                <a:latin typeface="Arial"/>
                <a:cs typeface="Arial"/>
              </a:rPr>
              <a:t>hypoglycaemia</a:t>
            </a:r>
            <a:r>
              <a:rPr lang="en-US" b="1" dirty="0">
                <a:latin typeface="Arial"/>
                <a:cs typeface="Arial"/>
              </a:rPr>
              <a:t> emergently:</a:t>
            </a:r>
          </a:p>
          <a:p>
            <a:pPr marL="179705" indent="-179705"/>
            <a:endParaRPr lang="fr-FR" sz="1800" dirty="0">
              <a:cs typeface="Arial" panose="020B0604020202020204" pitchFamily="34" charset="0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5F5B08E-FA8D-8649-A6E7-792A2551F2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760686"/>
              </p:ext>
            </p:extLst>
          </p:nvPr>
        </p:nvGraphicFramePr>
        <p:xfrm>
          <a:off x="1043612" y="2293815"/>
          <a:ext cx="7859170" cy="156936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584079">
                  <a:extLst>
                    <a:ext uri="{9D8B030D-6E8A-4147-A177-3AD203B41FA5}">
                      <a16:colId xmlns:a16="http://schemas.microsoft.com/office/drawing/2014/main" val="1217292491"/>
                    </a:ext>
                  </a:extLst>
                </a:gridCol>
                <a:gridCol w="2980500">
                  <a:extLst>
                    <a:ext uri="{9D8B030D-6E8A-4147-A177-3AD203B41FA5}">
                      <a16:colId xmlns:a16="http://schemas.microsoft.com/office/drawing/2014/main" val="2866031561"/>
                    </a:ext>
                  </a:extLst>
                </a:gridCol>
                <a:gridCol w="2294591">
                  <a:extLst>
                    <a:ext uri="{9D8B030D-6E8A-4147-A177-3AD203B41FA5}">
                      <a16:colId xmlns:a16="http://schemas.microsoft.com/office/drawing/2014/main" val="750295851"/>
                    </a:ext>
                  </a:extLst>
                </a:gridCol>
              </a:tblGrid>
              <a:tr h="519545">
                <a:tc>
                  <a:txBody>
                    <a:bodyPr/>
                    <a:lstStyle/>
                    <a:p>
                      <a:pPr rtl="0"/>
                      <a:r>
                        <a:rPr lang="en" sz="1800" b="0" kern="1200" noProof="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50% dextrose solution</a:t>
                      </a:r>
                      <a:endParaRPr lang="fr-FR" sz="1800" b="0" kern="1200" noProof="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669" marB="456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800" b="0" kern="1200" noProof="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 g of glucose (dextrose) </a:t>
                      </a:r>
                    </a:p>
                  </a:txBody>
                  <a:tcPr marL="91422" marR="91422" marT="45669" marB="45669" anchor="ctr">
                    <a:lnL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800" b="0" kern="1200" noProof="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mL of water</a:t>
                      </a:r>
                    </a:p>
                  </a:txBody>
                  <a:tcPr marL="91422" marR="91422" marT="45669" marB="45669" anchor="ctr">
                    <a:lnL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733873"/>
                  </a:ext>
                </a:extLst>
              </a:tr>
              <a:tr h="524911">
                <a:tc>
                  <a:txBody>
                    <a:bodyPr/>
                    <a:lstStyle/>
                    <a:p>
                      <a:pPr rtl="0"/>
                      <a:r>
                        <a:rPr lang="en" sz="1800" b="0" kern="1200" noProof="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10% dextrose solution</a:t>
                      </a:r>
                      <a:endParaRPr lang="fr-FR" sz="1800" b="0" kern="1200" noProof="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669" marB="456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800" b="0" kern="1200" noProof="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g of glucose (dextrose) </a:t>
                      </a:r>
                    </a:p>
                  </a:txBody>
                  <a:tcPr marL="91422" marR="91422" marT="45669" marB="45669" anchor="ctr">
                    <a:lnL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800" b="0" kern="1200" noProof="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mL of water</a:t>
                      </a:r>
                    </a:p>
                  </a:txBody>
                  <a:tcPr marL="91422" marR="91422" marT="45669" marB="45669" anchor="ctr">
                    <a:lnL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5972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333446"/>
                  </a:ext>
                </a:extLst>
              </a:tr>
              <a:tr h="524911">
                <a:tc>
                  <a:txBody>
                    <a:bodyPr/>
                    <a:lstStyle/>
                    <a:p>
                      <a:pPr rtl="0"/>
                      <a:r>
                        <a:rPr lang="en" sz="1800" b="0" kern="1200" noProof="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5% dextrose solution</a:t>
                      </a:r>
                      <a:endParaRPr lang="fr-FR" sz="1800" b="0" kern="1200" noProof="0" dirty="0">
                        <a:solidFill>
                          <a:srgbClr val="00205C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22" marR="91422" marT="45669" marB="4566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800" b="0" kern="1200" noProof="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g of glucose (dextrose)</a:t>
                      </a:r>
                    </a:p>
                  </a:txBody>
                  <a:tcPr marL="91422" marR="91422" marT="45669" marB="45669" anchor="ctr">
                    <a:lnL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" sz="1800" b="0" kern="1200" noProof="0" dirty="0">
                          <a:solidFill>
                            <a:srgbClr val="00205C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mL of water</a:t>
                      </a:r>
                    </a:p>
                  </a:txBody>
                  <a:tcPr marL="91422" marR="91422" marT="45669" marB="45669" anchor="ctr">
                    <a:lnL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D7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88747"/>
                  </a:ext>
                </a:extLst>
              </a:tr>
            </a:tbl>
          </a:graphicData>
        </a:graphic>
      </p:graphicFrame>
      <p:pic>
        <p:nvPicPr>
          <p:cNvPr id="6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BE954EC9-E6DE-45AA-9589-22D8D5A2E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0264" y="2268985"/>
            <a:ext cx="1606273" cy="160627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5E4B0-5FA9-47F4-80C1-2094339D7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F2E0-EE3B-6A4E-9FB9-82DE86E1F02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38660920-789C-C3ED-41E1-850A363CA1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8" name="Content Placeholder 18">
            <a:extLst>
              <a:ext uri="{FF2B5EF4-FFF2-40B4-BE49-F238E27FC236}">
                <a16:creationId xmlns:a16="http://schemas.microsoft.com/office/drawing/2014/main" id="{759455E9-495D-A498-D42F-E567C8E1CB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9" name="Content Placeholder 18">
            <a:extLst>
              <a:ext uri="{FF2B5EF4-FFF2-40B4-BE49-F238E27FC236}">
                <a16:creationId xmlns:a16="http://schemas.microsoft.com/office/drawing/2014/main" id="{7FA2329A-2D00-639D-9F64-2CA7BD6F339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B3BD8E5-A34C-0353-255F-929AD8A9FFF8}"/>
              </a:ext>
            </a:extLst>
          </p:cNvPr>
          <p:cNvGrpSpPr/>
          <p:nvPr/>
        </p:nvGrpSpPr>
        <p:grpSpPr>
          <a:xfrm rot="16200000">
            <a:off x="538424" y="2380931"/>
            <a:ext cx="428310" cy="428310"/>
            <a:chOff x="8248582" y="651589"/>
            <a:chExt cx="428310" cy="428310"/>
          </a:xfrm>
        </p:grpSpPr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91F1BA9C-4D53-57A5-2645-F155C06BC876}"/>
                </a:ext>
              </a:extLst>
            </p:cNvPr>
            <p:cNvSpPr/>
            <p:nvPr/>
          </p:nvSpPr>
          <p:spPr>
            <a:xfrm>
              <a:off x="8248582" y="651589"/>
              <a:ext cx="428310" cy="42831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5972"/>
            </a:solidFill>
            <a:ln>
              <a:solidFill>
                <a:srgbClr val="E0597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Down Arrow 4">
              <a:extLst>
                <a:ext uri="{FF2B5EF4-FFF2-40B4-BE49-F238E27FC236}">
                  <a16:creationId xmlns:a16="http://schemas.microsoft.com/office/drawing/2014/main" id="{82D57F5D-3A29-0FEC-BDED-48BA1D45D7C1}"/>
                </a:ext>
              </a:extLst>
            </p:cNvPr>
            <p:cNvSpPr txBox="1"/>
            <p:nvPr/>
          </p:nvSpPr>
          <p:spPr>
            <a:xfrm>
              <a:off x="8344952" y="651589"/>
              <a:ext cx="235570" cy="32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rtlCol="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900" kern="1200">
                <a:latin typeface="Segoe Condensed" panose="020B0606040200020203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F5F1E87-CDD0-3FF5-C3EF-9F02D99363DC}"/>
              </a:ext>
            </a:extLst>
          </p:cNvPr>
          <p:cNvGrpSpPr/>
          <p:nvPr/>
        </p:nvGrpSpPr>
        <p:grpSpPr>
          <a:xfrm rot="16200000">
            <a:off x="538424" y="2905611"/>
            <a:ext cx="428310" cy="428310"/>
            <a:chOff x="8248582" y="651589"/>
            <a:chExt cx="428310" cy="428310"/>
          </a:xfrm>
        </p:grpSpPr>
        <p:sp>
          <p:nvSpPr>
            <p:cNvPr id="16" name="Down Arrow 15">
              <a:extLst>
                <a:ext uri="{FF2B5EF4-FFF2-40B4-BE49-F238E27FC236}">
                  <a16:creationId xmlns:a16="http://schemas.microsoft.com/office/drawing/2014/main" id="{C1F16A9A-D691-B84D-4280-EB45CCF1FA19}"/>
                </a:ext>
              </a:extLst>
            </p:cNvPr>
            <p:cNvSpPr/>
            <p:nvPr/>
          </p:nvSpPr>
          <p:spPr>
            <a:xfrm>
              <a:off x="8248582" y="651589"/>
              <a:ext cx="428310" cy="42831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5972"/>
            </a:solidFill>
            <a:ln>
              <a:solidFill>
                <a:srgbClr val="E05972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Down Arrow 4">
              <a:extLst>
                <a:ext uri="{FF2B5EF4-FFF2-40B4-BE49-F238E27FC236}">
                  <a16:creationId xmlns:a16="http://schemas.microsoft.com/office/drawing/2014/main" id="{3BE5D4AD-B736-E887-2452-328126D9FE44}"/>
                </a:ext>
              </a:extLst>
            </p:cNvPr>
            <p:cNvSpPr txBox="1"/>
            <p:nvPr/>
          </p:nvSpPr>
          <p:spPr>
            <a:xfrm>
              <a:off x="8344952" y="651589"/>
              <a:ext cx="235570" cy="3223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30" tIns="24130" rIns="24130" bIns="24130" numCol="1" spcCol="1270" rtlCol="0" anchor="ctr" anchorCtr="0">
              <a:noAutofit/>
            </a:bodyPr>
            <a:lstStyle/>
            <a:p>
              <a:pPr marL="0" lvl="0" indent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fr-FR" sz="1900" kern="1200">
                <a:latin typeface="Segoe Condensed" panose="020B060604020002020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938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8516466" y="3639128"/>
            <a:ext cx="3267506" cy="1631946"/>
            <a:chOff x="8394845" y="2879558"/>
            <a:chExt cx="3267506" cy="1631946"/>
          </a:xfrm>
        </p:grpSpPr>
        <p:pic>
          <p:nvPicPr>
            <p:cNvPr id="15" name="Picture 10" descr="Serum - Free medical icon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7415" y="2879558"/>
              <a:ext cx="2004936" cy="16319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orme libre 13"/>
            <p:cNvSpPr/>
            <p:nvPr/>
          </p:nvSpPr>
          <p:spPr>
            <a:xfrm>
              <a:off x="8466401" y="3267508"/>
              <a:ext cx="660954" cy="1243498"/>
            </a:xfrm>
            <a:custGeom>
              <a:avLst/>
              <a:gdLst>
                <a:gd name="connsiteX0" fmla="*/ 348820 w 948426"/>
                <a:gd name="connsiteY0" fmla="*/ 152388 h 2115480"/>
                <a:gd name="connsiteX1" fmla="*/ 468742 w 948426"/>
                <a:gd name="connsiteY1" fmla="*/ 152388 h 2115480"/>
                <a:gd name="connsiteX2" fmla="*/ 603652 w 948426"/>
                <a:gd name="connsiteY2" fmla="*/ 152388 h 2115480"/>
                <a:gd name="connsiteX3" fmla="*/ 603652 w 948426"/>
                <a:gd name="connsiteY3" fmla="*/ 332268 h 2115480"/>
                <a:gd name="connsiteX4" fmla="*/ 715398 w 948426"/>
                <a:gd name="connsiteY4" fmla="*/ 332268 h 2115480"/>
                <a:gd name="connsiteX5" fmla="*/ 948426 w 948426"/>
                <a:gd name="connsiteY5" fmla="*/ 565296 h 2115480"/>
                <a:gd name="connsiteX6" fmla="*/ 948426 w 948426"/>
                <a:gd name="connsiteY6" fmla="*/ 1882452 h 2115480"/>
                <a:gd name="connsiteX7" fmla="*/ 715398 w 948426"/>
                <a:gd name="connsiteY7" fmla="*/ 2115480 h 2115480"/>
                <a:gd name="connsiteX8" fmla="*/ 233028 w 948426"/>
                <a:gd name="connsiteY8" fmla="*/ 2115480 h 2115480"/>
                <a:gd name="connsiteX9" fmla="*/ 0 w 948426"/>
                <a:gd name="connsiteY9" fmla="*/ 1882452 h 2115480"/>
                <a:gd name="connsiteX10" fmla="*/ 0 w 948426"/>
                <a:gd name="connsiteY10" fmla="*/ 565296 h 2115480"/>
                <a:gd name="connsiteX11" fmla="*/ 233028 w 948426"/>
                <a:gd name="connsiteY11" fmla="*/ 332268 h 2115480"/>
                <a:gd name="connsiteX12" fmla="*/ 348820 w 948426"/>
                <a:gd name="connsiteY12" fmla="*/ 332268 h 2115480"/>
                <a:gd name="connsiteX13" fmla="*/ 468742 w 948426"/>
                <a:gd name="connsiteY13" fmla="*/ 0 h 2115480"/>
                <a:gd name="connsiteX14" fmla="*/ 648624 w 948426"/>
                <a:gd name="connsiteY14" fmla="*/ 25403 h 2115480"/>
                <a:gd name="connsiteX15" fmla="*/ 648624 w 948426"/>
                <a:gd name="connsiteY15" fmla="*/ 126985 h 2115480"/>
                <a:gd name="connsiteX16" fmla="*/ 468742 w 948426"/>
                <a:gd name="connsiteY16" fmla="*/ 152388 h 2115480"/>
                <a:gd name="connsiteX17" fmla="*/ 398730 w 948426"/>
                <a:gd name="connsiteY17" fmla="*/ 150393 h 2115480"/>
                <a:gd name="connsiteX18" fmla="*/ 288860 w 948426"/>
                <a:gd name="connsiteY18" fmla="*/ 126985 h 2115480"/>
                <a:gd name="connsiteX19" fmla="*/ 288860 w 948426"/>
                <a:gd name="connsiteY19" fmla="*/ 25403 h 2115480"/>
                <a:gd name="connsiteX20" fmla="*/ 468742 w 948426"/>
                <a:gd name="connsiteY20" fmla="*/ 0 h 2115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8426" h="2115480">
                  <a:moveTo>
                    <a:pt x="348820" y="152388"/>
                  </a:moveTo>
                  <a:lnTo>
                    <a:pt x="468742" y="152388"/>
                  </a:lnTo>
                  <a:lnTo>
                    <a:pt x="603652" y="152388"/>
                  </a:lnTo>
                  <a:lnTo>
                    <a:pt x="603652" y="332268"/>
                  </a:lnTo>
                  <a:lnTo>
                    <a:pt x="715398" y="332268"/>
                  </a:lnTo>
                  <a:cubicBezTo>
                    <a:pt x="844096" y="332268"/>
                    <a:pt x="948426" y="436598"/>
                    <a:pt x="948426" y="565296"/>
                  </a:cubicBezTo>
                  <a:lnTo>
                    <a:pt x="948426" y="1882452"/>
                  </a:lnTo>
                  <a:cubicBezTo>
                    <a:pt x="948426" y="2011150"/>
                    <a:pt x="844096" y="2115480"/>
                    <a:pt x="715398" y="2115480"/>
                  </a:cubicBezTo>
                  <a:lnTo>
                    <a:pt x="233028" y="2115480"/>
                  </a:lnTo>
                  <a:cubicBezTo>
                    <a:pt x="104330" y="2115480"/>
                    <a:pt x="0" y="2011150"/>
                    <a:pt x="0" y="1882452"/>
                  </a:cubicBezTo>
                  <a:lnTo>
                    <a:pt x="0" y="565296"/>
                  </a:lnTo>
                  <a:cubicBezTo>
                    <a:pt x="0" y="436598"/>
                    <a:pt x="104330" y="332268"/>
                    <a:pt x="233028" y="332268"/>
                  </a:cubicBezTo>
                  <a:lnTo>
                    <a:pt x="348820" y="332268"/>
                  </a:lnTo>
                  <a:close/>
                  <a:moveTo>
                    <a:pt x="468742" y="0"/>
                  </a:moveTo>
                  <a:cubicBezTo>
                    <a:pt x="568073" y="0"/>
                    <a:pt x="648624" y="11368"/>
                    <a:pt x="648624" y="25403"/>
                  </a:cubicBezTo>
                  <a:lnTo>
                    <a:pt x="648624" y="126985"/>
                  </a:lnTo>
                  <a:cubicBezTo>
                    <a:pt x="648624" y="141020"/>
                    <a:pt x="568073" y="152388"/>
                    <a:pt x="468742" y="152388"/>
                  </a:cubicBezTo>
                  <a:cubicBezTo>
                    <a:pt x="443909" y="152388"/>
                    <a:pt x="420250" y="151678"/>
                    <a:pt x="398730" y="150393"/>
                  </a:cubicBezTo>
                  <a:cubicBezTo>
                    <a:pt x="334170" y="146537"/>
                    <a:pt x="288860" y="137511"/>
                    <a:pt x="288860" y="126985"/>
                  </a:cubicBezTo>
                  <a:lnTo>
                    <a:pt x="288860" y="25403"/>
                  </a:lnTo>
                  <a:cubicBezTo>
                    <a:pt x="288860" y="11368"/>
                    <a:pt x="369411" y="0"/>
                    <a:pt x="46874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60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8394845" y="3817856"/>
              <a:ext cx="837741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fr-FR" sz="1100" b="1" dirty="0">
                  <a:solidFill>
                    <a:srgbClr val="E05972"/>
                  </a:solidFill>
                  <a:latin typeface="Arial"/>
                  <a:cs typeface="Arial"/>
                </a:rPr>
                <a:t>Dextrose</a:t>
              </a:r>
              <a:r>
                <a:rPr lang="fr-FR" sz="1200" b="1" dirty="0">
                  <a:solidFill>
                    <a:srgbClr val="E05972"/>
                  </a:solidFill>
                  <a:latin typeface="Arial"/>
                  <a:cs typeface="Arial"/>
                </a:rPr>
                <a:t>50%</a:t>
              </a:r>
            </a:p>
          </p:txBody>
        </p:sp>
      </p:grpSp>
      <p:sp>
        <p:nvSpPr>
          <p:cNvPr id="30" name="Curved Up Arrow 29">
            <a:extLst>
              <a:ext uri="{FF2B5EF4-FFF2-40B4-BE49-F238E27FC236}">
                <a16:creationId xmlns:a16="http://schemas.microsoft.com/office/drawing/2014/main" id="{45E6C7B4-EFE2-5DDF-3A0D-84A577830371}"/>
              </a:ext>
            </a:extLst>
          </p:cNvPr>
          <p:cNvSpPr/>
          <p:nvPr/>
        </p:nvSpPr>
        <p:spPr>
          <a:xfrm flipV="1">
            <a:off x="8842235" y="3419075"/>
            <a:ext cx="1622833" cy="584775"/>
          </a:xfrm>
          <a:prstGeom prst="curvedUpArrow">
            <a:avLst/>
          </a:prstGeom>
          <a:solidFill>
            <a:srgbClr val="E05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R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9774195" cy="1004888"/>
          </a:xfrm>
        </p:spPr>
        <p:txBody>
          <a:bodyPr/>
          <a:lstStyle/>
          <a:p>
            <a:r>
              <a:rPr lang="fr-FR" dirty="0" err="1">
                <a:latin typeface="Arial"/>
                <a:cs typeface="Arial"/>
              </a:rPr>
              <a:t>Treatment</a:t>
            </a:r>
            <a:r>
              <a:rPr lang="fr-FR" dirty="0">
                <a:latin typeface="Arial"/>
                <a:cs typeface="Arial"/>
              </a:rPr>
              <a:t> of </a:t>
            </a:r>
            <a:r>
              <a:rPr lang="fr-FR" dirty="0" err="1">
                <a:latin typeface="Arial"/>
                <a:cs typeface="Arial"/>
              </a:rPr>
              <a:t>hypoglycaemia</a:t>
            </a:r>
            <a:endParaRPr lang="fr-FR" dirty="0" err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3993" y="1492574"/>
            <a:ext cx="11277600" cy="487611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How to treat </a:t>
            </a:r>
            <a:r>
              <a:rPr lang="en-US" b="1" dirty="0" err="1">
                <a:latin typeface="Arial"/>
                <a:cs typeface="Arial"/>
              </a:rPr>
              <a:t>hypoglycaemia</a:t>
            </a:r>
            <a:r>
              <a:rPr lang="en-US" b="1" dirty="0">
                <a:latin typeface="Arial"/>
                <a:cs typeface="Arial"/>
              </a:rPr>
              <a:t>:</a:t>
            </a:r>
            <a:endParaRPr lang="fr-FR" b="1">
              <a:cs typeface="Arial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398803" y="3318502"/>
            <a:ext cx="2990721" cy="1828800"/>
            <a:chOff x="466891" y="2938072"/>
            <a:chExt cx="2990721" cy="1828800"/>
          </a:xfrm>
        </p:grpSpPr>
        <p:pic>
          <p:nvPicPr>
            <p:cNvPr id="3074" name="Picture 2" descr="Boire Et Manger Mieux Pour Votre Site Web Et Mobile Icône De Lapp PNG ,  Black, Bow, La Cuisson PNG et vecteur pour téléchargement gratui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91" y="2938072"/>
              <a:ext cx="1828800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Jus - Icônes nourriture et restaurant gratuit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434" y="3083314"/>
              <a:ext cx="1563178" cy="1563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423334" y="2733727"/>
            <a:ext cx="38930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eating and drinking to maintain their blood sugar levels</a:t>
            </a:r>
            <a:endParaRPr lang="fr-FR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47358" y="4124631"/>
            <a:ext cx="2562409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dirty="0">
                <a:solidFill>
                  <a:srgbClr val="E05972"/>
                </a:solidFill>
                <a:latin typeface="Arial"/>
                <a:cs typeface="Arial"/>
              </a:rPr>
              <a:t>In case of inability to eat</a:t>
            </a:r>
            <a:endParaRPr lang="fr-FR" sz="1400" b="1" dirty="0">
              <a:solidFill>
                <a:srgbClr val="E059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6036767" y="3439566"/>
            <a:ext cx="1486294" cy="2020230"/>
            <a:chOff x="5845385" y="2938713"/>
            <a:chExt cx="1486294" cy="2020230"/>
          </a:xfrm>
        </p:grpSpPr>
        <p:pic>
          <p:nvPicPr>
            <p:cNvPr id="10" name="Picture 4" descr="Descarga ahora este icono en formato SVG, PSD, PNG, EPS o como fuente para  web. Flaticon, la mayor base de datos de iconos … | Iconos, Disenos de  unas, Icono gratis"/>
            <p:cNvPicPr>
              <a:picLocks noChangeAspect="1" noChangeArrowheads="1"/>
            </p:cNvPicPr>
            <p:nvPr/>
          </p:nvPicPr>
          <p:blipFill rotWithShape="1"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63" r="15445"/>
            <a:stretch/>
          </p:blipFill>
          <p:spPr bwMode="auto">
            <a:xfrm>
              <a:off x="5845385" y="2938713"/>
              <a:ext cx="1486294" cy="2020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/>
            <p:cNvSpPr txBox="1"/>
            <p:nvPr/>
          </p:nvSpPr>
          <p:spPr>
            <a:xfrm>
              <a:off x="6069550" y="3840035"/>
              <a:ext cx="10379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200" b="1" dirty="0">
                  <a:solidFill>
                    <a:srgbClr val="E059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Dextrose</a:t>
              </a:r>
            </a:p>
            <a:p>
              <a:pPr algn="ctr"/>
              <a:r>
                <a:rPr lang="pt-BR" sz="1200" b="1" dirty="0">
                  <a:solidFill>
                    <a:srgbClr val="E0597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10%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5430980" y="2814571"/>
            <a:ext cx="2746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Dextrose 10% at sufficient flow to maintain blood sugar</a:t>
            </a:r>
            <a:endParaRPr lang="fr-FR" sz="1600" dirty="0">
              <a:solidFill>
                <a:srgbClr val="0020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4096" y="2815521"/>
            <a:ext cx="30731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a maintenance solution is used, add Dextrose 50%</a:t>
            </a:r>
            <a:r>
              <a:rPr lang="fr-FR" sz="1600" dirty="0">
                <a:solidFill>
                  <a:srgbClr val="0020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Flèche droite 21"/>
          <p:cNvSpPr/>
          <p:nvPr/>
        </p:nvSpPr>
        <p:spPr>
          <a:xfrm>
            <a:off x="3368566" y="3693756"/>
            <a:ext cx="2584725" cy="1188479"/>
          </a:xfrm>
          <a:prstGeom prst="rightArrow">
            <a:avLst/>
          </a:prstGeom>
          <a:noFill/>
          <a:ln w="6350">
            <a:solidFill>
              <a:srgbClr val="E0597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714579" y="4187051"/>
            <a:ext cx="4539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b="1" dirty="0">
                <a:solidFill>
                  <a:srgbClr val="E059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2B3A6B-C8AB-4A3E-88C5-7C92FD78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5245" y="6159894"/>
            <a:ext cx="380035" cy="261570"/>
          </a:xfrm>
        </p:spPr>
        <p:txBody>
          <a:bodyPr/>
          <a:lstStyle/>
          <a:p>
            <a:fld id="{714BF2E0-EE3B-6A4E-9FB9-82DE86E1F02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4B131C9C-49E8-2C10-EE19-40DA5E31C13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795" t="59280" r="50038" b="25402"/>
          <a:stretch/>
        </p:blipFill>
        <p:spPr>
          <a:xfrm rot="1285973">
            <a:off x="10198452" y="68709"/>
            <a:ext cx="1096605" cy="1107804"/>
          </a:xfrm>
          <a:prstGeom prst="rect">
            <a:avLst/>
          </a:prstGeom>
        </p:spPr>
      </p:pic>
      <p:pic>
        <p:nvPicPr>
          <p:cNvPr id="9" name="Content Placeholder 18">
            <a:extLst>
              <a:ext uri="{FF2B5EF4-FFF2-40B4-BE49-F238E27FC236}">
                <a16:creationId xmlns:a16="http://schemas.microsoft.com/office/drawing/2014/main" id="{69867A3C-BBE3-373F-3246-571B604EA49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20341771">
            <a:off x="10319364" y="-453214"/>
            <a:ext cx="1838752" cy="1838752"/>
          </a:xfrm>
          <a:prstGeom prst="rect">
            <a:avLst/>
          </a:prstGeom>
        </p:spPr>
      </p:pic>
      <p:pic>
        <p:nvPicPr>
          <p:cNvPr id="13" name="Content Placeholder 18">
            <a:extLst>
              <a:ext uri="{FF2B5EF4-FFF2-40B4-BE49-F238E27FC236}">
                <a16:creationId xmlns:a16="http://schemas.microsoft.com/office/drawing/2014/main" id="{68F7F47E-7612-9886-23F8-9E2CD66181D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 rot="887815">
            <a:off x="10600780" y="148976"/>
            <a:ext cx="1221359" cy="1221359"/>
          </a:xfrm>
          <a:prstGeom prst="rect">
            <a:avLst/>
          </a:prstGeom>
        </p:spPr>
      </p:pic>
      <p:sp>
        <p:nvSpPr>
          <p:cNvPr id="26" name="Espace réservé du contenu 2"/>
          <p:cNvSpPr txBox="1">
            <a:spLocks/>
          </p:cNvSpPr>
          <p:nvPr/>
        </p:nvSpPr>
        <p:spPr>
          <a:xfrm>
            <a:off x="457200" y="1973900"/>
            <a:ext cx="11277600" cy="4248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0597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99D7DF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9ADE"/>
              </a:buClr>
              <a:buFont typeface="Arial" panose="020B0604020202020204" pitchFamily="34" charset="0"/>
              <a:buChar char="•"/>
              <a:defRPr sz="2000" b="0" i="0" kern="1200">
                <a:solidFill>
                  <a:srgbClr val="00205C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1800" dirty="0">
                <a:solidFill>
                  <a:srgbClr val="E05972"/>
                </a:solidFill>
                <a:cs typeface="Arial" panose="020B0604020202020204" pitchFamily="34" charset="0"/>
              </a:rPr>
              <a:t>In patients with </a:t>
            </a:r>
            <a:r>
              <a:rPr lang="en-US" sz="1800" dirty="0" err="1">
                <a:solidFill>
                  <a:srgbClr val="E05972"/>
                </a:solidFill>
                <a:cs typeface="Arial" panose="020B0604020202020204" pitchFamily="34" charset="0"/>
              </a:rPr>
              <a:t>hypoglycaemia</a:t>
            </a:r>
            <a:r>
              <a:rPr lang="en-US" sz="1800" dirty="0">
                <a:solidFill>
                  <a:srgbClr val="E05972"/>
                </a:solidFill>
                <a:cs typeface="Arial" panose="020B0604020202020204" pitchFamily="34" charset="0"/>
              </a:rPr>
              <a:t> WITHOUT altered consciousness and WITHOUT seizures</a:t>
            </a:r>
            <a:r>
              <a:rPr lang="fr-FR" sz="1800" dirty="0">
                <a:solidFill>
                  <a:srgbClr val="E05972"/>
                </a:solidFill>
                <a:cs typeface="Arial" panose="020B0604020202020204" pitchFamily="34" charset="0"/>
              </a:rPr>
              <a:t>: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11503C0-2830-C04B-3266-E97114AA4082}"/>
              </a:ext>
            </a:extLst>
          </p:cNvPr>
          <p:cNvSpPr txBox="1"/>
          <p:nvPr/>
        </p:nvSpPr>
        <p:spPr>
          <a:xfrm>
            <a:off x="2855344" y="6032739"/>
            <a:ext cx="59493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solidFill>
                  <a:srgbClr val="00205C"/>
                </a:solidFill>
                <a:latin typeface="Arial"/>
                <a:ea typeface="MS PGothic"/>
                <a:cs typeface="Arial"/>
              </a:rPr>
              <a:t>Source: Optimized supportive care for </a:t>
            </a:r>
            <a:r>
              <a:rPr lang="en-US" sz="1000" dirty="0" err="1">
                <a:solidFill>
                  <a:srgbClr val="00205C"/>
                </a:solidFill>
                <a:latin typeface="Arial"/>
                <a:ea typeface="MS PGothic"/>
                <a:cs typeface="Arial"/>
              </a:rPr>
              <a:t>ebola</a:t>
            </a:r>
            <a:r>
              <a:rPr lang="en-US" sz="1000" dirty="0">
                <a:solidFill>
                  <a:srgbClr val="00205C"/>
                </a:solidFill>
                <a:latin typeface="Arial"/>
                <a:ea typeface="MS PGothic"/>
                <a:cs typeface="Arial"/>
              </a:rPr>
              <a:t> virus disease: clinical management standard operating procedures, WHO, 2019</a:t>
            </a:r>
          </a:p>
        </p:txBody>
      </p:sp>
    </p:spTree>
    <p:extLst>
      <p:ext uri="{BB962C8B-B14F-4D97-AF65-F5344CB8AC3E}">
        <p14:creationId xmlns:p14="http://schemas.microsoft.com/office/powerpoint/2010/main" val="2443963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O_palette">
      <a:dk1>
        <a:srgbClr val="000000"/>
      </a:dk1>
      <a:lt1>
        <a:srgbClr val="FFFFFF"/>
      </a:lt1>
      <a:dk2>
        <a:srgbClr val="00205C"/>
      </a:dk2>
      <a:lt2>
        <a:srgbClr val="E7E6E6"/>
      </a:lt2>
      <a:accent1>
        <a:srgbClr val="0099DD"/>
      </a:accent1>
      <a:accent2>
        <a:srgbClr val="F16829"/>
      </a:accent2>
      <a:accent3>
        <a:srgbClr val="F3A81C"/>
      </a:accent3>
      <a:accent4>
        <a:srgbClr val="A6228C"/>
      </a:accent4>
      <a:accent5>
        <a:srgbClr val="5B2C86"/>
      </a:accent5>
      <a:accent6>
        <a:srgbClr val="80BC5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O_presentation_template_R1_V04" id="{3F25244E-52AF-8143-94B2-477AFE317D0A}" vid="{A3F7D523-2150-B74B-9B4D-93970DBDB0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32682F4F9C1D44A6C609BC469A6292" ma:contentTypeVersion="17" ma:contentTypeDescription="Create a new document." ma:contentTypeScope="" ma:versionID="30c7517598464147f84e7802902601bf">
  <xsd:schema xmlns:xsd="http://www.w3.org/2001/XMLSchema" xmlns:xs="http://www.w3.org/2001/XMLSchema" xmlns:p="http://schemas.microsoft.com/office/2006/metadata/properties" xmlns:ns2="7cd1cfde-dc9f-4e1b-a2b0-3af2c217950b" xmlns:ns3="5f3c8fab-e837-4e91-b3e4-7f9e038d9ed0" targetNamespace="http://schemas.microsoft.com/office/2006/metadata/properties" ma:root="true" ma:fieldsID="eaf68c17da81171327f46a685f292c0d" ns2:_="" ns3:_="">
    <xsd:import namespace="7cd1cfde-dc9f-4e1b-a2b0-3af2c217950b"/>
    <xsd:import namespace="5f3c8fab-e837-4e91-b3e4-7f9e038d9e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d1cfde-dc9f-4e1b-a2b0-3af2c21795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c8fab-e837-4e91-b3e4-7f9e038d9ed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accf4b4-01bd-4738-b8a2-2aff6d32cbd3}" ma:internalName="TaxCatchAll" ma:showField="CatchAllData" ma:web="5f3c8fab-e837-4e91-b3e4-7f9e038d9e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cd1cfde-dc9f-4e1b-a2b0-3af2c217950b">
      <Terms xmlns="http://schemas.microsoft.com/office/infopath/2007/PartnerControls"/>
    </lcf76f155ced4ddcb4097134ff3c332f>
    <TaxCatchAll xmlns="5f3c8fab-e837-4e91-b3e4-7f9e038d9ed0" xsi:nil="true"/>
  </documentManagement>
</p:properties>
</file>

<file path=customXml/itemProps1.xml><?xml version="1.0" encoding="utf-8"?>
<ds:datastoreItem xmlns:ds="http://schemas.openxmlformats.org/officeDocument/2006/customXml" ds:itemID="{A7E28E41-F93E-4785-B9E5-CC1051D4A3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d1cfde-dc9f-4e1b-a2b0-3af2c217950b"/>
    <ds:schemaRef ds:uri="5f3c8fab-e837-4e91-b3e4-7f9e038d9e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FFCCF6-B31A-4B76-A231-5D9B99D734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CEBB30-0DBF-4D33-90EC-B17DC37E2F66}">
  <ds:schemaRefs>
    <ds:schemaRef ds:uri="http://schemas.microsoft.com/office/2006/metadata/properties"/>
    <ds:schemaRef ds:uri="http://schemas.microsoft.com/office/infopath/2007/PartnerControls"/>
    <ds:schemaRef ds:uri="7cd1cfde-dc9f-4e1b-a2b0-3af2c217950b"/>
    <ds:schemaRef ds:uri="5f3c8fab-e837-4e91-b3e4-7f9e038d9e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9126</TotalTime>
  <Words>1085</Words>
  <Application>Microsoft Office PowerPoint</Application>
  <PresentationFormat>Grand écran</PresentationFormat>
  <Paragraphs>212</Paragraphs>
  <Slides>14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Office Theme</vt:lpstr>
      <vt:lpstr>Présentation PowerPoint</vt:lpstr>
      <vt:lpstr>Life-saving management for Filovirus Disease patients:  Three key interventions </vt:lpstr>
      <vt:lpstr>Learning objectives</vt:lpstr>
      <vt:lpstr>Presentation outline</vt:lpstr>
      <vt:lpstr>Ebola clinical course - hypoglycaemia</vt:lpstr>
      <vt:lpstr>Recognize and prevent hypoglycaemia</vt:lpstr>
      <vt:lpstr>Recognize and prevent hypoglycaemia</vt:lpstr>
      <vt:lpstr>Treatment of hypoglycaemia</vt:lpstr>
      <vt:lpstr>Treatment of hypoglycaemia</vt:lpstr>
      <vt:lpstr>Treatment of hypoglycaemia</vt:lpstr>
      <vt:lpstr>Treatment of hypoglycaemia</vt:lpstr>
      <vt:lpstr>Monitoring</vt:lpstr>
      <vt:lpstr>Présentation PowerPoint</vt:lpstr>
      <vt:lpstr>Questions?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World Health Organization</dc:creator>
  <cp:keywords/>
  <dc:description/>
  <cp:lastModifiedBy>User</cp:lastModifiedBy>
  <cp:revision>250</cp:revision>
  <dcterms:created xsi:type="dcterms:W3CDTF">2022-01-05T17:32:59Z</dcterms:created>
  <dcterms:modified xsi:type="dcterms:W3CDTF">2023-07-16T02:54:16Z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0x010100C132682F4F9C1D44A6C609BC469A6292</vt:lpwstr>
  </property>
  <property fmtid="{D5CDD505-2E9C-101B-9397-08002B2CF9AE}" pid="3" name="MediaServiceImageTags">
    <vt:lpwstr/>
  </property>
</Properties>
</file>