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modernComment_7FFFD28F_D571C663.xml" ContentType="application/vnd.ms-powerpoint.comments+xml"/>
  <Override PartName="/ppt/comments/modernComment_7FFFD268_48507D00.xml" ContentType="application/vnd.ms-powerpoint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omments/modernComment_7FFFD26D_73E1EB8F.xml" ContentType="application/vnd.ms-powerpoint.comment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comments/modernComment_7FFFD270_C563CFDC.xml" ContentType="application/vnd.ms-powerpoint.comment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omments/modernComment_7FFFD273_4E58EE7F.xml" ContentType="application/vnd.ms-powerpoint.comments+xml"/>
  <Override PartName="/ppt/notesSlides/notesSlide11.xml" ContentType="application/vnd.openxmlformats-officedocument.presentationml.notesSlide+xml"/>
  <Override PartName="/ppt/comments/modernComment_7FFFD272_D49D39C4.xml" ContentType="application/vnd.ms-powerpoint.comments+xml"/>
  <Override PartName="/ppt/notesSlides/notesSlide12.xml" ContentType="application/vnd.openxmlformats-officedocument.presentationml.notesSlide+xml"/>
  <Override PartName="/ppt/comments/modernComment_7FFFD277_9EC58B33.xml" ContentType="application/vnd.ms-powerpoint.comment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omments/modernComment_7FFFD278_18F4ED49.xml" ContentType="application/vnd.ms-powerpoint.comments+xml"/>
  <Override PartName="/ppt/notesSlides/notesSlide20.xml" ContentType="application/vnd.openxmlformats-officedocument.presentationml.notesSlide+xml"/>
  <Override PartName="/ppt/comments/modernComment_7FFFD27D_87127746.xml" ContentType="application/vnd.ms-powerpoint.comments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omments/modernComment_7FFFD27F_63AFD280.xml" ContentType="application/vnd.ms-powerpoint.comment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42"/>
  </p:notesMasterIdLst>
  <p:sldIdLst>
    <p:sldId id="2147471974" r:id="rId5"/>
    <p:sldId id="2147472015" r:id="rId6"/>
    <p:sldId id="2147471976" r:id="rId7"/>
    <p:sldId id="2147471977" r:id="rId8"/>
    <p:sldId id="2147471978" r:id="rId9"/>
    <p:sldId id="2147471979" r:id="rId10"/>
    <p:sldId id="2147471980" r:id="rId11"/>
    <p:sldId id="2147471981" r:id="rId12"/>
    <p:sldId id="2147471982" r:id="rId13"/>
    <p:sldId id="2147471983" r:id="rId14"/>
    <p:sldId id="2147471984" r:id="rId15"/>
    <p:sldId id="2147471985" r:id="rId16"/>
    <p:sldId id="2147472009" r:id="rId17"/>
    <p:sldId id="2147472010" r:id="rId18"/>
    <p:sldId id="2147471987" r:id="rId19"/>
    <p:sldId id="2147471986" r:id="rId20"/>
    <p:sldId id="2147471991" r:id="rId21"/>
    <p:sldId id="2147472011" r:id="rId22"/>
    <p:sldId id="2147471993" r:id="rId23"/>
    <p:sldId id="2147472016" r:id="rId24"/>
    <p:sldId id="2147471996" r:id="rId25"/>
    <p:sldId id="2147471995" r:id="rId26"/>
    <p:sldId id="2147472013" r:id="rId27"/>
    <p:sldId id="2147472000" r:id="rId28"/>
    <p:sldId id="2147471992" r:id="rId29"/>
    <p:sldId id="2147471997" r:id="rId30"/>
    <p:sldId id="2147472001" r:id="rId31"/>
    <p:sldId id="2147471998" r:id="rId32"/>
    <p:sldId id="2147471999" r:id="rId33"/>
    <p:sldId id="2147472002" r:id="rId34"/>
    <p:sldId id="2147472003" r:id="rId35"/>
    <p:sldId id="2147472012" r:id="rId36"/>
    <p:sldId id="2147472005" r:id="rId37"/>
    <p:sldId id="2147472006" r:id="rId38"/>
    <p:sldId id="2147472007" r:id="rId39"/>
    <p:sldId id="2147472008" r:id="rId40"/>
    <p:sldId id="2147471940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FCB19D1-E3DD-C5B8-C8B0-50255A664EA1}" name="William Fischer" initials="WF" userId="S::william_fischer_med.unc.edu#ext#@worldhealthorg.onmicrosoft.com::6996b5bb-6bed-4884-92ec-acf424c2bd51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1" clrIdx="0">
    <p:extLst>
      <p:ext uri="{19B8F6BF-5375-455C-9EA6-DF929625EA0E}">
        <p15:presenceInfo xmlns:p15="http://schemas.microsoft.com/office/powerpoint/2012/main" userId="5e66b7ba8924efa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D7DF"/>
    <a:srgbClr val="E05972"/>
    <a:srgbClr val="BE3547"/>
    <a:srgbClr val="00205C"/>
    <a:srgbClr val="59C6D0"/>
    <a:srgbClr val="3199D4"/>
    <a:srgbClr val="329BD5"/>
    <a:srgbClr val="338B99"/>
    <a:srgbClr val="ABC5E6"/>
    <a:srgbClr val="AD9D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25ABE6A-AB1D-8465-9566-EA312033559A}" v="255" dt="2023-05-09T03:19:44.378"/>
    <p1510:client id="{A6609A39-4CED-68EC-460E-A38D09C23D8A}" v="27" dt="2023-05-14T14:56:50.871"/>
    <p1510:client id="{C83A35AB-30B0-7A20-BAF7-453614E3813C}" v="1111" dt="2023-06-11T04:52:22.519"/>
    <p1510:client id="{E8B20E1B-F846-4781-86C9-AEF267BBF5F9}" v="4" dt="2022-12-02T13:32:34.45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450"/>
    <p:restoredTop sz="94685"/>
  </p:normalViewPr>
  <p:slideViewPr>
    <p:cSldViewPr snapToGrid="0" snapToObjects="1">
      <p:cViewPr varScale="1">
        <p:scale>
          <a:sx n="69" d="100"/>
          <a:sy n="69" d="100"/>
        </p:scale>
        <p:origin x="46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50" Type="http://schemas.microsoft.com/office/2018/10/relationships/authors" Target="author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commentAuthors" Target="commentAuthors.xml"/><Relationship Id="rId48" Type="http://schemas.microsoft.com/office/2016/11/relationships/changesInfo" Target="changesInfos/changesInfo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cramond" userId="S::vcramond_gmail.com#ext#@worldhealthorg.onmicrosoft.com::46aa50c4-9e70-4c04-803f-9f6542e81752" providerId="AD" clId="Web-{225ABE6A-AB1D-8465-9566-EA312033559A}"/>
    <pc:docChg chg="modSld">
      <pc:chgData name="vcramond" userId="S::vcramond_gmail.com#ext#@worldhealthorg.onmicrosoft.com::46aa50c4-9e70-4c04-803f-9f6542e81752" providerId="AD" clId="Web-{225ABE6A-AB1D-8465-9566-EA312033559A}" dt="2023-05-09T03:19:44.378" v="189" actId="20577"/>
      <pc:docMkLst>
        <pc:docMk/>
      </pc:docMkLst>
      <pc:sldChg chg="modSp">
        <pc:chgData name="vcramond" userId="S::vcramond_gmail.com#ext#@worldhealthorg.onmicrosoft.com::46aa50c4-9e70-4c04-803f-9f6542e81752" providerId="AD" clId="Web-{225ABE6A-AB1D-8465-9566-EA312033559A}" dt="2023-05-09T02:51:09.958" v="4" actId="20577"/>
        <pc:sldMkLst>
          <pc:docMk/>
          <pc:sldMk cId="1213234432" sldId="2147471976"/>
        </pc:sldMkLst>
        <pc:spChg chg="mod">
          <ac:chgData name="vcramond" userId="S::vcramond_gmail.com#ext#@worldhealthorg.onmicrosoft.com::46aa50c4-9e70-4c04-803f-9f6542e81752" providerId="AD" clId="Web-{225ABE6A-AB1D-8465-9566-EA312033559A}" dt="2023-05-09T02:51:09.958" v="4" actId="20577"/>
          <ac:spMkLst>
            <pc:docMk/>
            <pc:sldMk cId="1213234432" sldId="2147471976"/>
            <ac:spMk id="2" creationId="{0DDE14BB-8673-F44F-84A9-85F48941F758}"/>
          </ac:spMkLst>
        </pc:spChg>
      </pc:sldChg>
      <pc:sldChg chg="modSp">
        <pc:chgData name="vcramond" userId="S::vcramond_gmail.com#ext#@worldhealthorg.onmicrosoft.com::46aa50c4-9e70-4c04-803f-9f6542e81752" providerId="AD" clId="Web-{225ABE6A-AB1D-8465-9566-EA312033559A}" dt="2023-05-09T02:52:11.679" v="28" actId="20577"/>
        <pc:sldMkLst>
          <pc:docMk/>
          <pc:sldMk cId="3040979225" sldId="2147471977"/>
        </pc:sldMkLst>
        <pc:spChg chg="mod">
          <ac:chgData name="vcramond" userId="S::vcramond_gmail.com#ext#@worldhealthorg.onmicrosoft.com::46aa50c4-9e70-4c04-803f-9f6542e81752" providerId="AD" clId="Web-{225ABE6A-AB1D-8465-9566-EA312033559A}" dt="2023-05-09T02:52:11.679" v="28" actId="20577"/>
          <ac:spMkLst>
            <pc:docMk/>
            <pc:sldMk cId="3040979225" sldId="2147471977"/>
            <ac:spMk id="6" creationId="{E5AE2845-FA5E-48EB-AF42-18AF76AF9F98}"/>
          </ac:spMkLst>
        </pc:spChg>
      </pc:sldChg>
      <pc:sldChg chg="modSp">
        <pc:chgData name="vcramond" userId="S::vcramond_gmail.com#ext#@worldhealthorg.onmicrosoft.com::46aa50c4-9e70-4c04-803f-9f6542e81752" providerId="AD" clId="Web-{225ABE6A-AB1D-8465-9566-EA312033559A}" dt="2023-05-09T02:52:40.648" v="29" actId="20577"/>
        <pc:sldMkLst>
          <pc:docMk/>
          <pc:sldMk cId="1944185743" sldId="2147471981"/>
        </pc:sldMkLst>
        <pc:spChg chg="mod">
          <ac:chgData name="vcramond" userId="S::vcramond_gmail.com#ext#@worldhealthorg.onmicrosoft.com::46aa50c4-9e70-4c04-803f-9f6542e81752" providerId="AD" clId="Web-{225ABE6A-AB1D-8465-9566-EA312033559A}" dt="2023-05-09T02:52:40.648" v="29" actId="20577"/>
          <ac:spMkLst>
            <pc:docMk/>
            <pc:sldMk cId="1944185743" sldId="2147471981"/>
            <ac:spMk id="18" creationId="{00000000-0000-0000-0000-000000000000}"/>
          </ac:spMkLst>
        </pc:spChg>
      </pc:sldChg>
      <pc:sldChg chg="modSp">
        <pc:chgData name="vcramond" userId="S::vcramond_gmail.com#ext#@worldhealthorg.onmicrosoft.com::46aa50c4-9e70-4c04-803f-9f6542e81752" providerId="AD" clId="Web-{225ABE6A-AB1D-8465-9566-EA312033559A}" dt="2023-05-09T02:53:32.337" v="33"/>
        <pc:sldMkLst>
          <pc:docMk/>
          <pc:sldMk cId="954447804" sldId="2147471982"/>
        </pc:sldMkLst>
        <pc:graphicFrameChg chg="mod modGraphic">
          <ac:chgData name="vcramond" userId="S::vcramond_gmail.com#ext#@worldhealthorg.onmicrosoft.com::46aa50c4-9e70-4c04-803f-9f6542e81752" providerId="AD" clId="Web-{225ABE6A-AB1D-8465-9566-EA312033559A}" dt="2023-05-09T02:52:59.977" v="31"/>
          <ac:graphicFrameMkLst>
            <pc:docMk/>
            <pc:sldMk cId="954447804" sldId="2147471982"/>
            <ac:graphicFrameMk id="12" creationId="{00000000-0000-0000-0000-000000000000}"/>
          </ac:graphicFrameMkLst>
        </pc:graphicFrameChg>
        <pc:graphicFrameChg chg="mod modGraphic">
          <ac:chgData name="vcramond" userId="S::vcramond_gmail.com#ext#@worldhealthorg.onmicrosoft.com::46aa50c4-9e70-4c04-803f-9f6542e81752" providerId="AD" clId="Web-{225ABE6A-AB1D-8465-9566-EA312033559A}" dt="2023-05-09T02:53:32.337" v="33"/>
          <ac:graphicFrameMkLst>
            <pc:docMk/>
            <pc:sldMk cId="954447804" sldId="2147471982"/>
            <ac:graphicFrameMk id="23" creationId="{00000000-0000-0000-0000-000000000000}"/>
          </ac:graphicFrameMkLst>
        </pc:graphicFrameChg>
      </pc:sldChg>
      <pc:sldChg chg="modSp">
        <pc:chgData name="vcramond" userId="S::vcramond_gmail.com#ext#@worldhealthorg.onmicrosoft.com::46aa50c4-9e70-4c04-803f-9f6542e81752" providerId="AD" clId="Web-{225ABE6A-AB1D-8465-9566-EA312033559A}" dt="2023-05-09T02:54:31.823" v="36" actId="20577"/>
        <pc:sldMkLst>
          <pc:docMk/>
          <pc:sldMk cId="236814688" sldId="2147471983"/>
        </pc:sldMkLst>
        <pc:graphicFrameChg chg="modGraphic">
          <ac:chgData name="vcramond" userId="S::vcramond_gmail.com#ext#@worldhealthorg.onmicrosoft.com::46aa50c4-9e70-4c04-803f-9f6542e81752" providerId="AD" clId="Web-{225ABE6A-AB1D-8465-9566-EA312033559A}" dt="2023-05-09T02:54:31.823" v="36" actId="20577"/>
          <ac:graphicFrameMkLst>
            <pc:docMk/>
            <pc:sldMk cId="236814688" sldId="2147471983"/>
            <ac:graphicFrameMk id="5" creationId="{00000000-0000-0000-0000-000000000000}"/>
          </ac:graphicFrameMkLst>
        </pc:graphicFrameChg>
      </pc:sldChg>
      <pc:sldChg chg="modSp">
        <pc:chgData name="vcramond" userId="S::vcramond_gmail.com#ext#@worldhealthorg.onmicrosoft.com::46aa50c4-9e70-4c04-803f-9f6542e81752" providerId="AD" clId="Web-{225ABE6A-AB1D-8465-9566-EA312033559A}" dt="2023-05-09T02:54:44.979" v="38"/>
        <pc:sldMkLst>
          <pc:docMk/>
          <pc:sldMk cId="3311652828" sldId="2147471984"/>
        </pc:sldMkLst>
        <pc:graphicFrameChg chg="mod modGraphic">
          <ac:chgData name="vcramond" userId="S::vcramond_gmail.com#ext#@worldhealthorg.onmicrosoft.com::46aa50c4-9e70-4c04-803f-9f6542e81752" providerId="AD" clId="Web-{225ABE6A-AB1D-8465-9566-EA312033559A}" dt="2023-05-09T02:54:44.979" v="38"/>
          <ac:graphicFrameMkLst>
            <pc:docMk/>
            <pc:sldMk cId="3311652828" sldId="2147471984"/>
            <ac:graphicFrameMk id="5" creationId="{00000000-0000-0000-0000-000000000000}"/>
          </ac:graphicFrameMkLst>
        </pc:graphicFrameChg>
      </pc:sldChg>
      <pc:sldChg chg="modSp">
        <pc:chgData name="vcramond" userId="S::vcramond_gmail.com#ext#@worldhealthorg.onmicrosoft.com::46aa50c4-9e70-4c04-803f-9f6542e81752" providerId="AD" clId="Web-{225ABE6A-AB1D-8465-9566-EA312033559A}" dt="2023-05-09T03:00:29.941" v="62" actId="20577"/>
        <pc:sldMkLst>
          <pc:docMk/>
          <pc:sldMk cId="3567073732" sldId="2147471986"/>
        </pc:sldMkLst>
        <pc:spChg chg="mod">
          <ac:chgData name="vcramond" userId="S::vcramond_gmail.com#ext#@worldhealthorg.onmicrosoft.com::46aa50c4-9e70-4c04-803f-9f6542e81752" providerId="AD" clId="Web-{225ABE6A-AB1D-8465-9566-EA312033559A}" dt="2023-05-09T03:00:29.941" v="62" actId="20577"/>
          <ac:spMkLst>
            <pc:docMk/>
            <pc:sldMk cId="3567073732" sldId="2147471986"/>
            <ac:spMk id="24" creationId="{00000000-0000-0000-0000-000000000000}"/>
          </ac:spMkLst>
        </pc:spChg>
        <pc:spChg chg="mod">
          <ac:chgData name="vcramond" userId="S::vcramond_gmail.com#ext#@worldhealthorg.onmicrosoft.com::46aa50c4-9e70-4c04-803f-9f6542e81752" providerId="AD" clId="Web-{225ABE6A-AB1D-8465-9566-EA312033559A}" dt="2023-05-09T03:00:05.503" v="51" actId="20577"/>
          <ac:spMkLst>
            <pc:docMk/>
            <pc:sldMk cId="3567073732" sldId="2147471986"/>
            <ac:spMk id="29" creationId="{00000000-0000-0000-0000-000000000000}"/>
          </ac:spMkLst>
        </pc:spChg>
      </pc:sldChg>
      <pc:sldChg chg="modSp">
        <pc:chgData name="vcramond" userId="S::vcramond_gmail.com#ext#@worldhealthorg.onmicrosoft.com::46aa50c4-9e70-4c04-803f-9f6542e81752" providerId="AD" clId="Web-{225ABE6A-AB1D-8465-9566-EA312033559A}" dt="2023-05-09T02:57:53.391" v="45" actId="20577"/>
        <pc:sldMkLst>
          <pc:docMk/>
          <pc:sldMk cId="418704713" sldId="2147471992"/>
        </pc:sldMkLst>
        <pc:spChg chg="mod">
          <ac:chgData name="vcramond" userId="S::vcramond_gmail.com#ext#@worldhealthorg.onmicrosoft.com::46aa50c4-9e70-4c04-803f-9f6542e81752" providerId="AD" clId="Web-{225ABE6A-AB1D-8465-9566-EA312033559A}" dt="2023-05-09T02:57:53.391" v="45" actId="20577"/>
          <ac:spMkLst>
            <pc:docMk/>
            <pc:sldMk cId="418704713" sldId="2147471992"/>
            <ac:spMk id="22" creationId="{00000000-0000-0000-0000-000000000000}"/>
          </ac:spMkLst>
        </pc:spChg>
      </pc:sldChg>
      <pc:sldChg chg="modSp">
        <pc:chgData name="vcramond" userId="S::vcramond_gmail.com#ext#@worldhealthorg.onmicrosoft.com::46aa50c4-9e70-4c04-803f-9f6542e81752" providerId="AD" clId="Web-{225ABE6A-AB1D-8465-9566-EA312033559A}" dt="2023-05-09T03:13:29.493" v="132" actId="20577"/>
        <pc:sldMkLst>
          <pc:docMk/>
          <pc:sldMk cId="853126119" sldId="2147471993"/>
        </pc:sldMkLst>
        <pc:spChg chg="mod">
          <ac:chgData name="vcramond" userId="S::vcramond_gmail.com#ext#@worldhealthorg.onmicrosoft.com::46aa50c4-9e70-4c04-803f-9f6542e81752" providerId="AD" clId="Web-{225ABE6A-AB1D-8465-9566-EA312033559A}" dt="2023-05-09T03:13:29.493" v="132" actId="20577"/>
          <ac:spMkLst>
            <pc:docMk/>
            <pc:sldMk cId="853126119" sldId="2147471993"/>
            <ac:spMk id="3" creationId="{00000000-0000-0000-0000-000000000000}"/>
          </ac:spMkLst>
        </pc:spChg>
      </pc:sldChg>
      <pc:sldChg chg="modSp">
        <pc:chgData name="vcramond" userId="S::vcramond_gmail.com#ext#@worldhealthorg.onmicrosoft.com::46aa50c4-9e70-4c04-803f-9f6542e81752" providerId="AD" clId="Web-{225ABE6A-AB1D-8465-9566-EA312033559A}" dt="2023-05-09T03:16:29.216" v="137" actId="20577"/>
        <pc:sldMkLst>
          <pc:docMk/>
          <pc:sldMk cId="1811565446" sldId="2147471998"/>
        </pc:sldMkLst>
        <pc:spChg chg="mod">
          <ac:chgData name="vcramond" userId="S::vcramond_gmail.com#ext#@worldhealthorg.onmicrosoft.com::46aa50c4-9e70-4c04-803f-9f6542e81752" providerId="AD" clId="Web-{225ABE6A-AB1D-8465-9566-EA312033559A}" dt="2023-05-09T03:16:29.216" v="137" actId="20577"/>
          <ac:spMkLst>
            <pc:docMk/>
            <pc:sldMk cId="1811565446" sldId="2147471998"/>
            <ac:spMk id="5" creationId="{00000000-0000-0000-0000-000000000000}"/>
          </ac:spMkLst>
        </pc:spChg>
      </pc:sldChg>
      <pc:sldChg chg="modSp">
        <pc:chgData name="vcramond" userId="S::vcramond_gmail.com#ext#@worldhealthorg.onmicrosoft.com::46aa50c4-9e70-4c04-803f-9f6542e81752" providerId="AD" clId="Web-{225ABE6A-AB1D-8465-9566-EA312033559A}" dt="2023-05-09T03:16:33.045" v="138" actId="20577"/>
        <pc:sldMkLst>
          <pc:docMk/>
          <pc:sldMk cId="1672467072" sldId="2147471999"/>
        </pc:sldMkLst>
        <pc:spChg chg="mod">
          <ac:chgData name="vcramond" userId="S::vcramond_gmail.com#ext#@worldhealthorg.onmicrosoft.com::46aa50c4-9e70-4c04-803f-9f6542e81752" providerId="AD" clId="Web-{225ABE6A-AB1D-8465-9566-EA312033559A}" dt="2023-05-09T03:16:33.045" v="138" actId="20577"/>
          <ac:spMkLst>
            <pc:docMk/>
            <pc:sldMk cId="1672467072" sldId="2147471999"/>
            <ac:spMk id="2" creationId="{00000000-0000-0000-0000-000000000000}"/>
          </ac:spMkLst>
        </pc:spChg>
        <pc:spChg chg="mod">
          <ac:chgData name="vcramond" userId="S::vcramond_gmail.com#ext#@worldhealthorg.onmicrosoft.com::46aa50c4-9e70-4c04-803f-9f6542e81752" providerId="AD" clId="Web-{225ABE6A-AB1D-8465-9566-EA312033559A}" dt="2023-05-09T03:15:49.419" v="135" actId="20577"/>
          <ac:spMkLst>
            <pc:docMk/>
            <pc:sldMk cId="1672467072" sldId="2147471999"/>
            <ac:spMk id="6" creationId="{00000000-0000-0000-0000-000000000000}"/>
          </ac:spMkLst>
        </pc:spChg>
      </pc:sldChg>
      <pc:sldChg chg="modSp">
        <pc:chgData name="vcramond" userId="S::vcramond_gmail.com#ext#@worldhealthorg.onmicrosoft.com::46aa50c4-9e70-4c04-803f-9f6542e81752" providerId="AD" clId="Web-{225ABE6A-AB1D-8465-9566-EA312033559A}" dt="2023-05-09T03:16:38.529" v="139" actId="20577"/>
        <pc:sldMkLst>
          <pc:docMk/>
          <pc:sldMk cId="2589067434" sldId="2147472000"/>
        </pc:sldMkLst>
        <pc:spChg chg="mod">
          <ac:chgData name="vcramond" userId="S::vcramond_gmail.com#ext#@worldhealthorg.onmicrosoft.com::46aa50c4-9e70-4c04-803f-9f6542e81752" providerId="AD" clId="Web-{225ABE6A-AB1D-8465-9566-EA312033559A}" dt="2023-05-09T03:16:38.529" v="139" actId="20577"/>
          <ac:spMkLst>
            <pc:docMk/>
            <pc:sldMk cId="2589067434" sldId="2147472000"/>
            <ac:spMk id="2" creationId="{00000000-0000-0000-0000-000000000000}"/>
          </ac:spMkLst>
        </pc:spChg>
      </pc:sldChg>
      <pc:sldChg chg="modSp">
        <pc:chgData name="vcramond" userId="S::vcramond_gmail.com#ext#@worldhealthorg.onmicrosoft.com::46aa50c4-9e70-4c04-803f-9f6542e81752" providerId="AD" clId="Web-{225ABE6A-AB1D-8465-9566-EA312033559A}" dt="2023-05-09T03:16:45.279" v="146" actId="20577"/>
        <pc:sldMkLst>
          <pc:docMk/>
          <pc:sldMk cId="3197217129" sldId="2147472001"/>
        </pc:sldMkLst>
        <pc:spChg chg="mod">
          <ac:chgData name="vcramond" userId="S::vcramond_gmail.com#ext#@worldhealthorg.onmicrosoft.com::46aa50c4-9e70-4c04-803f-9f6542e81752" providerId="AD" clId="Web-{225ABE6A-AB1D-8465-9566-EA312033559A}" dt="2023-05-09T03:16:45.279" v="146" actId="20577"/>
          <ac:spMkLst>
            <pc:docMk/>
            <pc:sldMk cId="3197217129" sldId="2147472001"/>
            <ac:spMk id="2" creationId="{00000000-0000-0000-0000-000000000000}"/>
          </ac:spMkLst>
        </pc:spChg>
      </pc:sldChg>
      <pc:sldChg chg="modSp">
        <pc:chgData name="vcramond" userId="S::vcramond_gmail.com#ext#@worldhealthorg.onmicrosoft.com::46aa50c4-9e70-4c04-803f-9f6542e81752" providerId="AD" clId="Web-{225ABE6A-AB1D-8465-9566-EA312033559A}" dt="2023-05-09T03:16:57.920" v="148" actId="20577"/>
        <pc:sldMkLst>
          <pc:docMk/>
          <pc:sldMk cId="3333774864" sldId="2147472002"/>
        </pc:sldMkLst>
        <pc:spChg chg="mod">
          <ac:chgData name="vcramond" userId="S::vcramond_gmail.com#ext#@worldhealthorg.onmicrosoft.com::46aa50c4-9e70-4c04-803f-9f6542e81752" providerId="AD" clId="Web-{225ABE6A-AB1D-8465-9566-EA312033559A}" dt="2023-05-09T03:16:57.920" v="148" actId="20577"/>
          <ac:spMkLst>
            <pc:docMk/>
            <pc:sldMk cId="3333774864" sldId="2147472002"/>
            <ac:spMk id="2" creationId="{00000000-0000-0000-0000-000000000000}"/>
          </ac:spMkLst>
        </pc:spChg>
      </pc:sldChg>
      <pc:sldChg chg="modSp">
        <pc:chgData name="vcramond" userId="S::vcramond_gmail.com#ext#@worldhealthorg.onmicrosoft.com::46aa50c4-9e70-4c04-803f-9f6542e81752" providerId="AD" clId="Web-{225ABE6A-AB1D-8465-9566-EA312033559A}" dt="2023-05-09T03:17:08.421" v="152" actId="20577"/>
        <pc:sldMkLst>
          <pc:docMk/>
          <pc:sldMk cId="4240181957" sldId="2147472003"/>
        </pc:sldMkLst>
        <pc:spChg chg="mod">
          <ac:chgData name="vcramond" userId="S::vcramond_gmail.com#ext#@worldhealthorg.onmicrosoft.com::46aa50c4-9e70-4c04-803f-9f6542e81752" providerId="AD" clId="Web-{225ABE6A-AB1D-8465-9566-EA312033559A}" dt="2023-05-09T03:17:08.421" v="152" actId="20577"/>
          <ac:spMkLst>
            <pc:docMk/>
            <pc:sldMk cId="4240181957" sldId="2147472003"/>
            <ac:spMk id="2" creationId="{00000000-0000-0000-0000-000000000000}"/>
          </ac:spMkLst>
        </pc:spChg>
      </pc:sldChg>
      <pc:sldChg chg="modSp">
        <pc:chgData name="vcramond" userId="S::vcramond_gmail.com#ext#@worldhealthorg.onmicrosoft.com::46aa50c4-9e70-4c04-803f-9f6542e81752" providerId="AD" clId="Web-{225ABE6A-AB1D-8465-9566-EA312033559A}" dt="2023-05-09T03:19:04.220" v="183" actId="20577"/>
        <pc:sldMkLst>
          <pc:docMk/>
          <pc:sldMk cId="1089225754" sldId="2147472005"/>
        </pc:sldMkLst>
        <pc:spChg chg="mod">
          <ac:chgData name="vcramond" userId="S::vcramond_gmail.com#ext#@worldhealthorg.onmicrosoft.com::46aa50c4-9e70-4c04-803f-9f6542e81752" providerId="AD" clId="Web-{225ABE6A-AB1D-8465-9566-EA312033559A}" dt="2023-05-09T03:19:04.220" v="183" actId="20577"/>
          <ac:spMkLst>
            <pc:docMk/>
            <pc:sldMk cId="1089225754" sldId="2147472005"/>
            <ac:spMk id="3" creationId="{00000000-0000-0000-0000-000000000000}"/>
          </ac:spMkLst>
        </pc:spChg>
      </pc:sldChg>
      <pc:sldChg chg="modSp">
        <pc:chgData name="vcramond" userId="S::vcramond_gmail.com#ext#@worldhealthorg.onmicrosoft.com::46aa50c4-9e70-4c04-803f-9f6542e81752" providerId="AD" clId="Web-{225ABE6A-AB1D-8465-9566-EA312033559A}" dt="2023-05-09T03:19:44.378" v="189" actId="20577"/>
        <pc:sldMkLst>
          <pc:docMk/>
          <pc:sldMk cId="3882917343" sldId="2147472008"/>
        </pc:sldMkLst>
        <pc:spChg chg="mod">
          <ac:chgData name="vcramond" userId="S::vcramond_gmail.com#ext#@worldhealthorg.onmicrosoft.com::46aa50c4-9e70-4c04-803f-9f6542e81752" providerId="AD" clId="Web-{225ABE6A-AB1D-8465-9566-EA312033559A}" dt="2023-05-09T03:19:44.378" v="189" actId="20577"/>
          <ac:spMkLst>
            <pc:docMk/>
            <pc:sldMk cId="3882917343" sldId="2147472008"/>
            <ac:spMk id="3" creationId="{00000000-0000-0000-0000-000000000000}"/>
          </ac:spMkLst>
        </pc:spChg>
      </pc:sldChg>
      <pc:sldChg chg="modSp">
        <pc:chgData name="vcramond" userId="S::vcramond_gmail.com#ext#@worldhealthorg.onmicrosoft.com::46aa50c4-9e70-4c04-803f-9f6542e81752" providerId="AD" clId="Web-{225ABE6A-AB1D-8465-9566-EA312033559A}" dt="2023-05-09T02:55:07.136" v="40" actId="20577"/>
        <pc:sldMkLst>
          <pc:docMk/>
          <pc:sldMk cId="3663372302" sldId="2147472009"/>
        </pc:sldMkLst>
        <pc:spChg chg="mod">
          <ac:chgData name="vcramond" userId="S::vcramond_gmail.com#ext#@worldhealthorg.onmicrosoft.com::46aa50c4-9e70-4c04-803f-9f6542e81752" providerId="AD" clId="Web-{225ABE6A-AB1D-8465-9566-EA312033559A}" dt="2023-05-09T02:55:07.136" v="40" actId="20577"/>
          <ac:spMkLst>
            <pc:docMk/>
            <pc:sldMk cId="3663372302" sldId="2147472009"/>
            <ac:spMk id="3" creationId="{36B21FE7-0AAE-4FEF-B1A6-D1A3150BF606}"/>
          </ac:spMkLst>
        </pc:spChg>
      </pc:sldChg>
      <pc:sldChg chg="modSp">
        <pc:chgData name="vcramond" userId="S::vcramond_gmail.com#ext#@worldhealthorg.onmicrosoft.com::46aa50c4-9e70-4c04-803f-9f6542e81752" providerId="AD" clId="Web-{225ABE6A-AB1D-8465-9566-EA312033559A}" dt="2023-05-09T03:00:55.630" v="75" actId="20577"/>
        <pc:sldMkLst>
          <pc:docMk/>
          <pc:sldMk cId="3112690286" sldId="2147472011"/>
        </pc:sldMkLst>
        <pc:spChg chg="mod">
          <ac:chgData name="vcramond" userId="S::vcramond_gmail.com#ext#@worldhealthorg.onmicrosoft.com::46aa50c4-9e70-4c04-803f-9f6542e81752" providerId="AD" clId="Web-{225ABE6A-AB1D-8465-9566-EA312033559A}" dt="2023-05-09T03:00:55.630" v="75" actId="20577"/>
          <ac:spMkLst>
            <pc:docMk/>
            <pc:sldMk cId="3112690286" sldId="2147472011"/>
            <ac:spMk id="24" creationId="{00000000-0000-0000-0000-000000000000}"/>
          </ac:spMkLst>
        </pc:spChg>
        <pc:spChg chg="mod">
          <ac:chgData name="vcramond" userId="S::vcramond_gmail.com#ext#@worldhealthorg.onmicrosoft.com::46aa50c4-9e70-4c04-803f-9f6542e81752" providerId="AD" clId="Web-{225ABE6A-AB1D-8465-9566-EA312033559A}" dt="2023-05-09T03:00:49.270" v="65" actId="20577"/>
          <ac:spMkLst>
            <pc:docMk/>
            <pc:sldMk cId="3112690286" sldId="2147472011"/>
            <ac:spMk id="31" creationId="{00000000-0000-0000-0000-000000000000}"/>
          </ac:spMkLst>
        </pc:spChg>
      </pc:sldChg>
    </pc:docChg>
  </pc:docChgLst>
  <pc:docChgLst>
    <pc:chgData name="RYLANCE, Jamie" userId="96008e3e-4e55-4787-aaf1-12278ca655e6" providerId="ADAL" clId="{E8B20E1B-F846-4781-86C9-AEF267BBF5F9}"/>
    <pc:docChg chg="modSld">
      <pc:chgData name="RYLANCE, Jamie" userId="96008e3e-4e55-4787-aaf1-12278ca655e6" providerId="ADAL" clId="{E8B20E1B-F846-4781-86C9-AEF267BBF5F9}" dt="2022-12-02T13:34:53.450" v="92" actId="20577"/>
      <pc:docMkLst>
        <pc:docMk/>
      </pc:docMkLst>
      <pc:sldChg chg="modSp mod">
        <pc:chgData name="RYLANCE, Jamie" userId="96008e3e-4e55-4787-aaf1-12278ca655e6" providerId="ADAL" clId="{E8B20E1B-F846-4781-86C9-AEF267BBF5F9}" dt="2022-12-02T13:29:39.164" v="15" actId="20577"/>
        <pc:sldMkLst>
          <pc:docMk/>
          <pc:sldMk cId="3311652828" sldId="2147471984"/>
        </pc:sldMkLst>
        <pc:graphicFrameChg chg="modGraphic">
          <ac:chgData name="RYLANCE, Jamie" userId="96008e3e-4e55-4787-aaf1-12278ca655e6" providerId="ADAL" clId="{E8B20E1B-F846-4781-86C9-AEF267BBF5F9}" dt="2022-12-02T13:29:39.164" v="15" actId="20577"/>
          <ac:graphicFrameMkLst>
            <pc:docMk/>
            <pc:sldMk cId="3311652828" sldId="2147471984"/>
            <ac:graphicFrameMk id="5" creationId="{00000000-0000-0000-0000-000000000000}"/>
          </ac:graphicFrameMkLst>
        </pc:graphicFrameChg>
      </pc:sldChg>
      <pc:sldChg chg="modSp">
        <pc:chgData name="RYLANCE, Jamie" userId="96008e3e-4e55-4787-aaf1-12278ca655e6" providerId="ADAL" clId="{E8B20E1B-F846-4781-86C9-AEF267BBF5F9}" dt="2022-12-02T13:30:47.582" v="17" actId="11530"/>
        <pc:sldMkLst>
          <pc:docMk/>
          <pc:sldMk cId="418704713" sldId="2147471992"/>
        </pc:sldMkLst>
        <pc:spChg chg="mod">
          <ac:chgData name="RYLANCE, Jamie" userId="96008e3e-4e55-4787-aaf1-12278ca655e6" providerId="ADAL" clId="{E8B20E1B-F846-4781-86C9-AEF267BBF5F9}" dt="2022-12-02T13:30:39.165" v="16" actId="11530"/>
          <ac:spMkLst>
            <pc:docMk/>
            <pc:sldMk cId="418704713" sldId="2147471992"/>
            <ac:spMk id="6" creationId="{00000000-0000-0000-0000-000000000000}"/>
          </ac:spMkLst>
        </pc:spChg>
        <pc:spChg chg="mod">
          <ac:chgData name="RYLANCE, Jamie" userId="96008e3e-4e55-4787-aaf1-12278ca655e6" providerId="ADAL" clId="{E8B20E1B-F846-4781-86C9-AEF267BBF5F9}" dt="2022-12-02T13:30:47.582" v="17" actId="11530"/>
          <ac:spMkLst>
            <pc:docMk/>
            <pc:sldMk cId="418704713" sldId="2147471992"/>
            <ac:spMk id="17" creationId="{00000000-0000-0000-0000-000000000000}"/>
          </ac:spMkLst>
        </pc:spChg>
        <pc:spChg chg="mod">
          <ac:chgData name="RYLANCE, Jamie" userId="96008e3e-4e55-4787-aaf1-12278ca655e6" providerId="ADAL" clId="{E8B20E1B-F846-4781-86C9-AEF267BBF5F9}" dt="2022-12-02T13:30:47.582" v="17" actId="11530"/>
          <ac:spMkLst>
            <pc:docMk/>
            <pc:sldMk cId="418704713" sldId="2147471992"/>
            <ac:spMk id="19" creationId="{00000000-0000-0000-0000-000000000000}"/>
          </ac:spMkLst>
        </pc:spChg>
        <pc:spChg chg="mod">
          <ac:chgData name="RYLANCE, Jamie" userId="96008e3e-4e55-4787-aaf1-12278ca655e6" providerId="ADAL" clId="{E8B20E1B-F846-4781-86C9-AEF267BBF5F9}" dt="2022-12-02T13:30:47.582" v="17" actId="11530"/>
          <ac:spMkLst>
            <pc:docMk/>
            <pc:sldMk cId="418704713" sldId="2147471992"/>
            <ac:spMk id="20" creationId="{00000000-0000-0000-0000-000000000000}"/>
          </ac:spMkLst>
        </pc:spChg>
      </pc:sldChg>
      <pc:sldChg chg="modSp mod modNotes">
        <pc:chgData name="RYLANCE, Jamie" userId="96008e3e-4e55-4787-aaf1-12278ca655e6" providerId="ADAL" clId="{E8B20E1B-F846-4781-86C9-AEF267BBF5F9}" dt="2022-12-02T13:32:34.457" v="80"/>
        <pc:sldMkLst>
          <pc:docMk/>
          <pc:sldMk cId="2793023850" sldId="2147471994"/>
        </pc:sldMkLst>
        <pc:spChg chg="mod">
          <ac:chgData name="RYLANCE, Jamie" userId="96008e3e-4e55-4787-aaf1-12278ca655e6" providerId="ADAL" clId="{E8B20E1B-F846-4781-86C9-AEF267BBF5F9}" dt="2022-12-02T13:31:52.528" v="78" actId="20577"/>
          <ac:spMkLst>
            <pc:docMk/>
            <pc:sldMk cId="2793023850" sldId="2147471994"/>
            <ac:spMk id="2" creationId="{00000000-0000-0000-0000-000000000000}"/>
          </ac:spMkLst>
        </pc:spChg>
        <pc:spChg chg="mod">
          <ac:chgData name="RYLANCE, Jamie" userId="96008e3e-4e55-4787-aaf1-12278ca655e6" providerId="ADAL" clId="{E8B20E1B-F846-4781-86C9-AEF267BBF5F9}" dt="2022-12-02T13:31:28.228" v="30" actId="20577"/>
          <ac:spMkLst>
            <pc:docMk/>
            <pc:sldMk cId="2793023850" sldId="2147471994"/>
            <ac:spMk id="7" creationId="{00000000-0000-0000-0000-000000000000}"/>
          </ac:spMkLst>
        </pc:spChg>
        <pc:spChg chg="mod">
          <ac:chgData name="RYLANCE, Jamie" userId="96008e3e-4e55-4787-aaf1-12278ca655e6" providerId="ADAL" clId="{E8B20E1B-F846-4781-86C9-AEF267BBF5F9}" dt="2022-12-02T13:31:36.482" v="45" actId="20577"/>
          <ac:spMkLst>
            <pc:docMk/>
            <pc:sldMk cId="2793023850" sldId="2147471994"/>
            <ac:spMk id="13" creationId="{00000000-0000-0000-0000-000000000000}"/>
          </ac:spMkLst>
        </pc:spChg>
      </pc:sldChg>
      <pc:sldChg chg="modSp">
        <pc:chgData name="RYLANCE, Jamie" userId="96008e3e-4e55-4787-aaf1-12278ca655e6" providerId="ADAL" clId="{E8B20E1B-F846-4781-86C9-AEF267BBF5F9}" dt="2022-12-02T13:32:34.457" v="80"/>
        <pc:sldMkLst>
          <pc:docMk/>
          <pc:sldMk cId="1297315751" sldId="2147471996"/>
        </pc:sldMkLst>
        <pc:spChg chg="mod">
          <ac:chgData name="RYLANCE, Jamie" userId="96008e3e-4e55-4787-aaf1-12278ca655e6" providerId="ADAL" clId="{E8B20E1B-F846-4781-86C9-AEF267BBF5F9}" dt="2022-12-02T13:32:34.457" v="80"/>
          <ac:spMkLst>
            <pc:docMk/>
            <pc:sldMk cId="1297315751" sldId="2147471996"/>
            <ac:spMk id="21" creationId="{00000000-0000-0000-0000-000000000000}"/>
          </ac:spMkLst>
        </pc:spChg>
      </pc:sldChg>
      <pc:sldChg chg="modSp mod">
        <pc:chgData name="RYLANCE, Jamie" userId="96008e3e-4e55-4787-aaf1-12278ca655e6" providerId="ADAL" clId="{E8B20E1B-F846-4781-86C9-AEF267BBF5F9}" dt="2022-12-02T13:34:11.950" v="84" actId="20577"/>
        <pc:sldMkLst>
          <pc:docMk/>
          <pc:sldMk cId="1089225754" sldId="2147472005"/>
        </pc:sldMkLst>
        <pc:spChg chg="mod">
          <ac:chgData name="RYLANCE, Jamie" userId="96008e3e-4e55-4787-aaf1-12278ca655e6" providerId="ADAL" clId="{E8B20E1B-F846-4781-86C9-AEF267BBF5F9}" dt="2022-12-02T13:34:11.950" v="84" actId="20577"/>
          <ac:spMkLst>
            <pc:docMk/>
            <pc:sldMk cId="1089225754" sldId="2147472005"/>
            <ac:spMk id="3" creationId="{00000000-0000-0000-0000-000000000000}"/>
          </ac:spMkLst>
        </pc:spChg>
      </pc:sldChg>
      <pc:sldChg chg="modSp mod">
        <pc:chgData name="RYLANCE, Jamie" userId="96008e3e-4e55-4787-aaf1-12278ca655e6" providerId="ADAL" clId="{E8B20E1B-F846-4781-86C9-AEF267BBF5F9}" dt="2022-12-02T13:34:29.343" v="90" actId="20577"/>
        <pc:sldMkLst>
          <pc:docMk/>
          <pc:sldMk cId="1258514718" sldId="2147472006"/>
        </pc:sldMkLst>
        <pc:spChg chg="mod">
          <ac:chgData name="RYLANCE, Jamie" userId="96008e3e-4e55-4787-aaf1-12278ca655e6" providerId="ADAL" clId="{E8B20E1B-F846-4781-86C9-AEF267BBF5F9}" dt="2022-12-02T13:34:29.343" v="90" actId="20577"/>
          <ac:spMkLst>
            <pc:docMk/>
            <pc:sldMk cId="1258514718" sldId="2147472006"/>
            <ac:spMk id="3" creationId="{00000000-0000-0000-0000-000000000000}"/>
          </ac:spMkLst>
        </pc:spChg>
      </pc:sldChg>
      <pc:sldChg chg="modSp mod">
        <pc:chgData name="RYLANCE, Jamie" userId="96008e3e-4e55-4787-aaf1-12278ca655e6" providerId="ADAL" clId="{E8B20E1B-F846-4781-86C9-AEF267BBF5F9}" dt="2022-12-02T13:34:45.014" v="91" actId="790"/>
        <pc:sldMkLst>
          <pc:docMk/>
          <pc:sldMk cId="3655280143" sldId="2147472007"/>
        </pc:sldMkLst>
        <pc:spChg chg="mod">
          <ac:chgData name="RYLANCE, Jamie" userId="96008e3e-4e55-4787-aaf1-12278ca655e6" providerId="ADAL" clId="{E8B20E1B-F846-4781-86C9-AEF267BBF5F9}" dt="2022-12-02T13:34:45.014" v="91" actId="790"/>
          <ac:spMkLst>
            <pc:docMk/>
            <pc:sldMk cId="3655280143" sldId="2147472007"/>
            <ac:spMk id="2" creationId="{00000000-0000-0000-0000-000000000000}"/>
          </ac:spMkLst>
        </pc:spChg>
      </pc:sldChg>
      <pc:sldChg chg="modSp mod">
        <pc:chgData name="RYLANCE, Jamie" userId="96008e3e-4e55-4787-aaf1-12278ca655e6" providerId="ADAL" clId="{E8B20E1B-F846-4781-86C9-AEF267BBF5F9}" dt="2022-12-02T13:34:53.450" v="92" actId="20577"/>
        <pc:sldMkLst>
          <pc:docMk/>
          <pc:sldMk cId="3882917343" sldId="2147472008"/>
        </pc:sldMkLst>
        <pc:spChg chg="mod">
          <ac:chgData name="RYLANCE, Jamie" userId="96008e3e-4e55-4787-aaf1-12278ca655e6" providerId="ADAL" clId="{E8B20E1B-F846-4781-86C9-AEF267BBF5F9}" dt="2022-12-02T13:34:53.450" v="92" actId="20577"/>
          <ac:spMkLst>
            <pc:docMk/>
            <pc:sldMk cId="3882917343" sldId="2147472008"/>
            <ac:spMk id="3" creationId="{00000000-0000-0000-0000-000000000000}"/>
          </ac:spMkLst>
        </pc:spChg>
      </pc:sldChg>
      <pc:sldChg chg="modSp">
        <pc:chgData name="RYLANCE, Jamie" userId="96008e3e-4e55-4787-aaf1-12278ca655e6" providerId="ADAL" clId="{E8B20E1B-F846-4781-86C9-AEF267BBF5F9}" dt="2022-12-02T13:32:34.457" v="80"/>
        <pc:sldMkLst>
          <pc:docMk/>
          <pc:sldMk cId="3112690286" sldId="2147472011"/>
        </pc:sldMkLst>
        <pc:spChg chg="mod">
          <ac:chgData name="RYLANCE, Jamie" userId="96008e3e-4e55-4787-aaf1-12278ca655e6" providerId="ADAL" clId="{E8B20E1B-F846-4781-86C9-AEF267BBF5F9}" dt="2022-12-02T13:32:34.457" v="80"/>
          <ac:spMkLst>
            <pc:docMk/>
            <pc:sldMk cId="3112690286" sldId="2147472011"/>
            <ac:spMk id="31" creationId="{00000000-0000-0000-0000-000000000000}"/>
          </ac:spMkLst>
        </pc:spChg>
      </pc:sldChg>
    </pc:docChg>
  </pc:docChgLst>
  <pc:docChgLst>
    <pc:chgData name="NZOGU, Amuri Maurice" userId="S::nzogua@who.int::ecb84f29-e514-48fd-958b-5084513867cf" providerId="AD" clId="Web-{A6609A39-4CED-68EC-460E-A38D09C23D8A}"/>
    <pc:docChg chg="modSld">
      <pc:chgData name="NZOGU, Amuri Maurice" userId="S::nzogua@who.int::ecb84f29-e514-48fd-958b-5084513867cf" providerId="AD" clId="Web-{A6609A39-4CED-68EC-460E-A38D09C23D8A}" dt="2023-05-14T14:56:50.871" v="13" actId="20577"/>
      <pc:docMkLst>
        <pc:docMk/>
      </pc:docMkLst>
      <pc:sldChg chg="modSp">
        <pc:chgData name="NZOGU, Amuri Maurice" userId="S::nzogua@who.int::ecb84f29-e514-48fd-958b-5084513867cf" providerId="AD" clId="Web-{A6609A39-4CED-68EC-460E-A38D09C23D8A}" dt="2023-05-14T14:56:50.871" v="13" actId="20577"/>
        <pc:sldMkLst>
          <pc:docMk/>
          <pc:sldMk cId="4240181957" sldId="2147472003"/>
        </pc:sldMkLst>
        <pc:spChg chg="mod">
          <ac:chgData name="NZOGU, Amuri Maurice" userId="S::nzogua@who.int::ecb84f29-e514-48fd-958b-5084513867cf" providerId="AD" clId="Web-{A6609A39-4CED-68EC-460E-A38D09C23D8A}" dt="2023-05-14T14:56:50.871" v="13" actId="20577"/>
          <ac:spMkLst>
            <pc:docMk/>
            <pc:sldMk cId="4240181957" sldId="2147472003"/>
            <ac:spMk id="3" creationId="{00000000-0000-0000-0000-000000000000}"/>
          </ac:spMkLst>
        </pc:spChg>
      </pc:sldChg>
    </pc:docChg>
  </pc:docChgLst>
  <pc:docChgLst>
    <pc:chgData name="William Fischer" userId="S::william_fischer_med.unc.edu#ext#@worldhealthorg.onmicrosoft.com::6996b5bb-6bed-4884-92ec-acf424c2bd51" providerId="AD" clId="Web-{C83A35AB-30B0-7A20-BAF7-453614E3813C}"/>
    <pc:docChg chg="mod modSld sldOrd">
      <pc:chgData name="William Fischer" userId="S::william_fischer_med.unc.edu#ext#@worldhealthorg.onmicrosoft.com::6996b5bb-6bed-4884-92ec-acf424c2bd51" providerId="AD" clId="Web-{C83A35AB-30B0-7A20-BAF7-453614E3813C}" dt="2023-06-11T04:52:22.519" v="1064" actId="20577"/>
      <pc:docMkLst>
        <pc:docMk/>
      </pc:docMkLst>
      <pc:sldChg chg="modSp">
        <pc:chgData name="William Fischer" userId="S::william_fischer_med.unc.edu#ext#@worldhealthorg.onmicrosoft.com::6996b5bb-6bed-4884-92ec-acf424c2bd51" providerId="AD" clId="Web-{C83A35AB-30B0-7A20-BAF7-453614E3813C}" dt="2023-06-11T01:22:40.853" v="0" actId="1076"/>
        <pc:sldMkLst>
          <pc:docMk/>
          <pc:sldMk cId="18808153" sldId="2147471974"/>
        </pc:sldMkLst>
        <pc:spChg chg="mod">
          <ac:chgData name="William Fischer" userId="S::william_fischer_med.unc.edu#ext#@worldhealthorg.onmicrosoft.com::6996b5bb-6bed-4884-92ec-acf424c2bd51" providerId="AD" clId="Web-{C83A35AB-30B0-7A20-BAF7-453614E3813C}" dt="2023-06-11T01:22:40.853" v="0" actId="1076"/>
          <ac:spMkLst>
            <pc:docMk/>
            <pc:sldMk cId="18808153" sldId="2147471974"/>
            <ac:spMk id="3" creationId="{1BCE9D61-179E-8524-8524-8EB9DC068D62}"/>
          </ac:spMkLst>
        </pc:spChg>
      </pc:sldChg>
      <pc:sldChg chg="modSp addCm modCm">
        <pc:chgData name="William Fischer" userId="S::william_fischer_med.unc.edu#ext#@worldhealthorg.onmicrosoft.com::6996b5bb-6bed-4884-92ec-acf424c2bd51" providerId="AD" clId="Web-{C83A35AB-30B0-7A20-BAF7-453614E3813C}" dt="2023-06-11T04:44:19.234" v="805" actId="20577"/>
        <pc:sldMkLst>
          <pc:docMk/>
          <pc:sldMk cId="1213234432" sldId="2147471976"/>
        </pc:sldMkLst>
        <pc:spChg chg="mod">
          <ac:chgData name="William Fischer" userId="S::william_fischer_med.unc.edu#ext#@worldhealthorg.onmicrosoft.com::6996b5bb-6bed-4884-92ec-acf424c2bd51" providerId="AD" clId="Web-{C83A35AB-30B0-7A20-BAF7-453614E3813C}" dt="2023-06-11T04:44:19.234" v="805" actId="20577"/>
          <ac:spMkLst>
            <pc:docMk/>
            <pc:sldMk cId="1213234432" sldId="2147471976"/>
            <ac:spMk id="2" creationId="{0DDE14BB-8673-F44F-84A9-85F48941F758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 mod">
              <pc226:chgData name="William Fischer" userId="S::william_fischer_med.unc.edu#ext#@worldhealthorg.onmicrosoft.com::6996b5bb-6bed-4884-92ec-acf424c2bd51" providerId="AD" clId="Web-{C83A35AB-30B0-7A20-BAF7-453614E3813C}" dt="2023-06-11T04:43:57.014" v="804" actId="20577"/>
              <pc2:cmMkLst xmlns:pc2="http://schemas.microsoft.com/office/powerpoint/2019/9/main/command">
                <pc:docMk/>
                <pc:sldMk cId="1213234432" sldId="2147471976"/>
                <pc2:cmMk id="{292CB890-E5A6-40B7-B98B-E2978B53FBB0}"/>
              </pc2:cmMkLst>
            </pc226:cmChg>
          </p:ext>
        </pc:extLst>
      </pc:sldChg>
      <pc:sldChg chg="modSp">
        <pc:chgData name="William Fischer" userId="S::william_fischer_med.unc.edu#ext#@worldhealthorg.onmicrosoft.com::6996b5bb-6bed-4884-92ec-acf424c2bd51" providerId="AD" clId="Web-{C83A35AB-30B0-7A20-BAF7-453614E3813C}" dt="2023-06-11T01:28:10.626" v="141" actId="20577"/>
        <pc:sldMkLst>
          <pc:docMk/>
          <pc:sldMk cId="3040979225" sldId="2147471977"/>
        </pc:sldMkLst>
        <pc:spChg chg="mod">
          <ac:chgData name="William Fischer" userId="S::william_fischer_med.unc.edu#ext#@worldhealthorg.onmicrosoft.com::6996b5bb-6bed-4884-92ec-acf424c2bd51" providerId="AD" clId="Web-{C83A35AB-30B0-7A20-BAF7-453614E3813C}" dt="2023-06-11T01:28:10.626" v="141" actId="20577"/>
          <ac:spMkLst>
            <pc:docMk/>
            <pc:sldMk cId="3040979225" sldId="2147471977"/>
            <ac:spMk id="6" creationId="{E5AE2845-FA5E-48EB-AF42-18AF76AF9F98}"/>
          </ac:spMkLst>
        </pc:spChg>
      </pc:sldChg>
      <pc:sldChg chg="modSp">
        <pc:chgData name="William Fischer" userId="S::william_fischer_med.unc.edu#ext#@worldhealthorg.onmicrosoft.com::6996b5bb-6bed-4884-92ec-acf424c2bd51" providerId="AD" clId="Web-{C83A35AB-30B0-7A20-BAF7-453614E3813C}" dt="2023-06-11T01:31:54.032" v="261" actId="20577"/>
        <pc:sldMkLst>
          <pc:docMk/>
          <pc:sldMk cId="3558940224" sldId="2147471978"/>
        </pc:sldMkLst>
        <pc:spChg chg="mod">
          <ac:chgData name="William Fischer" userId="S::william_fischer_med.unc.edu#ext#@worldhealthorg.onmicrosoft.com::6996b5bb-6bed-4884-92ec-acf424c2bd51" providerId="AD" clId="Web-{C83A35AB-30B0-7A20-BAF7-453614E3813C}" dt="2023-06-11T01:29:09.349" v="174" actId="14100"/>
          <ac:spMkLst>
            <pc:docMk/>
            <pc:sldMk cId="3558940224" sldId="2147471978"/>
            <ac:spMk id="21" creationId="{7F5C977E-06F8-09D2-FEE0-79B58530FC70}"/>
          </ac:spMkLst>
        </pc:spChg>
        <pc:spChg chg="mod">
          <ac:chgData name="William Fischer" userId="S::william_fischer_med.unc.edu#ext#@worldhealthorg.onmicrosoft.com::6996b5bb-6bed-4884-92ec-acf424c2bd51" providerId="AD" clId="Web-{C83A35AB-30B0-7A20-BAF7-453614E3813C}" dt="2023-06-11T01:30:54.731" v="241" actId="20577"/>
          <ac:spMkLst>
            <pc:docMk/>
            <pc:sldMk cId="3558940224" sldId="2147471978"/>
            <ac:spMk id="22" creationId="{8698865A-0960-702A-7F5D-66F25D9C1E04}"/>
          </ac:spMkLst>
        </pc:spChg>
        <pc:spChg chg="mod">
          <ac:chgData name="William Fischer" userId="S::william_fischer_med.unc.edu#ext#@worldhealthorg.onmicrosoft.com::6996b5bb-6bed-4884-92ec-acf424c2bd51" providerId="AD" clId="Web-{C83A35AB-30B0-7A20-BAF7-453614E3813C}" dt="2023-06-11T01:31:54.032" v="261" actId="20577"/>
          <ac:spMkLst>
            <pc:docMk/>
            <pc:sldMk cId="3558940224" sldId="2147471978"/>
            <ac:spMk id="23" creationId="{5E998B20-6CAA-C38B-2A46-824F8B797769}"/>
          </ac:spMkLst>
        </pc:spChg>
        <pc:spChg chg="mod">
          <ac:chgData name="William Fischer" userId="S::william_fischer_med.unc.edu#ext#@worldhealthorg.onmicrosoft.com::6996b5bb-6bed-4884-92ec-acf424c2bd51" providerId="AD" clId="Web-{C83A35AB-30B0-7A20-BAF7-453614E3813C}" dt="2023-06-11T01:28:54.644" v="156" actId="20577"/>
          <ac:spMkLst>
            <pc:docMk/>
            <pc:sldMk cId="3558940224" sldId="2147471978"/>
            <ac:spMk id="31" creationId="{2B5A8518-7208-8796-4656-6213C00216D3}"/>
          </ac:spMkLst>
        </pc:spChg>
      </pc:sldChg>
      <pc:sldChg chg="modSp">
        <pc:chgData name="William Fischer" userId="S::william_fischer_med.unc.edu#ext#@worldhealthorg.onmicrosoft.com::6996b5bb-6bed-4884-92ec-acf424c2bd51" providerId="AD" clId="Web-{C83A35AB-30B0-7A20-BAF7-453614E3813C}" dt="2023-06-11T02:02:41.023" v="418" actId="20577"/>
        <pc:sldMkLst>
          <pc:docMk/>
          <pc:sldMk cId="1754140473" sldId="2147471979"/>
        </pc:sldMkLst>
        <pc:spChg chg="mod">
          <ac:chgData name="William Fischer" userId="S::william_fischer_med.unc.edu#ext#@worldhealthorg.onmicrosoft.com::6996b5bb-6bed-4884-92ec-acf424c2bd51" providerId="AD" clId="Web-{C83A35AB-30B0-7A20-BAF7-453614E3813C}" dt="2023-06-11T02:02:41.023" v="418" actId="20577"/>
          <ac:spMkLst>
            <pc:docMk/>
            <pc:sldMk cId="1754140473" sldId="2147471979"/>
            <ac:spMk id="5" creationId="{8EBB5742-125A-473A-8F62-8CC05A17833A}"/>
          </ac:spMkLst>
        </pc:spChg>
      </pc:sldChg>
      <pc:sldChg chg="modSp">
        <pc:chgData name="William Fischer" userId="S::william_fischer_med.unc.edu#ext#@worldhealthorg.onmicrosoft.com::6996b5bb-6bed-4884-92ec-acf424c2bd51" providerId="AD" clId="Web-{C83A35AB-30B0-7A20-BAF7-453614E3813C}" dt="2023-06-11T02:03:01.368" v="420" actId="20577"/>
        <pc:sldMkLst>
          <pc:docMk/>
          <pc:sldMk cId="4187267172" sldId="2147471980"/>
        </pc:sldMkLst>
        <pc:spChg chg="mod">
          <ac:chgData name="William Fischer" userId="S::william_fischer_med.unc.edu#ext#@worldhealthorg.onmicrosoft.com::6996b5bb-6bed-4884-92ec-acf424c2bd51" providerId="AD" clId="Web-{C83A35AB-30B0-7A20-BAF7-453614E3813C}" dt="2023-06-11T02:03:01.368" v="420" actId="20577"/>
          <ac:spMkLst>
            <pc:docMk/>
            <pc:sldMk cId="4187267172" sldId="2147471980"/>
            <ac:spMk id="2" creationId="{00000000-0000-0000-0000-000000000000}"/>
          </ac:spMkLst>
        </pc:spChg>
        <pc:spChg chg="mod">
          <ac:chgData name="William Fischer" userId="S::william_fischer_med.unc.edu#ext#@worldhealthorg.onmicrosoft.com::6996b5bb-6bed-4884-92ec-acf424c2bd51" providerId="AD" clId="Web-{C83A35AB-30B0-7A20-BAF7-453614E3813C}" dt="2023-06-11T01:53:36" v="309" actId="20577"/>
          <ac:spMkLst>
            <pc:docMk/>
            <pc:sldMk cId="4187267172" sldId="2147471980"/>
            <ac:spMk id="3" creationId="{00000000-0000-0000-0000-000000000000}"/>
          </ac:spMkLst>
        </pc:spChg>
      </pc:sldChg>
      <pc:sldChg chg="modSp addCm modCm">
        <pc:chgData name="William Fischer" userId="S::william_fischer_med.unc.edu#ext#@worldhealthorg.onmicrosoft.com::6996b5bb-6bed-4884-92ec-acf424c2bd51" providerId="AD" clId="Web-{C83A35AB-30B0-7A20-BAF7-453614E3813C}" dt="2023-06-11T02:03:10.384" v="426" actId="20577"/>
        <pc:sldMkLst>
          <pc:docMk/>
          <pc:sldMk cId="1944185743" sldId="2147471981"/>
        </pc:sldMkLst>
        <pc:spChg chg="mod">
          <ac:chgData name="William Fischer" userId="S::william_fischer_med.unc.edu#ext#@worldhealthorg.onmicrosoft.com::6996b5bb-6bed-4884-92ec-acf424c2bd51" providerId="AD" clId="Web-{C83A35AB-30B0-7A20-BAF7-453614E3813C}" dt="2023-06-11T02:03:10.384" v="426" actId="20577"/>
          <ac:spMkLst>
            <pc:docMk/>
            <pc:sldMk cId="1944185743" sldId="2147471981"/>
            <ac:spMk id="2" creationId="{00000000-0000-0000-0000-000000000000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William Fischer" userId="S::william_fischer_med.unc.edu#ext#@worldhealthorg.onmicrosoft.com::6996b5bb-6bed-4884-92ec-acf424c2bd51" providerId="AD" clId="Web-{C83A35AB-30B0-7A20-BAF7-453614E3813C}" dt="2023-06-11T01:54:11.643" v="310"/>
              <pc2:cmMkLst xmlns:pc2="http://schemas.microsoft.com/office/powerpoint/2019/9/main/command">
                <pc:docMk/>
                <pc:sldMk cId="1944185743" sldId="2147471981"/>
                <pc2:cmMk id="{1FF90836-3CE8-4604-9B72-565C58DBFBFC}"/>
              </pc2:cmMkLst>
            </pc226:cmChg>
            <pc226:cmChg xmlns:pc226="http://schemas.microsoft.com/office/powerpoint/2022/06/main/command" chg="add mod">
              <pc226:chgData name="William Fischer" userId="S::william_fischer_med.unc.edu#ext#@worldhealthorg.onmicrosoft.com::6996b5bb-6bed-4884-92ec-acf424c2bd51" providerId="AD" clId="Web-{C83A35AB-30B0-7A20-BAF7-453614E3813C}" dt="2023-06-11T02:03:10.384" v="426" actId="20577"/>
              <pc2:cmMkLst xmlns:pc2="http://schemas.microsoft.com/office/powerpoint/2019/9/main/command">
                <pc:docMk/>
                <pc:sldMk cId="1944185743" sldId="2147471981"/>
                <pc2:cmMk id="{02248AFF-A672-404C-BC53-6A959C7A27C3}"/>
              </pc2:cmMkLst>
            </pc226:cmChg>
          </p:ext>
        </pc:extLst>
      </pc:sldChg>
      <pc:sldChg chg="modSp">
        <pc:chgData name="William Fischer" userId="S::william_fischer_med.unc.edu#ext#@worldhealthorg.onmicrosoft.com::6996b5bb-6bed-4884-92ec-acf424c2bd51" providerId="AD" clId="Web-{C83A35AB-30B0-7A20-BAF7-453614E3813C}" dt="2023-06-11T02:03:18.619" v="429" actId="20577"/>
        <pc:sldMkLst>
          <pc:docMk/>
          <pc:sldMk cId="954447804" sldId="2147471982"/>
        </pc:sldMkLst>
        <pc:spChg chg="mod">
          <ac:chgData name="William Fischer" userId="S::william_fischer_med.unc.edu#ext#@worldhealthorg.onmicrosoft.com::6996b5bb-6bed-4884-92ec-acf424c2bd51" providerId="AD" clId="Web-{C83A35AB-30B0-7A20-BAF7-453614E3813C}" dt="2023-06-11T02:03:18.619" v="429" actId="20577"/>
          <ac:spMkLst>
            <pc:docMk/>
            <pc:sldMk cId="954447804" sldId="2147471982"/>
            <ac:spMk id="2" creationId="{00000000-0000-0000-0000-000000000000}"/>
          </ac:spMkLst>
        </pc:spChg>
      </pc:sldChg>
      <pc:sldChg chg="modSp">
        <pc:chgData name="William Fischer" userId="S::william_fischer_med.unc.edu#ext#@worldhealthorg.onmicrosoft.com::6996b5bb-6bed-4884-92ec-acf424c2bd51" providerId="AD" clId="Web-{C83A35AB-30B0-7A20-BAF7-453614E3813C}" dt="2023-06-11T02:03:28.213" v="438" actId="20577"/>
        <pc:sldMkLst>
          <pc:docMk/>
          <pc:sldMk cId="236814688" sldId="2147471983"/>
        </pc:sldMkLst>
        <pc:spChg chg="mod">
          <ac:chgData name="William Fischer" userId="S::william_fischer_med.unc.edu#ext#@worldhealthorg.onmicrosoft.com::6996b5bb-6bed-4884-92ec-acf424c2bd51" providerId="AD" clId="Web-{C83A35AB-30B0-7A20-BAF7-453614E3813C}" dt="2023-06-11T02:03:28.213" v="438" actId="20577"/>
          <ac:spMkLst>
            <pc:docMk/>
            <pc:sldMk cId="236814688" sldId="2147471983"/>
            <ac:spMk id="2" creationId="{00000000-0000-0000-0000-000000000000}"/>
          </ac:spMkLst>
        </pc:spChg>
        <pc:spChg chg="mod">
          <ac:chgData name="William Fischer" userId="S::william_fischer_med.unc.edu#ext#@worldhealthorg.onmicrosoft.com::6996b5bb-6bed-4884-92ec-acf424c2bd51" providerId="AD" clId="Web-{C83A35AB-30B0-7A20-BAF7-453614E3813C}" dt="2023-06-11T01:57:47.127" v="411" actId="20577"/>
          <ac:spMkLst>
            <pc:docMk/>
            <pc:sldMk cId="236814688" sldId="2147471983"/>
            <ac:spMk id="6" creationId="{8D042B5D-93D1-416C-86FF-423BE00DAD97}"/>
          </ac:spMkLst>
        </pc:spChg>
        <pc:graphicFrameChg chg="modGraphic">
          <ac:chgData name="William Fischer" userId="S::william_fischer_med.unc.edu#ext#@worldhealthorg.onmicrosoft.com::6996b5bb-6bed-4884-92ec-acf424c2bd51" providerId="AD" clId="Web-{C83A35AB-30B0-7A20-BAF7-453614E3813C}" dt="2023-06-11T01:57:05.546" v="344" actId="20577"/>
          <ac:graphicFrameMkLst>
            <pc:docMk/>
            <pc:sldMk cId="236814688" sldId="2147471983"/>
            <ac:graphicFrameMk id="5" creationId="{00000000-0000-0000-0000-000000000000}"/>
          </ac:graphicFrameMkLst>
        </pc:graphicFrameChg>
      </pc:sldChg>
      <pc:sldChg chg="modSp addCm modCm">
        <pc:chgData name="William Fischer" userId="S::william_fischer_med.unc.edu#ext#@worldhealthorg.onmicrosoft.com::6996b5bb-6bed-4884-92ec-acf424c2bd51" providerId="AD" clId="Web-{C83A35AB-30B0-7A20-BAF7-453614E3813C}" dt="2023-06-11T02:07:45.109" v="440" actId="20577"/>
        <pc:sldMkLst>
          <pc:docMk/>
          <pc:sldMk cId="3311652828" sldId="2147471984"/>
        </pc:sldMkLst>
        <pc:spChg chg="mod">
          <ac:chgData name="William Fischer" userId="S::william_fischer_med.unc.edu#ext#@worldhealthorg.onmicrosoft.com::6996b5bb-6bed-4884-92ec-acf424c2bd51" providerId="AD" clId="Web-{C83A35AB-30B0-7A20-BAF7-453614E3813C}" dt="2023-06-11T02:07:45.109" v="440" actId="20577"/>
          <ac:spMkLst>
            <pc:docMk/>
            <pc:sldMk cId="3311652828" sldId="2147471984"/>
            <ac:spMk id="2" creationId="{00000000-0000-0000-0000-000000000000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William Fischer" userId="S::william_fischer_med.unc.edu#ext#@worldhealthorg.onmicrosoft.com::6996b5bb-6bed-4884-92ec-acf424c2bd51" providerId="AD" clId="Web-{C83A35AB-30B0-7A20-BAF7-453614E3813C}" dt="2023-06-11T01:58:58.586" v="413"/>
              <pc2:cmMkLst xmlns:pc2="http://schemas.microsoft.com/office/powerpoint/2019/9/main/command">
                <pc:docMk/>
                <pc:sldMk cId="3311652828" sldId="2147471984"/>
                <pc2:cmMk id="{8BB4A137-703C-407C-9418-3637269E40A0}"/>
              </pc2:cmMkLst>
              <pc226:cmRplyChg chg="add">
                <pc226:chgData name="William Fischer" userId="S::william_fischer_med.unc.edu#ext#@worldhealthorg.onmicrosoft.com::6996b5bb-6bed-4884-92ec-acf424c2bd51" providerId="AD" clId="Web-{C83A35AB-30B0-7A20-BAF7-453614E3813C}" dt="2023-06-11T01:58:58.586" v="413"/>
                <pc2:cmRplyMkLst xmlns:pc2="http://schemas.microsoft.com/office/powerpoint/2019/9/main/command">
                  <pc:docMk/>
                  <pc:sldMk cId="3311652828" sldId="2147471984"/>
                  <pc2:cmMk id="{8BB4A137-703C-407C-9418-3637269E40A0}"/>
                  <pc2:cmRplyMk id="{03F32AC3-902E-46E6-A8F2-31662C373725}"/>
                </pc2:cmRplyMkLst>
              </pc226:cmRplyChg>
            </pc226:cmChg>
          </p:ext>
        </pc:extLst>
      </pc:sldChg>
      <pc:sldChg chg="ord addCm modCm">
        <pc:chgData name="William Fischer" userId="S::william_fischer_med.unc.edu#ext#@worldhealthorg.onmicrosoft.com::6996b5bb-6bed-4884-92ec-acf424c2bd51" providerId="AD" clId="Web-{C83A35AB-30B0-7A20-BAF7-453614E3813C}" dt="2023-06-11T02:17:36.865" v="525"/>
        <pc:sldMkLst>
          <pc:docMk/>
          <pc:sldMk cId="3567073732" sldId="2147471986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William Fischer" userId="S::william_fischer_med.unc.edu#ext#@worldhealthorg.onmicrosoft.com::6996b5bb-6bed-4884-92ec-acf424c2bd51" providerId="AD" clId="Web-{C83A35AB-30B0-7A20-BAF7-453614E3813C}" dt="2023-06-11T02:17:36.756" v="524"/>
              <pc2:cmMkLst xmlns:pc2="http://schemas.microsoft.com/office/powerpoint/2019/9/main/command">
                <pc:docMk/>
                <pc:sldMk cId="3567073732" sldId="2147471986"/>
                <pc2:cmMk id="{BDBB6C8A-1B08-4E0F-919F-02D1D9F1CCF4}"/>
              </pc2:cmMkLst>
              <pc226:cmRplyChg chg="add">
                <pc226:chgData name="William Fischer" userId="S::william_fischer_med.unc.edu#ext#@worldhealthorg.onmicrosoft.com::6996b5bb-6bed-4884-92ec-acf424c2bd51" providerId="AD" clId="Web-{C83A35AB-30B0-7A20-BAF7-453614E3813C}" dt="2023-06-11T02:17:36.756" v="524"/>
                <pc2:cmRplyMkLst xmlns:pc2="http://schemas.microsoft.com/office/powerpoint/2019/9/main/command">
                  <pc:docMk/>
                  <pc:sldMk cId="3567073732" sldId="2147471986"/>
                  <pc2:cmMk id="{BDBB6C8A-1B08-4E0F-919F-02D1D9F1CCF4}"/>
                  <pc2:cmRplyMk id="{2615843A-6F2B-4BBD-A461-32EA06D0B292}"/>
                </pc2:cmRplyMkLst>
              </pc226:cmRplyChg>
            </pc226:cmChg>
          </p:ext>
        </pc:extLst>
      </pc:sldChg>
      <pc:sldChg chg="modSp addCm">
        <pc:chgData name="William Fischer" userId="S::william_fischer_med.unc.edu#ext#@worldhealthorg.onmicrosoft.com::6996b5bb-6bed-4884-92ec-acf424c2bd51" providerId="AD" clId="Web-{C83A35AB-30B0-7A20-BAF7-453614E3813C}" dt="2023-06-11T02:13:49.185" v="500" actId="20577"/>
        <pc:sldMkLst>
          <pc:docMk/>
          <pc:sldMk cId="1314451071" sldId="2147471987"/>
        </pc:sldMkLst>
        <pc:spChg chg="mod">
          <ac:chgData name="William Fischer" userId="S::william_fischer_med.unc.edu#ext#@worldhealthorg.onmicrosoft.com::6996b5bb-6bed-4884-92ec-acf424c2bd51" providerId="AD" clId="Web-{C83A35AB-30B0-7A20-BAF7-453614E3813C}" dt="2023-06-11T02:13:49.185" v="500" actId="20577"/>
          <ac:spMkLst>
            <pc:docMk/>
            <pc:sldMk cId="1314451071" sldId="2147471987"/>
            <ac:spMk id="7" creationId="{00000000-0000-0000-0000-000000000000}"/>
          </ac:spMkLst>
        </pc:spChg>
        <pc:spChg chg="mod">
          <ac:chgData name="William Fischer" userId="S::william_fischer_med.unc.edu#ext#@worldhealthorg.onmicrosoft.com::6996b5bb-6bed-4884-92ec-acf424c2bd51" providerId="AD" clId="Web-{C83A35AB-30B0-7A20-BAF7-453614E3813C}" dt="2023-06-11T02:10:15.463" v="469" actId="20577"/>
          <ac:spMkLst>
            <pc:docMk/>
            <pc:sldMk cId="1314451071" sldId="2147471987"/>
            <ac:spMk id="18" creationId="{00000000-0000-0000-0000-000000000000}"/>
          </ac:spMkLst>
        </pc:spChg>
        <pc:spChg chg="mod">
          <ac:chgData name="William Fischer" userId="S::william_fischer_med.unc.edu#ext#@worldhealthorg.onmicrosoft.com::6996b5bb-6bed-4884-92ec-acf424c2bd51" providerId="AD" clId="Web-{C83A35AB-30B0-7A20-BAF7-453614E3813C}" dt="2023-06-11T02:09:36.273" v="457" actId="20577"/>
          <ac:spMkLst>
            <pc:docMk/>
            <pc:sldMk cId="1314451071" sldId="2147471987"/>
            <ac:spMk id="38" creationId="{3D710CB5-62F3-4126-B063-A557BEB04A9F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William Fischer" userId="S::william_fischer_med.unc.edu#ext#@worldhealthorg.onmicrosoft.com::6996b5bb-6bed-4884-92ec-acf424c2bd51" providerId="AD" clId="Web-{C83A35AB-30B0-7A20-BAF7-453614E3813C}" dt="2023-06-11T02:10:07.197" v="468"/>
              <pc2:cmMkLst xmlns:pc2="http://schemas.microsoft.com/office/powerpoint/2019/9/main/command">
                <pc:docMk/>
                <pc:sldMk cId="1314451071" sldId="2147471987"/>
                <pc2:cmMk id="{A2719106-4651-47A4-93CA-DEC9BB8455F3}"/>
              </pc2:cmMkLst>
            </pc226:cmChg>
          </p:ext>
        </pc:extLst>
      </pc:sldChg>
      <pc:sldChg chg="ord addCm">
        <pc:chgData name="William Fischer" userId="S::william_fischer_med.unc.edu#ext#@worldhealthorg.onmicrosoft.com::6996b5bb-6bed-4884-92ec-acf424c2bd51" providerId="AD" clId="Web-{C83A35AB-30B0-7A20-BAF7-453614E3813C}" dt="2023-06-11T02:18:39.541" v="529"/>
        <pc:sldMkLst>
          <pc:docMk/>
          <pc:sldMk cId="2663746355" sldId="2147471991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William Fischer" userId="S::william_fischer_med.unc.edu#ext#@worldhealthorg.onmicrosoft.com::6996b5bb-6bed-4884-92ec-acf424c2bd51" providerId="AD" clId="Web-{C83A35AB-30B0-7A20-BAF7-453614E3813C}" dt="2023-06-11T02:10:45.014" v="470"/>
              <pc2:cmMkLst xmlns:pc2="http://schemas.microsoft.com/office/powerpoint/2019/9/main/command">
                <pc:docMk/>
                <pc:sldMk cId="2663746355" sldId="2147471991"/>
                <pc2:cmMk id="{8E190023-10B6-4869-A409-5CBB0AEF274E}"/>
              </pc2:cmMkLst>
            </pc226:cmChg>
          </p:ext>
        </pc:extLst>
      </pc:sldChg>
      <pc:sldChg chg="addSp delSp modSp ord addCm">
        <pc:chgData name="William Fischer" userId="S::william_fischer_med.unc.edu#ext#@worldhealthorg.onmicrosoft.com::6996b5bb-6bed-4884-92ec-acf424c2bd51" providerId="AD" clId="Web-{C83A35AB-30B0-7A20-BAF7-453614E3813C}" dt="2023-06-11T04:40:59.845" v="756"/>
        <pc:sldMkLst>
          <pc:docMk/>
          <pc:sldMk cId="418704713" sldId="2147471992"/>
        </pc:sldMkLst>
        <pc:spChg chg="del">
          <ac:chgData name="William Fischer" userId="S::william_fischer_med.unc.edu#ext#@worldhealthorg.onmicrosoft.com::6996b5bb-6bed-4884-92ec-acf424c2bd51" providerId="AD" clId="Web-{C83A35AB-30B0-7A20-BAF7-453614E3813C}" dt="2023-06-11T02:11:17.298" v="491"/>
          <ac:spMkLst>
            <pc:docMk/>
            <pc:sldMk cId="418704713" sldId="2147471992"/>
            <ac:spMk id="3" creationId="{00000000-0000-0000-0000-000000000000}"/>
          </ac:spMkLst>
        </pc:spChg>
        <pc:spChg chg="mod">
          <ac:chgData name="William Fischer" userId="S::william_fischer_med.unc.edu#ext#@worldhealthorg.onmicrosoft.com::6996b5bb-6bed-4884-92ec-acf424c2bd51" providerId="AD" clId="Web-{C83A35AB-30B0-7A20-BAF7-453614E3813C}" dt="2023-06-11T02:14:29.571" v="510" actId="20577"/>
          <ac:spMkLst>
            <pc:docMk/>
            <pc:sldMk cId="418704713" sldId="2147471992"/>
            <ac:spMk id="8" creationId="{00000000-0000-0000-0000-000000000000}"/>
          </ac:spMkLst>
        </pc:spChg>
        <pc:spChg chg="mod">
          <ac:chgData name="William Fischer" userId="S::william_fischer_med.unc.edu#ext#@worldhealthorg.onmicrosoft.com::6996b5bb-6bed-4884-92ec-acf424c2bd51" providerId="AD" clId="Web-{C83A35AB-30B0-7A20-BAF7-453614E3813C}" dt="2023-06-11T02:15:41.810" v="521" actId="20577"/>
          <ac:spMkLst>
            <pc:docMk/>
            <pc:sldMk cId="418704713" sldId="2147471992"/>
            <ac:spMk id="9" creationId="{00000000-0000-0000-0000-000000000000}"/>
          </ac:spMkLst>
        </pc:spChg>
        <pc:spChg chg="mod">
          <ac:chgData name="William Fischer" userId="S::william_fischer_med.unc.edu#ext#@worldhealthorg.onmicrosoft.com::6996b5bb-6bed-4884-92ec-acf424c2bd51" providerId="AD" clId="Web-{C83A35AB-30B0-7A20-BAF7-453614E3813C}" dt="2023-06-11T02:11:12.454" v="490" actId="20577"/>
          <ac:spMkLst>
            <pc:docMk/>
            <pc:sldMk cId="418704713" sldId="2147471992"/>
            <ac:spMk id="28" creationId="{00000000-0000-0000-0000-000000000000}"/>
          </ac:spMkLst>
        </pc:spChg>
        <pc:spChg chg="add del mod">
          <ac:chgData name="William Fischer" userId="S::william_fischer_med.unc.edu#ext#@worldhealthorg.onmicrosoft.com::6996b5bb-6bed-4884-92ec-acf424c2bd51" providerId="AD" clId="Web-{C83A35AB-30B0-7A20-BAF7-453614E3813C}" dt="2023-06-11T02:14:09.734" v="505"/>
          <ac:spMkLst>
            <pc:docMk/>
            <pc:sldMk cId="418704713" sldId="2147471992"/>
            <ac:spMk id="29" creationId="{E406B55B-3346-43E1-D9AC-8C9C2B456786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William Fischer" userId="S::william_fischer_med.unc.edu#ext#@worldhealthorg.onmicrosoft.com::6996b5bb-6bed-4884-92ec-acf424c2bd51" providerId="AD" clId="Web-{C83A35AB-30B0-7A20-BAF7-453614E3813C}" dt="2023-06-11T02:39:07.490" v="656"/>
              <pc2:cmMkLst xmlns:pc2="http://schemas.microsoft.com/office/powerpoint/2019/9/main/command">
                <pc:docMk/>
                <pc:sldMk cId="418704713" sldId="2147471992"/>
                <pc2:cmMk id="{668D4906-EBB5-4204-AFFA-2D36BB72F216}"/>
              </pc2:cmMkLst>
            </pc226:cmChg>
            <pc226:cmChg xmlns:pc226="http://schemas.microsoft.com/office/powerpoint/2022/06/main/command" chg="add">
              <pc226:chgData name="William Fischer" userId="S::william_fischer_med.unc.edu#ext#@worldhealthorg.onmicrosoft.com::6996b5bb-6bed-4884-92ec-acf424c2bd51" providerId="AD" clId="Web-{C83A35AB-30B0-7A20-BAF7-453614E3813C}" dt="2023-06-11T04:40:59.845" v="756"/>
              <pc2:cmMkLst xmlns:pc2="http://schemas.microsoft.com/office/powerpoint/2019/9/main/command">
                <pc:docMk/>
                <pc:sldMk cId="418704713" sldId="2147471992"/>
                <pc2:cmMk id="{F5837BD5-9B5A-43D7-9038-85C78BDEEE93}"/>
              </pc2:cmMkLst>
            </pc226:cmChg>
            <pc226:cmChg xmlns:pc226="http://schemas.microsoft.com/office/powerpoint/2022/06/main/command" chg="add">
              <pc226:chgData name="William Fischer" userId="S::william_fischer_med.unc.edu#ext#@worldhealthorg.onmicrosoft.com::6996b5bb-6bed-4884-92ec-acf424c2bd51" providerId="AD" clId="Web-{C83A35AB-30B0-7A20-BAF7-453614E3813C}" dt="2023-06-11T02:15:35.560" v="520"/>
              <pc2:cmMkLst xmlns:pc2="http://schemas.microsoft.com/office/powerpoint/2019/9/main/command">
                <pc:docMk/>
                <pc:sldMk cId="418704713" sldId="2147471992"/>
                <pc2:cmMk id="{5A4E99F5-3D2A-4B8A-8CEE-EDE5DA714FD5}"/>
              </pc2:cmMkLst>
            </pc226:cmChg>
          </p:ext>
        </pc:extLst>
      </pc:sldChg>
      <pc:sldChg chg="modSp ord">
        <pc:chgData name="William Fischer" userId="S::william_fischer_med.unc.edu#ext#@worldhealthorg.onmicrosoft.com::6996b5bb-6bed-4884-92ec-acf424c2bd51" providerId="AD" clId="Web-{C83A35AB-30B0-7A20-BAF7-453614E3813C}" dt="2023-06-11T02:20:12.454" v="567" actId="20577"/>
        <pc:sldMkLst>
          <pc:docMk/>
          <pc:sldMk cId="853126119" sldId="2147471993"/>
        </pc:sldMkLst>
        <pc:spChg chg="mod">
          <ac:chgData name="William Fischer" userId="S::william_fischer_med.unc.edu#ext#@worldhealthorg.onmicrosoft.com::6996b5bb-6bed-4884-92ec-acf424c2bd51" providerId="AD" clId="Web-{C83A35AB-30B0-7A20-BAF7-453614E3813C}" dt="2023-06-11T02:20:12.454" v="567" actId="20577"/>
          <ac:spMkLst>
            <pc:docMk/>
            <pc:sldMk cId="853126119" sldId="2147471993"/>
            <ac:spMk id="3" creationId="{00000000-0000-0000-0000-000000000000}"/>
          </ac:spMkLst>
        </pc:spChg>
        <pc:spChg chg="mod">
          <ac:chgData name="William Fischer" userId="S::william_fischer_med.unc.edu#ext#@worldhealthorg.onmicrosoft.com::6996b5bb-6bed-4884-92ec-acf424c2bd51" providerId="AD" clId="Web-{C83A35AB-30B0-7A20-BAF7-453614E3813C}" dt="2023-06-11T02:19:27.779" v="538" actId="20577"/>
          <ac:spMkLst>
            <pc:docMk/>
            <pc:sldMk cId="853126119" sldId="2147471993"/>
            <ac:spMk id="12" creationId="{00000000-0000-0000-0000-000000000000}"/>
          </ac:spMkLst>
        </pc:spChg>
      </pc:sldChg>
      <pc:sldChg chg="modSp ord">
        <pc:chgData name="William Fischer" userId="S::william_fischer_med.unc.edu#ext#@worldhealthorg.onmicrosoft.com::6996b5bb-6bed-4884-92ec-acf424c2bd51" providerId="AD" clId="Web-{C83A35AB-30B0-7A20-BAF7-453614E3813C}" dt="2023-06-11T02:38:36.972" v="655" actId="20577"/>
        <pc:sldMkLst>
          <pc:docMk/>
          <pc:sldMk cId="3511048577" sldId="2147471995"/>
        </pc:sldMkLst>
        <pc:spChg chg="mod">
          <ac:chgData name="William Fischer" userId="S::william_fischer_med.unc.edu#ext#@worldhealthorg.onmicrosoft.com::6996b5bb-6bed-4884-92ec-acf424c2bd51" providerId="AD" clId="Web-{C83A35AB-30B0-7A20-BAF7-453614E3813C}" dt="2023-06-11T02:38:36.972" v="655" actId="20577"/>
          <ac:spMkLst>
            <pc:docMk/>
            <pc:sldMk cId="3511048577" sldId="2147471995"/>
            <ac:spMk id="11" creationId="{00000000-0000-0000-0000-000000000000}"/>
          </ac:spMkLst>
        </pc:spChg>
      </pc:sldChg>
      <pc:sldChg chg="modSp ord">
        <pc:chgData name="William Fischer" userId="S::william_fischer_med.unc.edu#ext#@worldhealthorg.onmicrosoft.com::6996b5bb-6bed-4884-92ec-acf424c2bd51" providerId="AD" clId="Web-{C83A35AB-30B0-7A20-BAF7-453614E3813C}" dt="2023-06-11T02:28:04.675" v="571" actId="20577"/>
        <pc:sldMkLst>
          <pc:docMk/>
          <pc:sldMk cId="1297315751" sldId="2147471996"/>
        </pc:sldMkLst>
        <pc:spChg chg="mod">
          <ac:chgData name="William Fischer" userId="S::william_fischer_med.unc.edu#ext#@worldhealthorg.onmicrosoft.com::6996b5bb-6bed-4884-92ec-acf424c2bd51" providerId="AD" clId="Web-{C83A35AB-30B0-7A20-BAF7-453614E3813C}" dt="2023-06-11T02:28:04.675" v="571" actId="20577"/>
          <ac:spMkLst>
            <pc:docMk/>
            <pc:sldMk cId="1297315751" sldId="2147471996"/>
            <ac:spMk id="18" creationId="{00000000-0000-0000-0000-000000000000}"/>
          </ac:spMkLst>
        </pc:spChg>
      </pc:sldChg>
      <pc:sldChg chg="modSp addCm">
        <pc:chgData name="William Fischer" userId="S::william_fischer_med.unc.edu#ext#@worldhealthorg.onmicrosoft.com::6996b5bb-6bed-4884-92ec-acf424c2bd51" providerId="AD" clId="Web-{C83A35AB-30B0-7A20-BAF7-453614E3813C}" dt="2023-06-11T02:43:31.723" v="723"/>
        <pc:sldMkLst>
          <pc:docMk/>
          <pc:sldMk cId="2266134342" sldId="2147471997"/>
        </pc:sldMkLst>
        <pc:spChg chg="mod">
          <ac:chgData name="William Fischer" userId="S::william_fischer_med.unc.edu#ext#@worldhealthorg.onmicrosoft.com::6996b5bb-6bed-4884-92ec-acf424c2bd51" providerId="AD" clId="Web-{C83A35AB-30B0-7A20-BAF7-453614E3813C}" dt="2023-06-11T02:42:37.672" v="722" actId="20577"/>
          <ac:spMkLst>
            <pc:docMk/>
            <pc:sldMk cId="2266134342" sldId="2147471997"/>
            <ac:spMk id="3" creationId="{00000000-0000-0000-0000-000000000000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William Fischer" userId="S::william_fischer_med.unc.edu#ext#@worldhealthorg.onmicrosoft.com::6996b5bb-6bed-4884-92ec-acf424c2bd51" providerId="AD" clId="Web-{C83A35AB-30B0-7A20-BAF7-453614E3813C}" dt="2023-06-11T02:40:19.171" v="659"/>
              <pc2:cmMkLst xmlns:pc2="http://schemas.microsoft.com/office/powerpoint/2019/9/main/command">
                <pc:docMk/>
                <pc:sldMk cId="2266134342" sldId="2147471997"/>
                <pc2:cmMk id="{FA8FD7A9-BD9F-426F-859C-8E6EE53BE413}"/>
              </pc2:cmMkLst>
            </pc226:cmChg>
            <pc226:cmChg xmlns:pc226="http://schemas.microsoft.com/office/powerpoint/2022/06/main/command" chg="add">
              <pc226:chgData name="William Fischer" userId="S::william_fischer_med.unc.edu#ext#@worldhealthorg.onmicrosoft.com::6996b5bb-6bed-4884-92ec-acf424c2bd51" providerId="AD" clId="Web-{C83A35AB-30B0-7A20-BAF7-453614E3813C}" dt="2023-06-11T02:43:31.723" v="723"/>
              <pc2:cmMkLst xmlns:pc2="http://schemas.microsoft.com/office/powerpoint/2019/9/main/command">
                <pc:docMk/>
                <pc:sldMk cId="2266134342" sldId="2147471997"/>
                <pc2:cmMk id="{692AA8CB-DA61-4B90-A255-1C4F11B4E156}"/>
              </pc2:cmMkLst>
            </pc226:cmChg>
          </p:ext>
        </pc:extLst>
      </pc:sldChg>
      <pc:sldChg chg="modSp">
        <pc:chgData name="William Fischer" userId="S::william_fischer_med.unc.edu#ext#@worldhealthorg.onmicrosoft.com::6996b5bb-6bed-4884-92ec-acf424c2bd51" providerId="AD" clId="Web-{C83A35AB-30B0-7A20-BAF7-453614E3813C}" dt="2023-06-11T02:44:09.225" v="731" actId="20577"/>
        <pc:sldMkLst>
          <pc:docMk/>
          <pc:sldMk cId="1811565446" sldId="2147471998"/>
        </pc:sldMkLst>
        <pc:spChg chg="mod">
          <ac:chgData name="William Fischer" userId="S::william_fischer_med.unc.edu#ext#@worldhealthorg.onmicrosoft.com::6996b5bb-6bed-4884-92ec-acf424c2bd51" providerId="AD" clId="Web-{C83A35AB-30B0-7A20-BAF7-453614E3813C}" dt="2023-06-11T02:44:09.225" v="731" actId="20577"/>
          <ac:spMkLst>
            <pc:docMk/>
            <pc:sldMk cId="1811565446" sldId="2147471998"/>
            <ac:spMk id="9" creationId="{00000000-0000-0000-0000-000000000000}"/>
          </ac:spMkLst>
        </pc:spChg>
      </pc:sldChg>
      <pc:sldChg chg="modSp addCm">
        <pc:chgData name="William Fischer" userId="S::william_fischer_med.unc.edu#ext#@worldhealthorg.onmicrosoft.com::6996b5bb-6bed-4884-92ec-acf424c2bd51" providerId="AD" clId="Web-{C83A35AB-30B0-7A20-BAF7-453614E3813C}" dt="2023-06-11T02:46:57.191" v="748"/>
        <pc:sldMkLst>
          <pc:docMk/>
          <pc:sldMk cId="1672467072" sldId="2147471999"/>
        </pc:sldMkLst>
        <pc:spChg chg="mod">
          <ac:chgData name="William Fischer" userId="S::william_fischer_med.unc.edu#ext#@worldhealthorg.onmicrosoft.com::6996b5bb-6bed-4884-92ec-acf424c2bd51" providerId="AD" clId="Web-{C83A35AB-30B0-7A20-BAF7-453614E3813C}" dt="2023-06-11T02:44:48.166" v="734" actId="20577"/>
          <ac:spMkLst>
            <pc:docMk/>
            <pc:sldMk cId="1672467072" sldId="2147471999"/>
            <ac:spMk id="3" creationId="{00000000-0000-0000-0000-000000000000}"/>
          </ac:spMkLst>
        </pc:spChg>
        <pc:spChg chg="mod">
          <ac:chgData name="William Fischer" userId="S::william_fischer_med.unc.edu#ext#@worldhealthorg.onmicrosoft.com::6996b5bb-6bed-4884-92ec-acf424c2bd51" providerId="AD" clId="Web-{C83A35AB-30B0-7A20-BAF7-453614E3813C}" dt="2023-06-11T02:46:09.140" v="747" actId="20577"/>
          <ac:spMkLst>
            <pc:docMk/>
            <pc:sldMk cId="1672467072" sldId="2147471999"/>
            <ac:spMk id="6" creationId="{00000000-0000-0000-0000-000000000000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William Fischer" userId="S::william_fischer_med.unc.edu#ext#@worldhealthorg.onmicrosoft.com::6996b5bb-6bed-4884-92ec-acf424c2bd51" providerId="AD" clId="Web-{C83A35AB-30B0-7A20-BAF7-453614E3813C}" dt="2023-06-11T02:46:57.191" v="748"/>
              <pc2:cmMkLst xmlns:pc2="http://schemas.microsoft.com/office/powerpoint/2019/9/main/command">
                <pc:docMk/>
                <pc:sldMk cId="1672467072" sldId="2147471999"/>
                <pc2:cmMk id="{836DD02E-529F-49BE-8D2C-E8DFDB2A24CB}"/>
              </pc2:cmMkLst>
            </pc226:cmChg>
          </p:ext>
        </pc:extLst>
      </pc:sldChg>
      <pc:sldChg chg="modSp ord">
        <pc:chgData name="William Fischer" userId="S::william_fischer_med.unc.edu#ext#@worldhealthorg.onmicrosoft.com::6996b5bb-6bed-4884-92ec-acf424c2bd51" providerId="AD" clId="Web-{C83A35AB-30B0-7A20-BAF7-453614E3813C}" dt="2023-06-11T02:47:38.053" v="755" actId="1076"/>
        <pc:sldMkLst>
          <pc:docMk/>
          <pc:sldMk cId="2589067434" sldId="2147472000"/>
        </pc:sldMkLst>
        <pc:spChg chg="mod">
          <ac:chgData name="William Fischer" userId="S::william_fischer_med.unc.edu#ext#@worldhealthorg.onmicrosoft.com::6996b5bb-6bed-4884-92ec-acf424c2bd51" providerId="AD" clId="Web-{C83A35AB-30B0-7A20-BAF7-453614E3813C}" dt="2023-06-11T02:47:25.177" v="754" actId="20577"/>
          <ac:spMkLst>
            <pc:docMk/>
            <pc:sldMk cId="2589067434" sldId="2147472000"/>
            <ac:spMk id="2" creationId="{00000000-0000-0000-0000-000000000000}"/>
          </ac:spMkLst>
        </pc:spChg>
        <pc:spChg chg="mod">
          <ac:chgData name="William Fischer" userId="S::william_fischer_med.unc.edu#ext#@worldhealthorg.onmicrosoft.com::6996b5bb-6bed-4884-92ec-acf424c2bd51" providerId="AD" clId="Web-{C83A35AB-30B0-7A20-BAF7-453614E3813C}" dt="2023-06-11T02:47:38.053" v="755" actId="1076"/>
          <ac:spMkLst>
            <pc:docMk/>
            <pc:sldMk cId="2589067434" sldId="2147472000"/>
            <ac:spMk id="24" creationId="{00000000-0000-0000-0000-000000000000}"/>
          </ac:spMkLst>
        </pc:spChg>
      </pc:sldChg>
      <pc:sldChg chg="ord">
        <pc:chgData name="William Fischer" userId="S::william_fischer_med.unc.edu#ext#@worldhealthorg.onmicrosoft.com::6996b5bb-6bed-4884-92ec-acf424c2bd51" providerId="AD" clId="Web-{C83A35AB-30B0-7A20-BAF7-453614E3813C}" dt="2023-06-11T04:43:05.948" v="758"/>
        <pc:sldMkLst>
          <pc:docMk/>
          <pc:sldMk cId="3197217129" sldId="2147472001"/>
        </pc:sldMkLst>
      </pc:sldChg>
      <pc:sldChg chg="modSp">
        <pc:chgData name="William Fischer" userId="S::william_fischer_med.unc.edu#ext#@worldhealthorg.onmicrosoft.com::6996b5bb-6bed-4884-92ec-acf424c2bd51" providerId="AD" clId="Web-{C83A35AB-30B0-7A20-BAF7-453614E3813C}" dt="2023-06-11T04:48:03.187" v="941" actId="20577"/>
        <pc:sldMkLst>
          <pc:docMk/>
          <pc:sldMk cId="1089225754" sldId="2147472005"/>
        </pc:sldMkLst>
        <pc:spChg chg="mod">
          <ac:chgData name="William Fischer" userId="S::william_fischer_med.unc.edu#ext#@worldhealthorg.onmicrosoft.com::6996b5bb-6bed-4884-92ec-acf424c2bd51" providerId="AD" clId="Web-{C83A35AB-30B0-7A20-BAF7-453614E3813C}" dt="2023-06-11T04:48:03.187" v="941" actId="20577"/>
          <ac:spMkLst>
            <pc:docMk/>
            <pc:sldMk cId="1089225754" sldId="2147472005"/>
            <ac:spMk id="3" creationId="{00000000-0000-0000-0000-000000000000}"/>
          </ac:spMkLst>
        </pc:spChg>
      </pc:sldChg>
      <pc:sldChg chg="modSp">
        <pc:chgData name="William Fischer" userId="S::william_fischer_med.unc.edu#ext#@worldhealthorg.onmicrosoft.com::6996b5bb-6bed-4884-92ec-acf424c2bd51" providerId="AD" clId="Web-{C83A35AB-30B0-7A20-BAF7-453614E3813C}" dt="2023-06-11T04:48:39.424" v="948" actId="20577"/>
        <pc:sldMkLst>
          <pc:docMk/>
          <pc:sldMk cId="3655280143" sldId="2147472007"/>
        </pc:sldMkLst>
        <pc:spChg chg="mod">
          <ac:chgData name="William Fischer" userId="S::william_fischer_med.unc.edu#ext#@worldhealthorg.onmicrosoft.com::6996b5bb-6bed-4884-92ec-acf424c2bd51" providerId="AD" clId="Web-{C83A35AB-30B0-7A20-BAF7-453614E3813C}" dt="2023-06-11T04:48:39.424" v="948" actId="20577"/>
          <ac:spMkLst>
            <pc:docMk/>
            <pc:sldMk cId="3655280143" sldId="2147472007"/>
            <ac:spMk id="5" creationId="{979E9A56-3771-E64F-A047-C8F151710779}"/>
          </ac:spMkLst>
        </pc:spChg>
      </pc:sldChg>
      <pc:sldChg chg="modSp">
        <pc:chgData name="William Fischer" userId="S::william_fischer_med.unc.edu#ext#@worldhealthorg.onmicrosoft.com::6996b5bb-6bed-4884-92ec-acf424c2bd51" providerId="AD" clId="Web-{C83A35AB-30B0-7A20-BAF7-453614E3813C}" dt="2023-06-11T04:52:22.519" v="1064" actId="20577"/>
        <pc:sldMkLst>
          <pc:docMk/>
          <pc:sldMk cId="3882917343" sldId="2147472008"/>
        </pc:sldMkLst>
        <pc:spChg chg="mod">
          <ac:chgData name="William Fischer" userId="S::william_fischer_med.unc.edu#ext#@worldhealthorg.onmicrosoft.com::6996b5bb-6bed-4884-92ec-acf424c2bd51" providerId="AD" clId="Web-{C83A35AB-30B0-7A20-BAF7-453614E3813C}" dt="2023-06-11T04:52:22.519" v="1064" actId="20577"/>
          <ac:spMkLst>
            <pc:docMk/>
            <pc:sldMk cId="3882917343" sldId="2147472008"/>
            <ac:spMk id="3" creationId="{00000000-0000-0000-0000-000000000000}"/>
          </ac:spMkLst>
        </pc:spChg>
      </pc:sldChg>
      <pc:sldChg chg="modSp">
        <pc:chgData name="William Fischer" userId="S::william_fischer_med.unc.edu#ext#@worldhealthorg.onmicrosoft.com::6996b5bb-6bed-4884-92ec-acf424c2bd51" providerId="AD" clId="Web-{C83A35AB-30B0-7A20-BAF7-453614E3813C}" dt="2023-06-11T02:08:33.878" v="445" actId="20577"/>
        <pc:sldMkLst>
          <pc:docMk/>
          <pc:sldMk cId="3663372302" sldId="2147472009"/>
        </pc:sldMkLst>
        <pc:spChg chg="mod">
          <ac:chgData name="William Fischer" userId="S::william_fischer_med.unc.edu#ext#@worldhealthorg.onmicrosoft.com::6996b5bb-6bed-4884-92ec-acf424c2bd51" providerId="AD" clId="Web-{C83A35AB-30B0-7A20-BAF7-453614E3813C}" dt="2023-06-11T02:08:33.878" v="445" actId="20577"/>
          <ac:spMkLst>
            <pc:docMk/>
            <pc:sldMk cId="3663372302" sldId="2147472009"/>
            <ac:spMk id="3" creationId="{36B21FE7-0AAE-4FEF-B1A6-D1A3150BF606}"/>
          </ac:spMkLst>
        </pc:spChg>
      </pc:sldChg>
      <pc:sldChg chg="ord">
        <pc:chgData name="William Fischer" userId="S::william_fischer_med.unc.edu#ext#@worldhealthorg.onmicrosoft.com::6996b5bb-6bed-4884-92ec-acf424c2bd51" providerId="AD" clId="Web-{C83A35AB-30B0-7A20-BAF7-453614E3813C}" dt="2023-06-11T02:17:52.913" v="527"/>
        <pc:sldMkLst>
          <pc:docMk/>
          <pc:sldMk cId="3112690286" sldId="2147472011"/>
        </pc:sldMkLst>
      </pc:sldChg>
      <pc:sldChg chg="ord">
        <pc:chgData name="William Fischer" userId="S::william_fischer_med.unc.edu#ext#@worldhealthorg.onmicrosoft.com::6996b5bb-6bed-4884-92ec-acf424c2bd51" providerId="AD" clId="Web-{C83A35AB-30B0-7A20-BAF7-453614E3813C}" dt="2023-06-11T02:39:34.742" v="658"/>
        <pc:sldMkLst>
          <pc:docMk/>
          <pc:sldMk cId="803250338" sldId="2147472013"/>
        </pc:sldMkLst>
      </pc:sldChg>
      <pc:sldChg chg="addCm">
        <pc:chgData name="William Fischer" userId="S::william_fischer_med.unc.edu#ext#@worldhealthorg.onmicrosoft.com::6996b5bb-6bed-4884-92ec-acf424c2bd51" providerId="AD" clId="Web-{C83A35AB-30B0-7A20-BAF7-453614E3813C}" dt="2023-06-11T01:22:56.463" v="2"/>
        <pc:sldMkLst>
          <pc:docMk/>
          <pc:sldMk cId="3581003363" sldId="2147472015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William Fischer" userId="S::william_fischer_med.unc.edu#ext#@worldhealthorg.onmicrosoft.com::6996b5bb-6bed-4884-92ec-acf424c2bd51" providerId="AD" clId="Web-{C83A35AB-30B0-7A20-BAF7-453614E3813C}" dt="2023-06-11T01:22:56.463" v="2"/>
              <pc2:cmMkLst xmlns:pc2="http://schemas.microsoft.com/office/powerpoint/2019/9/main/command">
                <pc:docMk/>
                <pc:sldMk cId="3581003363" sldId="2147472015"/>
                <pc2:cmMk id="{4F5547AB-0613-40F7-A123-F99B419FF18A}"/>
              </pc2:cmMkLst>
            </pc226:cmChg>
          </p:ext>
        </pc:extLst>
      </pc:sldChg>
      <pc:sldChg chg="ord">
        <pc:chgData name="William Fischer" userId="S::william_fischer_med.unc.edu#ext#@worldhealthorg.onmicrosoft.com::6996b5bb-6bed-4884-92ec-acf424c2bd51" providerId="AD" clId="Web-{C83A35AB-30B0-7A20-BAF7-453614E3813C}" dt="2023-06-11T02:20:18.033" v="568"/>
        <pc:sldMkLst>
          <pc:docMk/>
          <pc:sldMk cId="833044242" sldId="2147472016"/>
        </pc:sldMkLst>
      </pc:sldChg>
    </pc:docChg>
  </pc:docChgLst>
</pc:chgInfo>
</file>

<file path=ppt/comments/modernComment_7FFFD268_48507D0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292CB890-E5A6-40B7-B98B-E2978B53FBB0}" authorId="{8FCB19D1-E3DD-C5B8-C8B0-50255A664EA1}" created="2023-06-11T01:26:34.541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1213234432" sldId="2147471976"/>
      <ac:spMk id="2" creationId="{0DDE14BB-8673-F44F-84A9-85F48941F758}"/>
      <ac:txMk cp="247" len="170">
        <ac:context len="499" hash="2894037149"/>
      </ac:txMk>
    </ac:txMkLst>
    <p188:pos x="10071980" y="2542514"/>
    <p188:txBody>
      <a:bodyPr/>
      <a:lstStyle/>
      <a:p>
        <a:r>
          <a:rPr lang="en-US"/>
          <a:t>Note to self - recheck this wording.</a:t>
        </a:r>
      </a:p>
    </p188:txBody>
  </p188:cm>
</p188:cmLst>
</file>

<file path=ppt/comments/modernComment_7FFFD26D_73E1EB8F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1FF90836-3CE8-4604-9B72-565C58DBFBFC}" authorId="{8FCB19D1-E3DD-C5B8-C8B0-50255A664EA1}" created="2023-06-11T01:54:11.643">
    <pc:sldMkLst xmlns:pc="http://schemas.microsoft.com/office/powerpoint/2013/main/command">
      <pc:docMk/>
      <pc:sldMk cId="1944185743" sldId="2147471981"/>
    </pc:sldMkLst>
    <p188:txBody>
      <a:bodyPr/>
      <a:lstStyle/>
      <a:p>
        <a:r>
          <a:rPr lang="en-US"/>
          <a:t>Figures are in french</a:t>
        </a:r>
      </a:p>
    </p188:txBody>
  </p188:cm>
  <p188:cm id="{02248AFF-A672-404C-BC53-6A959C7A27C3}" authorId="{8FCB19D1-E3DD-C5B8-C8B0-50255A664EA1}" created="2023-06-11T01:55:10.851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1944185743" sldId="2147471981"/>
      <ac:spMk id="2" creationId="{00000000-0000-0000-0000-000000000000}"/>
      <ac:txMk cp="23" len="3">
        <ac:context len="35" hash="2896792871"/>
      </ac:txMk>
    </ac:txMkLst>
    <p188:pos x="6940990" y="188613"/>
    <p188:txBody>
      <a:bodyPr/>
      <a:lstStyle/>
      <a:p>
        <a:r>
          <a:rPr lang="en-US"/>
          <a:t>This isn't really about recognizing hemodynamic compromise - it is about the mechanisms of hemodynamic instability.</a:t>
        </a:r>
      </a:p>
    </p188:txBody>
  </p188:cm>
</p188:cmLst>
</file>

<file path=ppt/comments/modernComment_7FFFD270_C563CFDC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8BB4A137-703C-407C-9418-3637269E40A0}" authorId="{8FCB19D1-E3DD-C5B8-C8B0-50255A664EA1}" created="2023-06-11T01:58:27.521">
    <pc:sldMkLst xmlns:pc="http://schemas.microsoft.com/office/powerpoint/2013/main/command">
      <pc:docMk/>
      <pc:sldMk cId="3311652828" sldId="2147471984"/>
    </pc:sldMkLst>
    <p188:replyLst>
      <p188:reply id="{03F32AC3-902E-46E6-A8F2-31662C373725}" authorId="{8FCB19D1-E3DD-C5B8-C8B0-50255A664EA1}" created="2023-06-11T01:58:58.586">
        <p188:txBody>
          <a:bodyPr/>
          <a:lstStyle/>
          <a:p>
            <a:r>
              <a:rPr lang="en-US"/>
              <a:t>I would include another slide with definitions of sepsis and septic shock before managing the emergency.</a:t>
            </a:r>
          </a:p>
        </p188:txBody>
      </p188:reply>
    </p188:replyLst>
    <p188:txBody>
      <a:bodyPr/>
      <a:lstStyle/>
      <a:p>
        <a:r>
          <a:rPr lang="en-US"/>
          <a:t>what about sepsis and septic shock?</a:t>
        </a:r>
      </a:p>
    </p188:txBody>
  </p188:cm>
</p188:cmLst>
</file>

<file path=ppt/comments/modernComment_7FFFD272_D49D39C4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BDBB6C8A-1B08-4E0F-919F-02D1D9F1CCF4}" authorId="{8FCB19D1-E3DD-C5B8-C8B0-50255A664EA1}" created="2023-06-11T02:16:53.222">
    <pc:sldMkLst xmlns:pc="http://schemas.microsoft.com/office/powerpoint/2013/main/command">
      <pc:docMk/>
      <pc:sldMk cId="3567073732" sldId="2147471986"/>
    </pc:sldMkLst>
    <p188:replyLst>
      <p188:reply id="{2615843A-6F2B-4BBD-A461-32EA06D0B292}" authorId="{8FCB19D1-E3DD-C5B8-C8B0-50255A664EA1}" created="2023-06-11T02:17:36.756">
        <p188:txBody>
          <a:bodyPr/>
          <a:lstStyle/>
          <a:p>
            <a:r>
              <a:rPr lang="en-US"/>
              <a:t>I've moved this one into what I believe is the correct order</a:t>
            </a:r>
          </a:p>
        </p188:txBody>
      </p188:reply>
    </p188:replyLst>
    <p188:txBody>
      <a:bodyPr/>
      <a:lstStyle/>
      <a:p>
        <a:r>
          <a:rPr lang="en-US"/>
          <a:t>These slides are out of order</a:t>
        </a:r>
      </a:p>
    </p188:txBody>
  </p188:cm>
</p188:cmLst>
</file>

<file path=ppt/comments/modernComment_7FFFD273_4E58EE7F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A2719106-4651-47A4-93CA-DEC9BB8455F3}" authorId="{8FCB19D1-E3DD-C5B8-C8B0-50255A664EA1}" created="2023-06-11T02:10:07.197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1314451071" sldId="2147471987"/>
      <ac:spMk id="18" creationId="{00000000-0000-0000-0000-000000000000}"/>
    </ac:deMkLst>
    <p188:txBody>
      <a:bodyPr/>
      <a:lstStyle/>
      <a:p>
        <a:r>
          <a:rPr lang="en-US"/>
          <a:t>needs formatting</a:t>
        </a:r>
      </a:p>
    </p188:txBody>
  </p188:cm>
</p188:cmLst>
</file>

<file path=ppt/comments/modernComment_7FFFD277_9EC58B33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8E190023-10B6-4869-A409-5CBB0AEF274E}" authorId="{8FCB19D1-E3DD-C5B8-C8B0-50255A664EA1}" created="2023-06-11T02:10:45.014">
    <pc:sldMkLst xmlns:pc="http://schemas.microsoft.com/office/powerpoint/2013/main/command">
      <pc:docMk/>
      <pc:sldMk cId="2663746355" sldId="2147471991"/>
    </pc:sldMkLst>
    <p188:txBody>
      <a:bodyPr/>
      <a:lstStyle/>
      <a:p>
        <a:r>
          <a:rPr lang="en-US"/>
          <a:t>Is this for children only?  </a:t>
        </a:r>
      </a:p>
    </p188:txBody>
  </p188:cm>
</p188:cmLst>
</file>

<file path=ppt/comments/modernComment_7FFFD278_18F4ED49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5A4E99F5-3D2A-4B8A-8CEE-EDE5DA714FD5}" authorId="{8FCB19D1-E3DD-C5B8-C8B0-50255A664EA1}" created="2023-06-11T02:15:35.56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418704713" sldId="2147471992"/>
      <ac:spMk id="9" creationId="{00000000-0000-0000-0000-000000000000}"/>
    </ac:deMkLst>
    <p188:txBody>
      <a:bodyPr/>
      <a:lstStyle/>
      <a:p>
        <a:r>
          <a:rPr lang="en-US"/>
          <a:t>This slide suggest we would bolus RL/NS with 10% glucose which I don't believe is correct.</a:t>
        </a:r>
      </a:p>
    </p188:txBody>
  </p188:cm>
  <p188:cm id="{668D4906-EBB5-4204-AFFA-2D36BB72F216}" authorId="{8FCB19D1-E3DD-C5B8-C8B0-50255A664EA1}" created="2023-06-11T02:39:07.490">
    <pc:sldMkLst xmlns:pc="http://schemas.microsoft.com/office/powerpoint/2013/main/command">
      <pc:docMk/>
      <pc:sldMk cId="418704713" sldId="2147471992"/>
    </pc:sldMkLst>
    <p188:txBody>
      <a:bodyPr/>
      <a:lstStyle/>
      <a:p>
        <a:r>
          <a:rPr lang="en-US"/>
          <a:t>This slides seems out of place and incomplete; what about other levels of dehydration?</a:t>
        </a:r>
      </a:p>
    </p188:txBody>
  </p188:cm>
  <p188:cm id="{F5837BD5-9B5A-43D7-9038-85C78BDEEE93}" authorId="{8FCB19D1-E3DD-C5B8-C8B0-50255A664EA1}" created="2023-06-11T04:40:59.845">
    <pc:sldMkLst xmlns:pc="http://schemas.microsoft.com/office/powerpoint/2013/main/command">
      <pc:docMk/>
      <pc:sldMk cId="418704713" sldId="2147471992"/>
    </pc:sldMkLst>
    <p188:txBody>
      <a:bodyPr/>
      <a:lstStyle/>
      <a:p>
        <a:r>
          <a:rPr lang="en-US"/>
          <a:t>First fluid bolus 30ml/kg? and second 70ml/kg?  who is this for?</a:t>
        </a:r>
      </a:p>
    </p188:txBody>
  </p188:cm>
</p188:cmLst>
</file>

<file path=ppt/comments/modernComment_7FFFD27D_87127746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FA8FD7A9-BD9F-426F-859C-8E6EE53BE413}" authorId="{8FCB19D1-E3DD-C5B8-C8B0-50255A664EA1}" created="2023-06-11T02:40:19.171">
    <pc:sldMkLst xmlns:pc="http://schemas.microsoft.com/office/powerpoint/2013/main/command">
      <pc:docMk/>
      <pc:sldMk cId="2266134342" sldId="2147471997"/>
    </pc:sldMkLst>
    <p188:txBody>
      <a:bodyPr/>
      <a:lstStyle/>
      <a:p>
        <a:r>
          <a:rPr lang="en-US"/>
          <a:t>The prior slide said every 30 min.  The transition from shock to severe, moderate or mild dehydration is not clear.  I would change the title of the blue slide to indicate the change</a:t>
        </a:r>
      </a:p>
    </p188:txBody>
  </p188:cm>
  <p188:cm id="{692AA8CB-DA61-4B90-A255-1C4F11B4E156}" authorId="{8FCB19D1-E3DD-C5B8-C8B0-50255A664EA1}" created="2023-06-11T02:43:31.723">
    <pc:sldMkLst xmlns:pc="http://schemas.microsoft.com/office/powerpoint/2013/main/command">
      <pc:docMk/>
      <pc:sldMk cId="2266134342" sldId="2147471997"/>
    </pc:sldMkLst>
    <p188:txBody>
      <a:bodyPr/>
      <a:lstStyle/>
      <a:p>
        <a:r>
          <a:rPr lang="en-US"/>
          <a:t>This slide is also out of place and probably needs to be in a section dedicated to mild, mod, and severe dehydration without shock.</a:t>
        </a:r>
      </a:p>
    </p188:txBody>
  </p188:cm>
</p188:cmLst>
</file>

<file path=ppt/comments/modernComment_7FFFD27F_63AFD28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836DD02E-529F-49BE-8D2C-E8DFDB2A24CB}" authorId="{8FCB19D1-E3DD-C5B8-C8B0-50255A664EA1}" created="2023-06-11T02:46:57.191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1672467072" sldId="2147471999"/>
      <ac:spMk id="5" creationId="{00000000-0000-0000-0000-000000000000}"/>
      <ac:txMk cp="244" len="2">
        <ac:context len="300" hash="1841883870"/>
      </ac:txMk>
    </ac:txMkLst>
    <p188:pos x="4045414" y="1462048"/>
    <p188:txBody>
      <a:bodyPr/>
      <a:lstStyle/>
      <a:p>
        <a:r>
          <a:rPr lang="en-US"/>
          <a:t>shouldn't this be 1.5 since the temp is 38.5 and you have to add 2.5ml/kg/day for each degree above 37?</a:t>
        </a:r>
      </a:p>
    </p188:txBody>
  </p188:cm>
</p188:cmLst>
</file>

<file path=ppt/comments/modernComment_7FFFD28F_D571C663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4F5547AB-0613-40F7-A123-F99B419FF18A}" authorId="{8FCB19D1-E3DD-C5B8-C8B0-50255A664EA1}" created="2023-06-11T01:22:56.463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3581003363" sldId="2147472015"/>
      <ac:spMk id="10" creationId="{60B4B47C-B331-4EBA-919C-CD897A59C28C}"/>
      <ac:txMk cp="93" len="110">
        <ac:context len="205" hash="1543810687"/>
      </ac:txMk>
    </ac:txMkLst>
    <p188:pos x="1109049" y="1969128"/>
    <p188:txBody>
      <a:bodyPr/>
      <a:lstStyle/>
      <a:p>
        <a:r>
          <a:rPr lang="en-US"/>
          <a:t>Would lead with this</a:t>
        </a:r>
      </a:p>
    </p188:txBody>
  </p188:cm>
</p188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9BC7618-62FA-40AC-87F4-C8247300A2A4}" type="doc">
      <dgm:prSet loTypeId="urn:microsoft.com/office/officeart/2009/3/layout/HorizontalOrganizationChart" loCatId="hierarchy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fr-FR"/>
        </a:p>
      </dgm:t>
    </dgm:pt>
    <dgm:pt modelId="{7D59D5DB-C5AF-42DB-82F3-7C7704DC5F0A}">
      <dgm:prSet phldrT="[Texte]" custT="1"/>
      <dgm:spPr>
        <a:ln>
          <a:solidFill>
            <a:srgbClr val="BE3547"/>
          </a:solidFill>
        </a:ln>
      </dgm:spPr>
      <dgm:t>
        <a:bodyPr/>
        <a:lstStyle/>
        <a:p>
          <a:r>
            <a:rPr lang="en" sz="1600" noProof="0" dirty="0">
              <a:solidFill>
                <a:srgbClr val="00205C"/>
              </a:solidFill>
              <a:latin typeface="Arial" panose="020B0604020202020204" pitchFamily="34" charset="0"/>
              <a:cs typeface="Arial" panose="020B0604020202020204" pitchFamily="34" charset="0"/>
            </a:rPr>
            <a:t>Hypotension</a:t>
          </a:r>
        </a:p>
        <a:p>
          <a:r>
            <a:rPr lang="en" sz="1600" noProof="0" dirty="0">
              <a:solidFill>
                <a:srgbClr val="00205C"/>
              </a:solidFill>
              <a:latin typeface="Arial" panose="020B0604020202020204" pitchFamily="34" charset="0"/>
              <a:cs typeface="Arial" panose="020B0604020202020204" pitchFamily="34" charset="0"/>
            </a:rPr>
            <a:t>CRT ˃ 3 seconds</a:t>
          </a:r>
        </a:p>
        <a:p>
          <a:r>
            <a:rPr lang="en" sz="1600" noProof="0" dirty="0">
              <a:solidFill>
                <a:srgbClr val="00205C"/>
              </a:solidFill>
              <a:latin typeface="Arial" panose="020B0604020202020204" pitchFamily="34" charset="0"/>
              <a:cs typeface="Arial" panose="020B0604020202020204" pitchFamily="34" charset="0"/>
            </a:rPr>
            <a:t>Tachypnoea</a:t>
          </a:r>
        </a:p>
        <a:p>
          <a:r>
            <a:rPr lang="en" sz="1600" noProof="0" dirty="0">
              <a:solidFill>
                <a:srgbClr val="00205C"/>
              </a:solidFill>
              <a:latin typeface="Arial" panose="020B0604020202020204" pitchFamily="34" charset="0"/>
              <a:cs typeface="Arial" panose="020B0604020202020204" pitchFamily="34" charset="0"/>
            </a:rPr>
            <a:t>Tachycardia</a:t>
          </a:r>
        </a:p>
        <a:p>
          <a:r>
            <a:rPr lang="en" sz="1600" noProof="0" dirty="0">
              <a:solidFill>
                <a:srgbClr val="00205C"/>
              </a:solidFill>
              <a:latin typeface="Arial" panose="020B0604020202020204" pitchFamily="34" charset="0"/>
              <a:cs typeface="Arial" panose="020B0604020202020204" pitchFamily="34" charset="0"/>
            </a:rPr>
            <a:t>Cold extremities</a:t>
          </a:r>
        </a:p>
        <a:p>
          <a:r>
            <a:rPr lang="en" sz="1600" noProof="0" dirty="0">
              <a:solidFill>
                <a:srgbClr val="00205C"/>
              </a:solidFill>
              <a:latin typeface="Arial" panose="020B0604020202020204" pitchFamily="34" charset="0"/>
              <a:cs typeface="Arial" panose="020B0604020202020204" pitchFamily="34" charset="0"/>
            </a:rPr>
            <a:t>And/or decreased diuresis</a:t>
          </a:r>
        </a:p>
      </dgm:t>
    </dgm:pt>
    <dgm:pt modelId="{C9E73A45-2F34-4BF7-9F23-CD0DFA67D1E1}" type="parTrans" cxnId="{16BEBE26-2F68-41AE-BF05-4A9EE203A991}">
      <dgm:prSet/>
      <dgm:spPr/>
      <dgm:t>
        <a:bodyPr/>
        <a:lstStyle/>
        <a:p>
          <a:endParaRPr lang="fr-FR" sz="1800">
            <a:latin typeface="Segoe Condensed" panose="020B0606040200020203"/>
          </a:endParaRPr>
        </a:p>
      </dgm:t>
    </dgm:pt>
    <dgm:pt modelId="{C8F45BD0-59E9-4BAE-91AD-3C17823E7197}" type="sibTrans" cxnId="{16BEBE26-2F68-41AE-BF05-4A9EE203A991}">
      <dgm:prSet/>
      <dgm:spPr/>
      <dgm:t>
        <a:bodyPr/>
        <a:lstStyle/>
        <a:p>
          <a:endParaRPr lang="fr-FR" sz="1800">
            <a:latin typeface="Segoe Condensed" panose="020B0606040200020203"/>
          </a:endParaRPr>
        </a:p>
      </dgm:t>
    </dgm:pt>
    <dgm:pt modelId="{E1B171AD-F4B3-49BA-9887-7680431C2008}">
      <dgm:prSet phldrT="[Texte]" custT="1"/>
      <dgm:spPr>
        <a:solidFill>
          <a:srgbClr val="BE3547"/>
        </a:solidFill>
        <a:ln>
          <a:solidFill>
            <a:srgbClr val="BE3547"/>
          </a:solidFill>
        </a:ln>
      </dgm:spPr>
      <dgm:t>
        <a:bodyPr/>
        <a:lstStyle/>
        <a:p>
          <a:r>
            <a:rPr lang="en" sz="1600" b="1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Hypovolaemic</a:t>
          </a:r>
        </a:p>
      </dgm:t>
    </dgm:pt>
    <dgm:pt modelId="{D323AF9D-FB2A-4A33-9AA4-C85B7165F4F5}" type="parTrans" cxnId="{1E827985-061E-4F5E-AAB1-F69762BB336E}">
      <dgm:prSet/>
      <dgm:spPr>
        <a:ln>
          <a:solidFill>
            <a:schemeClr val="bg1"/>
          </a:solidFill>
        </a:ln>
      </dgm:spPr>
      <dgm:t>
        <a:bodyPr/>
        <a:lstStyle/>
        <a:p>
          <a:endParaRPr lang="fr-FR" sz="1800">
            <a:latin typeface="Segoe Condensed" panose="020B0606040200020203"/>
          </a:endParaRPr>
        </a:p>
      </dgm:t>
    </dgm:pt>
    <dgm:pt modelId="{81A11EB7-037F-4D3C-B482-BAE283C2B9AA}" type="sibTrans" cxnId="{1E827985-061E-4F5E-AAB1-F69762BB336E}">
      <dgm:prSet/>
      <dgm:spPr/>
      <dgm:t>
        <a:bodyPr/>
        <a:lstStyle/>
        <a:p>
          <a:endParaRPr lang="fr-FR" sz="1800">
            <a:latin typeface="Segoe Condensed" panose="020B0606040200020203"/>
          </a:endParaRPr>
        </a:p>
      </dgm:t>
    </dgm:pt>
    <dgm:pt modelId="{960FD128-E3C8-447B-A60B-3E7CFE03B5D7}">
      <dgm:prSet phldrT="[Texte]" custT="1"/>
      <dgm:spPr>
        <a:solidFill>
          <a:srgbClr val="BE3547"/>
        </a:solidFill>
        <a:ln>
          <a:solidFill>
            <a:srgbClr val="BE3547"/>
          </a:solidFill>
        </a:ln>
      </dgm:spPr>
      <dgm:t>
        <a:bodyPr/>
        <a:lstStyle/>
        <a:p>
          <a:r>
            <a:rPr lang="en" sz="1600" b="1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Septic</a:t>
          </a:r>
        </a:p>
      </dgm:t>
    </dgm:pt>
    <dgm:pt modelId="{3F4C786B-36D7-4FA3-8AE8-51D7D9365322}" type="parTrans" cxnId="{3B01869F-5A31-4B5E-A44D-4CA8F0A1D85E}">
      <dgm:prSet/>
      <dgm:spPr>
        <a:ln>
          <a:solidFill>
            <a:schemeClr val="bg1"/>
          </a:solidFill>
        </a:ln>
      </dgm:spPr>
      <dgm:t>
        <a:bodyPr/>
        <a:lstStyle/>
        <a:p>
          <a:endParaRPr lang="fr-FR" sz="1800">
            <a:latin typeface="Segoe Condensed" panose="020B0606040200020203"/>
          </a:endParaRPr>
        </a:p>
      </dgm:t>
    </dgm:pt>
    <dgm:pt modelId="{8A4C0E31-9C73-439E-A4B9-82C05F3BDF26}" type="sibTrans" cxnId="{3B01869F-5A31-4B5E-A44D-4CA8F0A1D85E}">
      <dgm:prSet/>
      <dgm:spPr/>
      <dgm:t>
        <a:bodyPr/>
        <a:lstStyle/>
        <a:p>
          <a:endParaRPr lang="fr-FR" sz="1800">
            <a:latin typeface="Segoe Condensed" panose="020B0606040200020203"/>
          </a:endParaRPr>
        </a:p>
      </dgm:t>
    </dgm:pt>
    <dgm:pt modelId="{9C111CC4-591C-4DC2-834E-E46FC4A60D46}">
      <dgm:prSet phldrT="[Texte]" custT="1"/>
      <dgm:spPr>
        <a:solidFill>
          <a:srgbClr val="BE3547"/>
        </a:solidFill>
        <a:ln>
          <a:solidFill>
            <a:srgbClr val="BE3547"/>
          </a:solidFill>
        </a:ln>
      </dgm:spPr>
      <dgm:t>
        <a:bodyPr/>
        <a:lstStyle/>
        <a:p>
          <a:r>
            <a:rPr lang="en" sz="1600" b="1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Haemorrhagic</a:t>
          </a:r>
        </a:p>
      </dgm:t>
    </dgm:pt>
    <dgm:pt modelId="{F2923D6C-4878-4C61-A172-A2685D3F287E}" type="parTrans" cxnId="{B3C3C887-97F4-4A38-8E77-BE478D7674AF}">
      <dgm:prSet/>
      <dgm:spPr>
        <a:ln>
          <a:solidFill>
            <a:schemeClr val="bg1"/>
          </a:solidFill>
        </a:ln>
      </dgm:spPr>
      <dgm:t>
        <a:bodyPr/>
        <a:lstStyle/>
        <a:p>
          <a:endParaRPr lang="fr-FR" sz="1800">
            <a:latin typeface="Segoe Condensed" panose="020B0606040200020203"/>
          </a:endParaRPr>
        </a:p>
      </dgm:t>
    </dgm:pt>
    <dgm:pt modelId="{46806594-A446-4524-B624-55A9256C9383}" type="sibTrans" cxnId="{B3C3C887-97F4-4A38-8E77-BE478D7674AF}">
      <dgm:prSet/>
      <dgm:spPr/>
      <dgm:t>
        <a:bodyPr/>
        <a:lstStyle/>
        <a:p>
          <a:endParaRPr lang="fr-FR" sz="1800">
            <a:latin typeface="Segoe Condensed" panose="020B0606040200020203"/>
          </a:endParaRPr>
        </a:p>
      </dgm:t>
    </dgm:pt>
    <dgm:pt modelId="{5F90993B-7978-4474-8273-EE1559E1A8E9}">
      <dgm:prSet phldrT="[Texte]" custT="1"/>
      <dgm:spPr>
        <a:ln>
          <a:solidFill>
            <a:srgbClr val="BE3547"/>
          </a:solidFill>
        </a:ln>
      </dgm:spPr>
      <dgm:t>
        <a:bodyPr/>
        <a:lstStyle/>
        <a:p>
          <a:r>
            <a:rPr lang="en-US" sz="1600" dirty="0">
              <a:solidFill>
                <a:srgbClr val="00205C"/>
              </a:solidFill>
              <a:latin typeface="Arial" panose="020B0604020202020204" pitchFamily="34" charset="0"/>
              <a:cs typeface="Arial" panose="020B0604020202020204" pitchFamily="34" charset="0"/>
            </a:rPr>
            <a:t>History of diarrhea and vomiting</a:t>
          </a:r>
          <a:endParaRPr lang="fr-FR" sz="1600" dirty="0">
            <a:solidFill>
              <a:srgbClr val="00205C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en" sz="1600" noProof="0" dirty="0">
              <a:solidFill>
                <a:srgbClr val="00205C"/>
              </a:solidFill>
              <a:latin typeface="Arial" panose="020B0604020202020204" pitchFamily="34" charset="0"/>
              <a:cs typeface="Arial" panose="020B0604020202020204" pitchFamily="34" charset="0"/>
            </a:rPr>
            <a:t>Dehydration</a:t>
          </a:r>
        </a:p>
      </dgm:t>
    </dgm:pt>
    <dgm:pt modelId="{66F8E35A-657F-45AD-982A-99ED7C1344B6}" type="parTrans" cxnId="{FA3EEF60-55B3-461B-BD93-2DF8907C69B8}">
      <dgm:prSet/>
      <dgm:spPr>
        <a:ln>
          <a:solidFill>
            <a:srgbClr val="E05972"/>
          </a:solidFill>
        </a:ln>
      </dgm:spPr>
      <dgm:t>
        <a:bodyPr/>
        <a:lstStyle/>
        <a:p>
          <a:endParaRPr lang="fr-FR" sz="1800"/>
        </a:p>
      </dgm:t>
    </dgm:pt>
    <dgm:pt modelId="{737CF04E-A323-422B-8EEA-EAB83041853F}" type="sibTrans" cxnId="{FA3EEF60-55B3-461B-BD93-2DF8907C69B8}">
      <dgm:prSet/>
      <dgm:spPr/>
      <dgm:t>
        <a:bodyPr/>
        <a:lstStyle/>
        <a:p>
          <a:endParaRPr lang="fr-FR" sz="1800"/>
        </a:p>
      </dgm:t>
    </dgm:pt>
    <dgm:pt modelId="{AE3DA716-80CB-470E-9811-29A32772FF85}">
      <dgm:prSet phldrT="[Texte]" custT="1"/>
      <dgm:spPr>
        <a:ln>
          <a:solidFill>
            <a:srgbClr val="BE3547"/>
          </a:solidFill>
        </a:ln>
      </dgm:spPr>
      <dgm:t>
        <a:bodyPr/>
        <a:lstStyle/>
        <a:p>
          <a:pPr rtl="0"/>
          <a:r>
            <a:rPr lang="en" sz="1600" noProof="0" dirty="0">
              <a:solidFill>
                <a:srgbClr val="00205C"/>
              </a:solidFill>
              <a:latin typeface="Arial"/>
              <a:cs typeface="Arial"/>
            </a:rPr>
            <a:t>Increased or decreaed temperature </a:t>
          </a:r>
        </a:p>
        <a:p>
          <a:r>
            <a:rPr lang="en" sz="1600" noProof="0" dirty="0">
              <a:solidFill>
                <a:srgbClr val="00205C"/>
              </a:solidFill>
              <a:latin typeface="Arial" panose="020B0604020202020204" pitchFamily="34" charset="0"/>
              <a:cs typeface="Arial" panose="020B0604020202020204" pitchFamily="34" charset="0"/>
            </a:rPr>
            <a:t>Signs of infection </a:t>
          </a:r>
        </a:p>
      </dgm:t>
    </dgm:pt>
    <dgm:pt modelId="{24F3DF6D-71DC-4535-9EC7-FB53BED6DE7B}" type="parTrans" cxnId="{DFCB38C9-9EE4-4085-BB31-1952C5B02798}">
      <dgm:prSet/>
      <dgm:spPr>
        <a:ln>
          <a:solidFill>
            <a:srgbClr val="E05972"/>
          </a:solidFill>
        </a:ln>
      </dgm:spPr>
      <dgm:t>
        <a:bodyPr/>
        <a:lstStyle/>
        <a:p>
          <a:endParaRPr lang="fr-FR" sz="1800"/>
        </a:p>
      </dgm:t>
    </dgm:pt>
    <dgm:pt modelId="{2A6C1EED-48A2-40D6-A54F-68F0DB73E907}" type="sibTrans" cxnId="{DFCB38C9-9EE4-4085-BB31-1952C5B02798}">
      <dgm:prSet/>
      <dgm:spPr/>
      <dgm:t>
        <a:bodyPr/>
        <a:lstStyle/>
        <a:p>
          <a:endParaRPr lang="fr-FR" sz="1800"/>
        </a:p>
      </dgm:t>
    </dgm:pt>
    <dgm:pt modelId="{AE5B174C-1D1F-4A91-8BA5-A7EA8E85755E}">
      <dgm:prSet custT="1"/>
      <dgm:spPr>
        <a:ln>
          <a:solidFill>
            <a:srgbClr val="BE3547"/>
          </a:solidFill>
        </a:ln>
      </dgm:spPr>
      <dgm:t>
        <a:bodyPr/>
        <a:lstStyle/>
        <a:p>
          <a:r>
            <a:rPr lang="en" sz="1600" noProof="0" dirty="0">
              <a:solidFill>
                <a:srgbClr val="00205C"/>
              </a:solidFill>
              <a:latin typeface="Arial" panose="020B0604020202020204" pitchFamily="34" charset="0"/>
              <a:cs typeface="Arial" panose="020B0604020202020204" pitchFamily="34" charset="0"/>
            </a:rPr>
            <a:t>Internal or external bleeding</a:t>
          </a:r>
        </a:p>
      </dgm:t>
    </dgm:pt>
    <dgm:pt modelId="{E79C7331-96D7-4B1D-8CC9-AA5166369D9E}" type="parTrans" cxnId="{D61FC35F-A9A0-4E4E-938D-5EF0030EC08C}">
      <dgm:prSet/>
      <dgm:spPr>
        <a:ln>
          <a:solidFill>
            <a:srgbClr val="E05972"/>
          </a:solidFill>
        </a:ln>
      </dgm:spPr>
      <dgm:t>
        <a:bodyPr/>
        <a:lstStyle/>
        <a:p>
          <a:endParaRPr lang="fr-FR" sz="1800"/>
        </a:p>
      </dgm:t>
    </dgm:pt>
    <dgm:pt modelId="{244201C2-C1F4-458A-8316-3E91126DB4D5}" type="sibTrans" cxnId="{D61FC35F-A9A0-4E4E-938D-5EF0030EC08C}">
      <dgm:prSet/>
      <dgm:spPr/>
      <dgm:t>
        <a:bodyPr/>
        <a:lstStyle/>
        <a:p>
          <a:endParaRPr lang="fr-FR" sz="1800"/>
        </a:p>
      </dgm:t>
    </dgm:pt>
    <dgm:pt modelId="{26320A05-5B77-44CE-B1D6-8D62F61C60AB}">
      <dgm:prSet phldrT="[Texte]" custT="1"/>
      <dgm:spPr>
        <a:ln>
          <a:solidFill>
            <a:schemeClr val="bg1"/>
          </a:solidFill>
        </a:ln>
      </dgm:spPr>
      <dgm:t>
        <a:bodyPr/>
        <a:lstStyle/>
        <a:p>
          <a:r>
            <a:rPr lang="fr-FR" sz="1800" b="1" dirty="0">
              <a:solidFill>
                <a:srgbClr val="E05972"/>
              </a:solidFill>
              <a:latin typeface="Arial" panose="020B0604020202020204" pitchFamily="34" charset="0"/>
              <a:cs typeface="Arial" panose="020B0604020202020204" pitchFamily="34" charset="0"/>
            </a:rPr>
            <a:t>PLUS</a:t>
          </a:r>
        </a:p>
      </dgm:t>
    </dgm:pt>
    <dgm:pt modelId="{5EF70729-1794-4171-9887-912020A888A9}" type="parTrans" cxnId="{3E496D82-A5F2-4CB6-AFA5-675DCDFC74C3}">
      <dgm:prSet/>
      <dgm:spPr>
        <a:ln>
          <a:solidFill>
            <a:srgbClr val="E05972"/>
          </a:solidFill>
        </a:ln>
      </dgm:spPr>
      <dgm:t>
        <a:bodyPr/>
        <a:lstStyle/>
        <a:p>
          <a:endParaRPr lang="fr-FR"/>
        </a:p>
      </dgm:t>
    </dgm:pt>
    <dgm:pt modelId="{4E5C24B5-4198-4F6F-A5D8-49440070ACD0}" type="sibTrans" cxnId="{3E496D82-A5F2-4CB6-AFA5-675DCDFC74C3}">
      <dgm:prSet/>
      <dgm:spPr/>
      <dgm:t>
        <a:bodyPr/>
        <a:lstStyle/>
        <a:p>
          <a:endParaRPr lang="fr-FR"/>
        </a:p>
      </dgm:t>
    </dgm:pt>
    <dgm:pt modelId="{017C3F3B-F8D7-46CF-8BD7-E847EA1323C7}" type="pres">
      <dgm:prSet presAssocID="{B9BC7618-62FA-40AC-87F4-C8247300A2A4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18D9958C-E7B7-404F-A155-7B0DE665A15E}" type="pres">
      <dgm:prSet presAssocID="{7D59D5DB-C5AF-42DB-82F3-7C7704DC5F0A}" presName="hierRoot1" presStyleCnt="0">
        <dgm:presLayoutVars>
          <dgm:hierBranch val="init"/>
        </dgm:presLayoutVars>
      </dgm:prSet>
      <dgm:spPr/>
    </dgm:pt>
    <dgm:pt modelId="{E150106E-F073-4798-82A4-EB46BC9C4C66}" type="pres">
      <dgm:prSet presAssocID="{7D59D5DB-C5AF-42DB-82F3-7C7704DC5F0A}" presName="rootComposite1" presStyleCnt="0"/>
      <dgm:spPr/>
    </dgm:pt>
    <dgm:pt modelId="{98215016-7A1D-4DD0-9469-54E966631728}" type="pres">
      <dgm:prSet presAssocID="{7D59D5DB-C5AF-42DB-82F3-7C7704DC5F0A}" presName="rootText1" presStyleLbl="node0" presStyleIdx="0" presStyleCnt="1" custScaleY="247764" custLinFactNeighborX="1918" custLinFactNeighborY="-2718">
        <dgm:presLayoutVars>
          <dgm:chPref val="3"/>
        </dgm:presLayoutVars>
      </dgm:prSet>
      <dgm:spPr/>
    </dgm:pt>
    <dgm:pt modelId="{2D0A293E-D443-404A-B755-0F9A98EE10DC}" type="pres">
      <dgm:prSet presAssocID="{7D59D5DB-C5AF-42DB-82F3-7C7704DC5F0A}" presName="rootConnector1" presStyleLbl="node1" presStyleIdx="0" presStyleCnt="0"/>
      <dgm:spPr/>
    </dgm:pt>
    <dgm:pt modelId="{1DFB2DBE-E08B-427D-B8B9-A58C09E6D0E0}" type="pres">
      <dgm:prSet presAssocID="{7D59D5DB-C5AF-42DB-82F3-7C7704DC5F0A}" presName="hierChild2" presStyleCnt="0"/>
      <dgm:spPr/>
    </dgm:pt>
    <dgm:pt modelId="{A1CDF29F-EAFE-4E76-BF2E-483205E67DE0}" type="pres">
      <dgm:prSet presAssocID="{5EF70729-1794-4171-9887-912020A888A9}" presName="Name64" presStyleLbl="parChTrans1D2" presStyleIdx="0" presStyleCnt="1"/>
      <dgm:spPr/>
    </dgm:pt>
    <dgm:pt modelId="{88BFEA2E-D86C-496A-9242-37718A7163A9}" type="pres">
      <dgm:prSet presAssocID="{26320A05-5B77-44CE-B1D6-8D62F61C60AB}" presName="hierRoot2" presStyleCnt="0">
        <dgm:presLayoutVars>
          <dgm:hierBranch val="init"/>
        </dgm:presLayoutVars>
      </dgm:prSet>
      <dgm:spPr/>
    </dgm:pt>
    <dgm:pt modelId="{D223840D-D61B-4A56-AFC8-A7BC3CFBC7DD}" type="pres">
      <dgm:prSet presAssocID="{26320A05-5B77-44CE-B1D6-8D62F61C60AB}" presName="rootComposite" presStyleCnt="0"/>
      <dgm:spPr/>
    </dgm:pt>
    <dgm:pt modelId="{06EF9189-C0C5-4146-86B1-CF54105F24C1}" type="pres">
      <dgm:prSet presAssocID="{26320A05-5B77-44CE-B1D6-8D62F61C60AB}" presName="rootText" presStyleLbl="node2" presStyleIdx="0" presStyleCnt="1" custScaleX="31864" custScaleY="146411" custLinFactNeighborX="-5384" custLinFactNeighborY="-2718">
        <dgm:presLayoutVars>
          <dgm:chPref val="3"/>
        </dgm:presLayoutVars>
      </dgm:prSet>
      <dgm:spPr/>
    </dgm:pt>
    <dgm:pt modelId="{9B52A4F8-CA23-45A4-BC88-4FF6ECD48D9E}" type="pres">
      <dgm:prSet presAssocID="{26320A05-5B77-44CE-B1D6-8D62F61C60AB}" presName="rootConnector" presStyleLbl="node2" presStyleIdx="0" presStyleCnt="1"/>
      <dgm:spPr/>
    </dgm:pt>
    <dgm:pt modelId="{9937C74F-0617-41D4-8EB0-7F3B6AED2CF2}" type="pres">
      <dgm:prSet presAssocID="{26320A05-5B77-44CE-B1D6-8D62F61C60AB}" presName="hierChild4" presStyleCnt="0"/>
      <dgm:spPr/>
    </dgm:pt>
    <dgm:pt modelId="{1B34EECF-3BE6-4A8C-A886-0261583CD453}" type="pres">
      <dgm:prSet presAssocID="{66F8E35A-657F-45AD-982A-99ED7C1344B6}" presName="Name64" presStyleLbl="parChTrans1D3" presStyleIdx="0" presStyleCnt="3"/>
      <dgm:spPr/>
    </dgm:pt>
    <dgm:pt modelId="{3A455658-C034-4A09-A01E-6340339E89BE}" type="pres">
      <dgm:prSet presAssocID="{5F90993B-7978-4474-8273-EE1559E1A8E9}" presName="hierRoot2" presStyleCnt="0">
        <dgm:presLayoutVars>
          <dgm:hierBranch val="init"/>
        </dgm:presLayoutVars>
      </dgm:prSet>
      <dgm:spPr/>
    </dgm:pt>
    <dgm:pt modelId="{1FCC4A61-4A49-474B-9DCE-CBE4773747FC}" type="pres">
      <dgm:prSet presAssocID="{5F90993B-7978-4474-8273-EE1559E1A8E9}" presName="rootComposite" presStyleCnt="0"/>
      <dgm:spPr/>
    </dgm:pt>
    <dgm:pt modelId="{58FB5948-E075-4FF1-8FE3-93109C7D935B}" type="pres">
      <dgm:prSet presAssocID="{5F90993B-7978-4474-8273-EE1559E1A8E9}" presName="rootText" presStyleLbl="node3" presStyleIdx="0" presStyleCnt="3" custScaleX="161051" custScaleY="96564" custLinFactNeighborX="-368" custLinFactNeighborY="-3345">
        <dgm:presLayoutVars>
          <dgm:chPref val="3"/>
        </dgm:presLayoutVars>
      </dgm:prSet>
      <dgm:spPr/>
    </dgm:pt>
    <dgm:pt modelId="{4DBFF928-B6BF-4D94-BEE0-24D10AE5D58C}" type="pres">
      <dgm:prSet presAssocID="{5F90993B-7978-4474-8273-EE1559E1A8E9}" presName="rootConnector" presStyleLbl="node3" presStyleIdx="0" presStyleCnt="3"/>
      <dgm:spPr/>
    </dgm:pt>
    <dgm:pt modelId="{29220D71-9BA1-481B-95E9-3EBF53B86386}" type="pres">
      <dgm:prSet presAssocID="{5F90993B-7978-4474-8273-EE1559E1A8E9}" presName="hierChild4" presStyleCnt="0"/>
      <dgm:spPr/>
    </dgm:pt>
    <dgm:pt modelId="{555F7DA2-71C5-44C6-B735-708A06E7C87F}" type="pres">
      <dgm:prSet presAssocID="{D323AF9D-FB2A-4A33-9AA4-C85B7165F4F5}" presName="Name64" presStyleLbl="parChTrans1D4" presStyleIdx="0" presStyleCnt="3"/>
      <dgm:spPr/>
    </dgm:pt>
    <dgm:pt modelId="{421E369F-E0A9-4C03-818F-86719EE583B2}" type="pres">
      <dgm:prSet presAssocID="{E1B171AD-F4B3-49BA-9887-7680431C2008}" presName="hierRoot2" presStyleCnt="0">
        <dgm:presLayoutVars>
          <dgm:hierBranch val="init"/>
        </dgm:presLayoutVars>
      </dgm:prSet>
      <dgm:spPr/>
    </dgm:pt>
    <dgm:pt modelId="{E03DFD71-2798-40DD-8ACC-933005AA2FE0}" type="pres">
      <dgm:prSet presAssocID="{E1B171AD-F4B3-49BA-9887-7680431C2008}" presName="rootComposite" presStyleCnt="0"/>
      <dgm:spPr/>
    </dgm:pt>
    <dgm:pt modelId="{C0307D41-7C87-44CF-93B4-6880687A4775}" type="pres">
      <dgm:prSet presAssocID="{E1B171AD-F4B3-49BA-9887-7680431C2008}" presName="rootText" presStyleLbl="node4" presStyleIdx="0" presStyleCnt="3" custScaleX="75132" custScaleY="96564" custLinFactNeighborX="-82" custLinFactNeighborY="-3345">
        <dgm:presLayoutVars>
          <dgm:chPref val="3"/>
        </dgm:presLayoutVars>
      </dgm:prSet>
      <dgm:spPr/>
    </dgm:pt>
    <dgm:pt modelId="{BE019334-FEA4-466F-811B-1FAA7D3564CA}" type="pres">
      <dgm:prSet presAssocID="{E1B171AD-F4B3-49BA-9887-7680431C2008}" presName="rootConnector" presStyleLbl="node4" presStyleIdx="0" presStyleCnt="3"/>
      <dgm:spPr/>
    </dgm:pt>
    <dgm:pt modelId="{15E46C7C-AAA9-4A33-AA39-A7B162B21171}" type="pres">
      <dgm:prSet presAssocID="{E1B171AD-F4B3-49BA-9887-7680431C2008}" presName="hierChild4" presStyleCnt="0"/>
      <dgm:spPr/>
    </dgm:pt>
    <dgm:pt modelId="{85A7F308-3E98-40B4-A1F0-3A54B8160A83}" type="pres">
      <dgm:prSet presAssocID="{E1B171AD-F4B3-49BA-9887-7680431C2008}" presName="hierChild5" presStyleCnt="0"/>
      <dgm:spPr/>
    </dgm:pt>
    <dgm:pt modelId="{4AB30F4F-57D5-409A-8CD7-5FA6FF0D58EC}" type="pres">
      <dgm:prSet presAssocID="{5F90993B-7978-4474-8273-EE1559E1A8E9}" presName="hierChild5" presStyleCnt="0"/>
      <dgm:spPr/>
    </dgm:pt>
    <dgm:pt modelId="{69FB8F9E-9214-40B2-8966-FAE9F520B1F0}" type="pres">
      <dgm:prSet presAssocID="{24F3DF6D-71DC-4535-9EC7-FB53BED6DE7B}" presName="Name64" presStyleLbl="parChTrans1D3" presStyleIdx="1" presStyleCnt="3"/>
      <dgm:spPr/>
    </dgm:pt>
    <dgm:pt modelId="{22BFDD29-40E9-4E12-AF95-19B1594410FC}" type="pres">
      <dgm:prSet presAssocID="{AE3DA716-80CB-470E-9811-29A32772FF85}" presName="hierRoot2" presStyleCnt="0">
        <dgm:presLayoutVars>
          <dgm:hierBranch val="init"/>
        </dgm:presLayoutVars>
      </dgm:prSet>
      <dgm:spPr/>
    </dgm:pt>
    <dgm:pt modelId="{AB701761-7CE6-4A4A-8DF6-C48AE41C3B9C}" type="pres">
      <dgm:prSet presAssocID="{AE3DA716-80CB-470E-9811-29A32772FF85}" presName="rootComposite" presStyleCnt="0"/>
      <dgm:spPr/>
    </dgm:pt>
    <dgm:pt modelId="{BB058C9A-ED6D-4B61-A7A5-7D966748D40A}" type="pres">
      <dgm:prSet presAssocID="{AE3DA716-80CB-470E-9811-29A32772FF85}" presName="rootText" presStyleLbl="node3" presStyleIdx="1" presStyleCnt="3" custScaleX="161051" custScaleY="96055" custLinFactNeighborX="-368" custLinFactNeighborY="-5334">
        <dgm:presLayoutVars>
          <dgm:chPref val="3"/>
        </dgm:presLayoutVars>
      </dgm:prSet>
      <dgm:spPr/>
    </dgm:pt>
    <dgm:pt modelId="{5A3E8871-B373-4726-933D-B7D833DD6009}" type="pres">
      <dgm:prSet presAssocID="{AE3DA716-80CB-470E-9811-29A32772FF85}" presName="rootConnector" presStyleLbl="node3" presStyleIdx="1" presStyleCnt="3"/>
      <dgm:spPr/>
    </dgm:pt>
    <dgm:pt modelId="{E9A47DFC-6414-4560-A258-BE16E859B2AA}" type="pres">
      <dgm:prSet presAssocID="{AE3DA716-80CB-470E-9811-29A32772FF85}" presName="hierChild4" presStyleCnt="0"/>
      <dgm:spPr/>
    </dgm:pt>
    <dgm:pt modelId="{6FEA09B4-856C-43E5-8270-EC7E5695ABD2}" type="pres">
      <dgm:prSet presAssocID="{3F4C786B-36D7-4FA3-8AE8-51D7D9365322}" presName="Name64" presStyleLbl="parChTrans1D4" presStyleIdx="1" presStyleCnt="3"/>
      <dgm:spPr/>
    </dgm:pt>
    <dgm:pt modelId="{087EFA5C-A882-4AB7-A1E2-CBE23E17FACC}" type="pres">
      <dgm:prSet presAssocID="{960FD128-E3C8-447B-A60B-3E7CFE03B5D7}" presName="hierRoot2" presStyleCnt="0">
        <dgm:presLayoutVars>
          <dgm:hierBranch val="init"/>
        </dgm:presLayoutVars>
      </dgm:prSet>
      <dgm:spPr/>
    </dgm:pt>
    <dgm:pt modelId="{24CB32FC-459F-4BDA-96A8-9056486A6C14}" type="pres">
      <dgm:prSet presAssocID="{960FD128-E3C8-447B-A60B-3E7CFE03B5D7}" presName="rootComposite" presStyleCnt="0"/>
      <dgm:spPr/>
    </dgm:pt>
    <dgm:pt modelId="{57830D7B-6A36-44AA-8997-5CF7335D9829}" type="pres">
      <dgm:prSet presAssocID="{960FD128-E3C8-447B-A60B-3E7CFE03B5D7}" presName="rootText" presStyleLbl="node4" presStyleIdx="1" presStyleCnt="3" custScaleX="75132" custScaleY="96055" custLinFactNeighborX="-82" custLinFactNeighborY="-5334">
        <dgm:presLayoutVars>
          <dgm:chPref val="3"/>
        </dgm:presLayoutVars>
      </dgm:prSet>
      <dgm:spPr/>
    </dgm:pt>
    <dgm:pt modelId="{8C46D1C0-1626-4AA4-AAD4-96EE0539F1F5}" type="pres">
      <dgm:prSet presAssocID="{960FD128-E3C8-447B-A60B-3E7CFE03B5D7}" presName="rootConnector" presStyleLbl="node4" presStyleIdx="1" presStyleCnt="3"/>
      <dgm:spPr/>
    </dgm:pt>
    <dgm:pt modelId="{E35F99B5-4C63-473A-8A1A-0BAAA8F0B849}" type="pres">
      <dgm:prSet presAssocID="{960FD128-E3C8-447B-A60B-3E7CFE03B5D7}" presName="hierChild4" presStyleCnt="0"/>
      <dgm:spPr/>
    </dgm:pt>
    <dgm:pt modelId="{2A17FB16-31A8-42B8-B2DA-6A6616838125}" type="pres">
      <dgm:prSet presAssocID="{960FD128-E3C8-447B-A60B-3E7CFE03B5D7}" presName="hierChild5" presStyleCnt="0"/>
      <dgm:spPr/>
    </dgm:pt>
    <dgm:pt modelId="{8EC1E885-3CB1-4E67-89F0-2929EF440C32}" type="pres">
      <dgm:prSet presAssocID="{AE3DA716-80CB-470E-9811-29A32772FF85}" presName="hierChild5" presStyleCnt="0"/>
      <dgm:spPr/>
    </dgm:pt>
    <dgm:pt modelId="{495585F2-2C37-46C3-A064-BDB230CA6F8D}" type="pres">
      <dgm:prSet presAssocID="{E79C7331-96D7-4B1D-8CC9-AA5166369D9E}" presName="Name64" presStyleLbl="parChTrans1D3" presStyleIdx="2" presStyleCnt="3"/>
      <dgm:spPr/>
    </dgm:pt>
    <dgm:pt modelId="{79E042D4-884A-4746-A1F8-776FE1CB8A52}" type="pres">
      <dgm:prSet presAssocID="{AE5B174C-1D1F-4A91-8BA5-A7EA8E85755E}" presName="hierRoot2" presStyleCnt="0">
        <dgm:presLayoutVars>
          <dgm:hierBranch val="init"/>
        </dgm:presLayoutVars>
      </dgm:prSet>
      <dgm:spPr/>
    </dgm:pt>
    <dgm:pt modelId="{84EDF006-A112-4564-81C4-E81CE6C45728}" type="pres">
      <dgm:prSet presAssocID="{AE5B174C-1D1F-4A91-8BA5-A7EA8E85755E}" presName="rootComposite" presStyleCnt="0"/>
      <dgm:spPr/>
    </dgm:pt>
    <dgm:pt modelId="{37669076-7F54-4474-AEA5-9D334CF9211B}" type="pres">
      <dgm:prSet presAssocID="{AE5B174C-1D1F-4A91-8BA5-A7EA8E85755E}" presName="rootText" presStyleLbl="node3" presStyleIdx="2" presStyleCnt="3" custScaleX="161051" custScaleY="91332">
        <dgm:presLayoutVars>
          <dgm:chPref val="3"/>
        </dgm:presLayoutVars>
      </dgm:prSet>
      <dgm:spPr/>
    </dgm:pt>
    <dgm:pt modelId="{47A0C0DB-3885-4BA6-A22D-050E63AB645C}" type="pres">
      <dgm:prSet presAssocID="{AE5B174C-1D1F-4A91-8BA5-A7EA8E85755E}" presName="rootConnector" presStyleLbl="node3" presStyleIdx="2" presStyleCnt="3"/>
      <dgm:spPr/>
    </dgm:pt>
    <dgm:pt modelId="{0DF4019A-8276-4ADB-892F-4458BC737D6F}" type="pres">
      <dgm:prSet presAssocID="{AE5B174C-1D1F-4A91-8BA5-A7EA8E85755E}" presName="hierChild4" presStyleCnt="0"/>
      <dgm:spPr/>
    </dgm:pt>
    <dgm:pt modelId="{77B6B2F8-6043-4225-B961-B96EC9D52B11}" type="pres">
      <dgm:prSet presAssocID="{F2923D6C-4878-4C61-A172-A2685D3F287E}" presName="Name64" presStyleLbl="parChTrans1D4" presStyleIdx="2" presStyleCnt="3"/>
      <dgm:spPr/>
    </dgm:pt>
    <dgm:pt modelId="{8F2F8444-BD8F-488E-B47B-012012F9B2CF}" type="pres">
      <dgm:prSet presAssocID="{9C111CC4-591C-4DC2-834E-E46FC4A60D46}" presName="hierRoot2" presStyleCnt="0">
        <dgm:presLayoutVars>
          <dgm:hierBranch val="init"/>
        </dgm:presLayoutVars>
      </dgm:prSet>
      <dgm:spPr/>
    </dgm:pt>
    <dgm:pt modelId="{A80FAFB5-6347-4E6A-A3CB-2E626B80FAEC}" type="pres">
      <dgm:prSet presAssocID="{9C111CC4-591C-4DC2-834E-E46FC4A60D46}" presName="rootComposite" presStyleCnt="0"/>
      <dgm:spPr/>
    </dgm:pt>
    <dgm:pt modelId="{4C03F3E8-1B9D-4D93-BC19-117E283DA9FD}" type="pres">
      <dgm:prSet presAssocID="{9C111CC4-591C-4DC2-834E-E46FC4A60D46}" presName="rootText" presStyleLbl="node4" presStyleIdx="2" presStyleCnt="3" custScaleX="75132" custScaleY="91332" custLinFactNeighborX="-82" custLinFactNeighborY="-3373">
        <dgm:presLayoutVars>
          <dgm:chPref val="3"/>
        </dgm:presLayoutVars>
      </dgm:prSet>
      <dgm:spPr/>
    </dgm:pt>
    <dgm:pt modelId="{CD7B951B-1D92-401C-9F3E-965519FC2B5D}" type="pres">
      <dgm:prSet presAssocID="{9C111CC4-591C-4DC2-834E-E46FC4A60D46}" presName="rootConnector" presStyleLbl="node4" presStyleIdx="2" presStyleCnt="3"/>
      <dgm:spPr/>
    </dgm:pt>
    <dgm:pt modelId="{DA139D62-9860-4487-A51B-DAD946C07875}" type="pres">
      <dgm:prSet presAssocID="{9C111CC4-591C-4DC2-834E-E46FC4A60D46}" presName="hierChild4" presStyleCnt="0"/>
      <dgm:spPr/>
    </dgm:pt>
    <dgm:pt modelId="{7C272FDA-4C19-42AF-A294-0DFD5079FE43}" type="pres">
      <dgm:prSet presAssocID="{9C111CC4-591C-4DC2-834E-E46FC4A60D46}" presName="hierChild5" presStyleCnt="0"/>
      <dgm:spPr/>
    </dgm:pt>
    <dgm:pt modelId="{77537585-BE75-4FA2-85C9-6832D82604A7}" type="pres">
      <dgm:prSet presAssocID="{AE5B174C-1D1F-4A91-8BA5-A7EA8E85755E}" presName="hierChild5" presStyleCnt="0"/>
      <dgm:spPr/>
    </dgm:pt>
    <dgm:pt modelId="{39F5D748-4546-4A2D-9195-44D2500B296A}" type="pres">
      <dgm:prSet presAssocID="{26320A05-5B77-44CE-B1D6-8D62F61C60AB}" presName="hierChild5" presStyleCnt="0"/>
      <dgm:spPr/>
    </dgm:pt>
    <dgm:pt modelId="{FBC7F13E-8794-4CE2-A52A-4017D32CE685}" type="pres">
      <dgm:prSet presAssocID="{7D59D5DB-C5AF-42DB-82F3-7C7704DC5F0A}" presName="hierChild3" presStyleCnt="0"/>
      <dgm:spPr/>
    </dgm:pt>
  </dgm:ptLst>
  <dgm:cxnLst>
    <dgm:cxn modelId="{16BEBE26-2F68-41AE-BF05-4A9EE203A991}" srcId="{B9BC7618-62FA-40AC-87F4-C8247300A2A4}" destId="{7D59D5DB-C5AF-42DB-82F3-7C7704DC5F0A}" srcOrd="0" destOrd="0" parTransId="{C9E73A45-2F34-4BF7-9F23-CD0DFA67D1E1}" sibTransId="{C8F45BD0-59E9-4BAE-91AD-3C17823E7197}"/>
    <dgm:cxn modelId="{F192392D-BC98-40B4-BCED-FDA786C42361}" type="presOf" srcId="{7D59D5DB-C5AF-42DB-82F3-7C7704DC5F0A}" destId="{2D0A293E-D443-404A-B755-0F9A98EE10DC}" srcOrd="1" destOrd="0" presId="urn:microsoft.com/office/officeart/2009/3/layout/HorizontalOrganizationChart"/>
    <dgm:cxn modelId="{5B405B31-19E1-46B2-A22E-D3829AE7583F}" type="presOf" srcId="{26320A05-5B77-44CE-B1D6-8D62F61C60AB}" destId="{9B52A4F8-CA23-45A4-BC88-4FF6ECD48D9E}" srcOrd="1" destOrd="0" presId="urn:microsoft.com/office/officeart/2009/3/layout/HorizontalOrganizationChart"/>
    <dgm:cxn modelId="{E1F8B03C-6C50-4B8F-8F61-4D0332892D74}" type="presOf" srcId="{AE5B174C-1D1F-4A91-8BA5-A7EA8E85755E}" destId="{47A0C0DB-3885-4BA6-A22D-050E63AB645C}" srcOrd="1" destOrd="0" presId="urn:microsoft.com/office/officeart/2009/3/layout/HorizontalOrganizationChart"/>
    <dgm:cxn modelId="{D61FC35F-A9A0-4E4E-938D-5EF0030EC08C}" srcId="{26320A05-5B77-44CE-B1D6-8D62F61C60AB}" destId="{AE5B174C-1D1F-4A91-8BA5-A7EA8E85755E}" srcOrd="2" destOrd="0" parTransId="{E79C7331-96D7-4B1D-8CC9-AA5166369D9E}" sibTransId="{244201C2-C1F4-458A-8316-3E91126DB4D5}"/>
    <dgm:cxn modelId="{FA3EEF60-55B3-461B-BD93-2DF8907C69B8}" srcId="{26320A05-5B77-44CE-B1D6-8D62F61C60AB}" destId="{5F90993B-7978-4474-8273-EE1559E1A8E9}" srcOrd="0" destOrd="0" parTransId="{66F8E35A-657F-45AD-982A-99ED7C1344B6}" sibTransId="{737CF04E-A323-422B-8EEA-EAB83041853F}"/>
    <dgm:cxn modelId="{19544241-4807-4893-9C7D-A0C5C847DC58}" type="presOf" srcId="{B9BC7618-62FA-40AC-87F4-C8247300A2A4}" destId="{017C3F3B-F8D7-46CF-8BD7-E847EA1323C7}" srcOrd="0" destOrd="0" presId="urn:microsoft.com/office/officeart/2009/3/layout/HorizontalOrganizationChart"/>
    <dgm:cxn modelId="{6195AB41-293E-4740-AADF-19EBB6B27293}" type="presOf" srcId="{66F8E35A-657F-45AD-982A-99ED7C1344B6}" destId="{1B34EECF-3BE6-4A8C-A886-0261583CD453}" srcOrd="0" destOrd="0" presId="urn:microsoft.com/office/officeart/2009/3/layout/HorizontalOrganizationChart"/>
    <dgm:cxn modelId="{A9598463-BE1F-4232-A082-4D4C97FBDC86}" type="presOf" srcId="{AE3DA716-80CB-470E-9811-29A32772FF85}" destId="{5A3E8871-B373-4726-933D-B7D833DD6009}" srcOrd="1" destOrd="0" presId="urn:microsoft.com/office/officeart/2009/3/layout/HorizontalOrganizationChart"/>
    <dgm:cxn modelId="{4D812D4A-B02A-405B-AD17-D1A4FDA531A2}" type="presOf" srcId="{3F4C786B-36D7-4FA3-8AE8-51D7D9365322}" destId="{6FEA09B4-856C-43E5-8270-EC7E5695ABD2}" srcOrd="0" destOrd="0" presId="urn:microsoft.com/office/officeart/2009/3/layout/HorizontalOrganizationChart"/>
    <dgm:cxn modelId="{14C7624A-2ADE-4463-9BC3-17D15326D0C7}" type="presOf" srcId="{24F3DF6D-71DC-4535-9EC7-FB53BED6DE7B}" destId="{69FB8F9E-9214-40B2-8966-FAE9F520B1F0}" srcOrd="0" destOrd="0" presId="urn:microsoft.com/office/officeart/2009/3/layout/HorizontalOrganizationChart"/>
    <dgm:cxn modelId="{7A79D452-5200-4096-8E1E-CAE4B2C56958}" type="presOf" srcId="{AE3DA716-80CB-470E-9811-29A32772FF85}" destId="{BB058C9A-ED6D-4B61-A7A5-7D966748D40A}" srcOrd="0" destOrd="0" presId="urn:microsoft.com/office/officeart/2009/3/layout/HorizontalOrganizationChart"/>
    <dgm:cxn modelId="{FB932076-512F-4156-9726-3D6E40ED18E8}" type="presOf" srcId="{960FD128-E3C8-447B-A60B-3E7CFE03B5D7}" destId="{57830D7B-6A36-44AA-8997-5CF7335D9829}" srcOrd="0" destOrd="0" presId="urn:microsoft.com/office/officeart/2009/3/layout/HorizontalOrganizationChart"/>
    <dgm:cxn modelId="{7CFCFF5A-AAF6-4D6E-AD9F-9327D7766590}" type="presOf" srcId="{E1B171AD-F4B3-49BA-9887-7680431C2008}" destId="{C0307D41-7C87-44CF-93B4-6880687A4775}" srcOrd="0" destOrd="0" presId="urn:microsoft.com/office/officeart/2009/3/layout/HorizontalOrganizationChart"/>
    <dgm:cxn modelId="{1443417D-80B2-42AF-97AB-716DA0125BF4}" type="presOf" srcId="{D323AF9D-FB2A-4A33-9AA4-C85B7165F4F5}" destId="{555F7DA2-71C5-44C6-B735-708A06E7C87F}" srcOrd="0" destOrd="0" presId="urn:microsoft.com/office/officeart/2009/3/layout/HorizontalOrganizationChart"/>
    <dgm:cxn modelId="{3E31987F-168E-4141-BF09-9EF4D2468F82}" type="presOf" srcId="{7D59D5DB-C5AF-42DB-82F3-7C7704DC5F0A}" destId="{98215016-7A1D-4DD0-9469-54E966631728}" srcOrd="0" destOrd="0" presId="urn:microsoft.com/office/officeart/2009/3/layout/HorizontalOrganizationChart"/>
    <dgm:cxn modelId="{5037B97F-2714-446D-846C-F8FF2A1A592E}" type="presOf" srcId="{5F90993B-7978-4474-8273-EE1559E1A8E9}" destId="{4DBFF928-B6BF-4D94-BEE0-24D10AE5D58C}" srcOrd="1" destOrd="0" presId="urn:microsoft.com/office/officeart/2009/3/layout/HorizontalOrganizationChart"/>
    <dgm:cxn modelId="{3E496D82-A5F2-4CB6-AFA5-675DCDFC74C3}" srcId="{7D59D5DB-C5AF-42DB-82F3-7C7704DC5F0A}" destId="{26320A05-5B77-44CE-B1D6-8D62F61C60AB}" srcOrd="0" destOrd="0" parTransId="{5EF70729-1794-4171-9887-912020A888A9}" sibTransId="{4E5C24B5-4198-4F6F-A5D8-49440070ACD0}"/>
    <dgm:cxn modelId="{1E827985-061E-4F5E-AAB1-F69762BB336E}" srcId="{5F90993B-7978-4474-8273-EE1559E1A8E9}" destId="{E1B171AD-F4B3-49BA-9887-7680431C2008}" srcOrd="0" destOrd="0" parTransId="{D323AF9D-FB2A-4A33-9AA4-C85B7165F4F5}" sibTransId="{81A11EB7-037F-4D3C-B482-BAE283C2B9AA}"/>
    <dgm:cxn modelId="{B3C3C887-97F4-4A38-8E77-BE478D7674AF}" srcId="{AE5B174C-1D1F-4A91-8BA5-A7EA8E85755E}" destId="{9C111CC4-591C-4DC2-834E-E46FC4A60D46}" srcOrd="0" destOrd="0" parTransId="{F2923D6C-4878-4C61-A172-A2685D3F287E}" sibTransId="{46806594-A446-4524-B624-55A9256C9383}"/>
    <dgm:cxn modelId="{20C2A28B-A85B-4EE7-8E1A-947CBE566F5C}" type="presOf" srcId="{5F90993B-7978-4474-8273-EE1559E1A8E9}" destId="{58FB5948-E075-4FF1-8FE3-93109C7D935B}" srcOrd="0" destOrd="0" presId="urn:microsoft.com/office/officeart/2009/3/layout/HorizontalOrganizationChart"/>
    <dgm:cxn modelId="{E65FFC8B-2300-4923-BD4B-7E0E157E54D2}" type="presOf" srcId="{E1B171AD-F4B3-49BA-9887-7680431C2008}" destId="{BE019334-FEA4-466F-811B-1FAA7D3564CA}" srcOrd="1" destOrd="0" presId="urn:microsoft.com/office/officeart/2009/3/layout/HorizontalOrganizationChart"/>
    <dgm:cxn modelId="{95474493-90A3-467F-A963-EB5B0F760E75}" type="presOf" srcId="{F2923D6C-4878-4C61-A172-A2685D3F287E}" destId="{77B6B2F8-6043-4225-B961-B96EC9D52B11}" srcOrd="0" destOrd="0" presId="urn:microsoft.com/office/officeart/2009/3/layout/HorizontalOrganizationChart"/>
    <dgm:cxn modelId="{01E00E94-018E-4F4C-8981-0D7A608BDC44}" type="presOf" srcId="{9C111CC4-591C-4DC2-834E-E46FC4A60D46}" destId="{4C03F3E8-1B9D-4D93-BC19-117E283DA9FD}" srcOrd="0" destOrd="0" presId="urn:microsoft.com/office/officeart/2009/3/layout/HorizontalOrganizationChart"/>
    <dgm:cxn modelId="{96887E94-C4FC-4072-B6F2-1CADC650981E}" type="presOf" srcId="{AE5B174C-1D1F-4A91-8BA5-A7EA8E85755E}" destId="{37669076-7F54-4474-AEA5-9D334CF9211B}" srcOrd="0" destOrd="0" presId="urn:microsoft.com/office/officeart/2009/3/layout/HorizontalOrganizationChart"/>
    <dgm:cxn modelId="{29712C9F-A948-4E5F-89A6-9DEAF93AE5DA}" type="presOf" srcId="{960FD128-E3C8-447B-A60B-3E7CFE03B5D7}" destId="{8C46D1C0-1626-4AA4-AAD4-96EE0539F1F5}" srcOrd="1" destOrd="0" presId="urn:microsoft.com/office/officeart/2009/3/layout/HorizontalOrganizationChart"/>
    <dgm:cxn modelId="{3B01869F-5A31-4B5E-A44D-4CA8F0A1D85E}" srcId="{AE3DA716-80CB-470E-9811-29A32772FF85}" destId="{960FD128-E3C8-447B-A60B-3E7CFE03B5D7}" srcOrd="0" destOrd="0" parTransId="{3F4C786B-36D7-4FA3-8AE8-51D7D9365322}" sibTransId="{8A4C0E31-9C73-439E-A4B9-82C05F3BDF26}"/>
    <dgm:cxn modelId="{9AED71B9-F403-49BC-8C07-A69A71FD9BE3}" type="presOf" srcId="{5EF70729-1794-4171-9887-912020A888A9}" destId="{A1CDF29F-EAFE-4E76-BF2E-483205E67DE0}" srcOrd="0" destOrd="0" presId="urn:microsoft.com/office/officeart/2009/3/layout/HorizontalOrganizationChart"/>
    <dgm:cxn modelId="{DFCB38C9-9EE4-4085-BB31-1952C5B02798}" srcId="{26320A05-5B77-44CE-B1D6-8D62F61C60AB}" destId="{AE3DA716-80CB-470E-9811-29A32772FF85}" srcOrd="1" destOrd="0" parTransId="{24F3DF6D-71DC-4535-9EC7-FB53BED6DE7B}" sibTransId="{2A6C1EED-48A2-40D6-A54F-68F0DB73E907}"/>
    <dgm:cxn modelId="{1A7B49D7-8900-47ED-B2FC-8F125B0748E0}" type="presOf" srcId="{9C111CC4-591C-4DC2-834E-E46FC4A60D46}" destId="{CD7B951B-1D92-401C-9F3E-965519FC2B5D}" srcOrd="1" destOrd="0" presId="urn:microsoft.com/office/officeart/2009/3/layout/HorizontalOrganizationChart"/>
    <dgm:cxn modelId="{916C88E2-C18E-497F-BDE6-F71EE2FA67B1}" type="presOf" srcId="{E79C7331-96D7-4B1D-8CC9-AA5166369D9E}" destId="{495585F2-2C37-46C3-A064-BDB230CA6F8D}" srcOrd="0" destOrd="0" presId="urn:microsoft.com/office/officeart/2009/3/layout/HorizontalOrganizationChart"/>
    <dgm:cxn modelId="{3F748CE6-1A45-4E60-BC00-11E19763DB65}" type="presOf" srcId="{26320A05-5B77-44CE-B1D6-8D62F61C60AB}" destId="{06EF9189-C0C5-4146-86B1-CF54105F24C1}" srcOrd="0" destOrd="0" presId="urn:microsoft.com/office/officeart/2009/3/layout/HorizontalOrganizationChart"/>
    <dgm:cxn modelId="{B6E9574F-2111-4F01-9E82-2C842D78C37E}" type="presParOf" srcId="{017C3F3B-F8D7-46CF-8BD7-E847EA1323C7}" destId="{18D9958C-E7B7-404F-A155-7B0DE665A15E}" srcOrd="0" destOrd="0" presId="urn:microsoft.com/office/officeart/2009/3/layout/HorizontalOrganizationChart"/>
    <dgm:cxn modelId="{6E5DF63C-2CB7-4DF4-AE0F-3A0E396E581C}" type="presParOf" srcId="{18D9958C-E7B7-404F-A155-7B0DE665A15E}" destId="{E150106E-F073-4798-82A4-EB46BC9C4C66}" srcOrd="0" destOrd="0" presId="urn:microsoft.com/office/officeart/2009/3/layout/HorizontalOrganizationChart"/>
    <dgm:cxn modelId="{FA2EF25A-CBB7-4CA0-9C45-F37F19F73635}" type="presParOf" srcId="{E150106E-F073-4798-82A4-EB46BC9C4C66}" destId="{98215016-7A1D-4DD0-9469-54E966631728}" srcOrd="0" destOrd="0" presId="urn:microsoft.com/office/officeart/2009/3/layout/HorizontalOrganizationChart"/>
    <dgm:cxn modelId="{73560D61-0B2E-410F-BC04-379612800AEE}" type="presParOf" srcId="{E150106E-F073-4798-82A4-EB46BC9C4C66}" destId="{2D0A293E-D443-404A-B755-0F9A98EE10DC}" srcOrd="1" destOrd="0" presId="urn:microsoft.com/office/officeart/2009/3/layout/HorizontalOrganizationChart"/>
    <dgm:cxn modelId="{E9538750-D3A6-4430-9DF6-1C3EC12693E2}" type="presParOf" srcId="{18D9958C-E7B7-404F-A155-7B0DE665A15E}" destId="{1DFB2DBE-E08B-427D-B8B9-A58C09E6D0E0}" srcOrd="1" destOrd="0" presId="urn:microsoft.com/office/officeart/2009/3/layout/HorizontalOrganizationChart"/>
    <dgm:cxn modelId="{E26B85F3-5E79-4401-A108-F873C43AC5DD}" type="presParOf" srcId="{1DFB2DBE-E08B-427D-B8B9-A58C09E6D0E0}" destId="{A1CDF29F-EAFE-4E76-BF2E-483205E67DE0}" srcOrd="0" destOrd="0" presId="urn:microsoft.com/office/officeart/2009/3/layout/HorizontalOrganizationChart"/>
    <dgm:cxn modelId="{FE97C15A-176E-4039-B197-351C385E5A10}" type="presParOf" srcId="{1DFB2DBE-E08B-427D-B8B9-A58C09E6D0E0}" destId="{88BFEA2E-D86C-496A-9242-37718A7163A9}" srcOrd="1" destOrd="0" presId="urn:microsoft.com/office/officeart/2009/3/layout/HorizontalOrganizationChart"/>
    <dgm:cxn modelId="{E6E2B272-F882-40AA-923D-740199D6DD6A}" type="presParOf" srcId="{88BFEA2E-D86C-496A-9242-37718A7163A9}" destId="{D223840D-D61B-4A56-AFC8-A7BC3CFBC7DD}" srcOrd="0" destOrd="0" presId="urn:microsoft.com/office/officeart/2009/3/layout/HorizontalOrganizationChart"/>
    <dgm:cxn modelId="{6E9BED85-08E5-4C8A-89A4-089814B56F3D}" type="presParOf" srcId="{D223840D-D61B-4A56-AFC8-A7BC3CFBC7DD}" destId="{06EF9189-C0C5-4146-86B1-CF54105F24C1}" srcOrd="0" destOrd="0" presId="urn:microsoft.com/office/officeart/2009/3/layout/HorizontalOrganizationChart"/>
    <dgm:cxn modelId="{665AD707-D81F-47AE-9709-E7C686356877}" type="presParOf" srcId="{D223840D-D61B-4A56-AFC8-A7BC3CFBC7DD}" destId="{9B52A4F8-CA23-45A4-BC88-4FF6ECD48D9E}" srcOrd="1" destOrd="0" presId="urn:microsoft.com/office/officeart/2009/3/layout/HorizontalOrganizationChart"/>
    <dgm:cxn modelId="{33917633-465D-43E7-A2AC-105F2131575F}" type="presParOf" srcId="{88BFEA2E-D86C-496A-9242-37718A7163A9}" destId="{9937C74F-0617-41D4-8EB0-7F3B6AED2CF2}" srcOrd="1" destOrd="0" presId="urn:microsoft.com/office/officeart/2009/3/layout/HorizontalOrganizationChart"/>
    <dgm:cxn modelId="{ABBD5963-E7FD-43F4-8133-CA90A01367AA}" type="presParOf" srcId="{9937C74F-0617-41D4-8EB0-7F3B6AED2CF2}" destId="{1B34EECF-3BE6-4A8C-A886-0261583CD453}" srcOrd="0" destOrd="0" presId="urn:microsoft.com/office/officeart/2009/3/layout/HorizontalOrganizationChart"/>
    <dgm:cxn modelId="{D06398D7-7124-4D83-B66C-4FE293D881CD}" type="presParOf" srcId="{9937C74F-0617-41D4-8EB0-7F3B6AED2CF2}" destId="{3A455658-C034-4A09-A01E-6340339E89BE}" srcOrd="1" destOrd="0" presId="urn:microsoft.com/office/officeart/2009/3/layout/HorizontalOrganizationChart"/>
    <dgm:cxn modelId="{4B96EA56-8330-4334-9407-37C22148D679}" type="presParOf" srcId="{3A455658-C034-4A09-A01E-6340339E89BE}" destId="{1FCC4A61-4A49-474B-9DCE-CBE4773747FC}" srcOrd="0" destOrd="0" presId="urn:microsoft.com/office/officeart/2009/3/layout/HorizontalOrganizationChart"/>
    <dgm:cxn modelId="{B26C17EA-E861-4868-B9BE-69133CCBBD05}" type="presParOf" srcId="{1FCC4A61-4A49-474B-9DCE-CBE4773747FC}" destId="{58FB5948-E075-4FF1-8FE3-93109C7D935B}" srcOrd="0" destOrd="0" presId="urn:microsoft.com/office/officeart/2009/3/layout/HorizontalOrganizationChart"/>
    <dgm:cxn modelId="{1D65D7C9-F554-469E-B6A1-38BB3F84EF18}" type="presParOf" srcId="{1FCC4A61-4A49-474B-9DCE-CBE4773747FC}" destId="{4DBFF928-B6BF-4D94-BEE0-24D10AE5D58C}" srcOrd="1" destOrd="0" presId="urn:microsoft.com/office/officeart/2009/3/layout/HorizontalOrganizationChart"/>
    <dgm:cxn modelId="{DE0853C3-59EA-41BB-83B9-C00DC05029D2}" type="presParOf" srcId="{3A455658-C034-4A09-A01E-6340339E89BE}" destId="{29220D71-9BA1-481B-95E9-3EBF53B86386}" srcOrd="1" destOrd="0" presId="urn:microsoft.com/office/officeart/2009/3/layout/HorizontalOrganizationChart"/>
    <dgm:cxn modelId="{AC31A4BC-9138-40A9-A842-299FF06BECD2}" type="presParOf" srcId="{29220D71-9BA1-481B-95E9-3EBF53B86386}" destId="{555F7DA2-71C5-44C6-B735-708A06E7C87F}" srcOrd="0" destOrd="0" presId="urn:microsoft.com/office/officeart/2009/3/layout/HorizontalOrganizationChart"/>
    <dgm:cxn modelId="{A6C60388-88C9-4CA2-8F05-38DE235371B7}" type="presParOf" srcId="{29220D71-9BA1-481B-95E9-3EBF53B86386}" destId="{421E369F-E0A9-4C03-818F-86719EE583B2}" srcOrd="1" destOrd="0" presId="urn:microsoft.com/office/officeart/2009/3/layout/HorizontalOrganizationChart"/>
    <dgm:cxn modelId="{30B64B33-692B-42BB-8096-EA60DE7E8569}" type="presParOf" srcId="{421E369F-E0A9-4C03-818F-86719EE583B2}" destId="{E03DFD71-2798-40DD-8ACC-933005AA2FE0}" srcOrd="0" destOrd="0" presId="urn:microsoft.com/office/officeart/2009/3/layout/HorizontalOrganizationChart"/>
    <dgm:cxn modelId="{98734C05-FEB6-4B2B-B3A8-C2F91C53C5A1}" type="presParOf" srcId="{E03DFD71-2798-40DD-8ACC-933005AA2FE0}" destId="{C0307D41-7C87-44CF-93B4-6880687A4775}" srcOrd="0" destOrd="0" presId="urn:microsoft.com/office/officeart/2009/3/layout/HorizontalOrganizationChart"/>
    <dgm:cxn modelId="{DD411C5A-BCE3-405E-B60C-A8511AA25C80}" type="presParOf" srcId="{E03DFD71-2798-40DD-8ACC-933005AA2FE0}" destId="{BE019334-FEA4-466F-811B-1FAA7D3564CA}" srcOrd="1" destOrd="0" presId="urn:microsoft.com/office/officeart/2009/3/layout/HorizontalOrganizationChart"/>
    <dgm:cxn modelId="{89FAFD7F-2DCE-48F7-9244-CFFF1B1F3B99}" type="presParOf" srcId="{421E369F-E0A9-4C03-818F-86719EE583B2}" destId="{15E46C7C-AAA9-4A33-AA39-A7B162B21171}" srcOrd="1" destOrd="0" presId="urn:microsoft.com/office/officeart/2009/3/layout/HorizontalOrganizationChart"/>
    <dgm:cxn modelId="{4148E3B5-1114-4F97-B716-BD3130EEE803}" type="presParOf" srcId="{421E369F-E0A9-4C03-818F-86719EE583B2}" destId="{85A7F308-3E98-40B4-A1F0-3A54B8160A83}" srcOrd="2" destOrd="0" presId="urn:microsoft.com/office/officeart/2009/3/layout/HorizontalOrganizationChart"/>
    <dgm:cxn modelId="{CC45360E-8761-4A83-864E-E34E13E1A54D}" type="presParOf" srcId="{3A455658-C034-4A09-A01E-6340339E89BE}" destId="{4AB30F4F-57D5-409A-8CD7-5FA6FF0D58EC}" srcOrd="2" destOrd="0" presId="urn:microsoft.com/office/officeart/2009/3/layout/HorizontalOrganizationChart"/>
    <dgm:cxn modelId="{7B5DBA1C-888B-47AB-96EF-A58EB3CC9712}" type="presParOf" srcId="{9937C74F-0617-41D4-8EB0-7F3B6AED2CF2}" destId="{69FB8F9E-9214-40B2-8966-FAE9F520B1F0}" srcOrd="2" destOrd="0" presId="urn:microsoft.com/office/officeart/2009/3/layout/HorizontalOrganizationChart"/>
    <dgm:cxn modelId="{3E2320A9-524A-44F7-B178-DEE97AC1CD0C}" type="presParOf" srcId="{9937C74F-0617-41D4-8EB0-7F3B6AED2CF2}" destId="{22BFDD29-40E9-4E12-AF95-19B1594410FC}" srcOrd="3" destOrd="0" presId="urn:microsoft.com/office/officeart/2009/3/layout/HorizontalOrganizationChart"/>
    <dgm:cxn modelId="{3D143F1C-5AC9-49A5-A37B-23BBD0DBE9E1}" type="presParOf" srcId="{22BFDD29-40E9-4E12-AF95-19B1594410FC}" destId="{AB701761-7CE6-4A4A-8DF6-C48AE41C3B9C}" srcOrd="0" destOrd="0" presId="urn:microsoft.com/office/officeart/2009/3/layout/HorizontalOrganizationChart"/>
    <dgm:cxn modelId="{1504EC0D-402C-4C57-A8B8-EEDF104C314C}" type="presParOf" srcId="{AB701761-7CE6-4A4A-8DF6-C48AE41C3B9C}" destId="{BB058C9A-ED6D-4B61-A7A5-7D966748D40A}" srcOrd="0" destOrd="0" presId="urn:microsoft.com/office/officeart/2009/3/layout/HorizontalOrganizationChart"/>
    <dgm:cxn modelId="{55B9B423-043B-4FC4-A65F-8BE034EFF416}" type="presParOf" srcId="{AB701761-7CE6-4A4A-8DF6-C48AE41C3B9C}" destId="{5A3E8871-B373-4726-933D-B7D833DD6009}" srcOrd="1" destOrd="0" presId="urn:microsoft.com/office/officeart/2009/3/layout/HorizontalOrganizationChart"/>
    <dgm:cxn modelId="{DE2365FF-A9BF-4B44-8CF6-E53A57478141}" type="presParOf" srcId="{22BFDD29-40E9-4E12-AF95-19B1594410FC}" destId="{E9A47DFC-6414-4560-A258-BE16E859B2AA}" srcOrd="1" destOrd="0" presId="urn:microsoft.com/office/officeart/2009/3/layout/HorizontalOrganizationChart"/>
    <dgm:cxn modelId="{F6D313E6-F7E8-4DD7-9C31-C352D0EC8F03}" type="presParOf" srcId="{E9A47DFC-6414-4560-A258-BE16E859B2AA}" destId="{6FEA09B4-856C-43E5-8270-EC7E5695ABD2}" srcOrd="0" destOrd="0" presId="urn:microsoft.com/office/officeart/2009/3/layout/HorizontalOrganizationChart"/>
    <dgm:cxn modelId="{082094BB-A5FC-4138-B33C-01E6A558444C}" type="presParOf" srcId="{E9A47DFC-6414-4560-A258-BE16E859B2AA}" destId="{087EFA5C-A882-4AB7-A1E2-CBE23E17FACC}" srcOrd="1" destOrd="0" presId="urn:microsoft.com/office/officeart/2009/3/layout/HorizontalOrganizationChart"/>
    <dgm:cxn modelId="{E6BC1ED1-F445-4FDF-84C4-D1CEABAFD01F}" type="presParOf" srcId="{087EFA5C-A882-4AB7-A1E2-CBE23E17FACC}" destId="{24CB32FC-459F-4BDA-96A8-9056486A6C14}" srcOrd="0" destOrd="0" presId="urn:microsoft.com/office/officeart/2009/3/layout/HorizontalOrganizationChart"/>
    <dgm:cxn modelId="{9759C788-BB16-4A1E-882C-2171A0C8BAD7}" type="presParOf" srcId="{24CB32FC-459F-4BDA-96A8-9056486A6C14}" destId="{57830D7B-6A36-44AA-8997-5CF7335D9829}" srcOrd="0" destOrd="0" presId="urn:microsoft.com/office/officeart/2009/3/layout/HorizontalOrganizationChart"/>
    <dgm:cxn modelId="{A875D12B-BAD9-47D5-B197-FECAC7DC6508}" type="presParOf" srcId="{24CB32FC-459F-4BDA-96A8-9056486A6C14}" destId="{8C46D1C0-1626-4AA4-AAD4-96EE0539F1F5}" srcOrd="1" destOrd="0" presId="urn:microsoft.com/office/officeart/2009/3/layout/HorizontalOrganizationChart"/>
    <dgm:cxn modelId="{64D11A61-A885-413A-8BC4-5BB38968D781}" type="presParOf" srcId="{087EFA5C-A882-4AB7-A1E2-CBE23E17FACC}" destId="{E35F99B5-4C63-473A-8A1A-0BAAA8F0B849}" srcOrd="1" destOrd="0" presId="urn:microsoft.com/office/officeart/2009/3/layout/HorizontalOrganizationChart"/>
    <dgm:cxn modelId="{F0764A4E-29B0-4B0B-AE76-D789899ECAD6}" type="presParOf" srcId="{087EFA5C-A882-4AB7-A1E2-CBE23E17FACC}" destId="{2A17FB16-31A8-42B8-B2DA-6A6616838125}" srcOrd="2" destOrd="0" presId="urn:microsoft.com/office/officeart/2009/3/layout/HorizontalOrganizationChart"/>
    <dgm:cxn modelId="{56B6194A-E606-4988-A5E4-0FE77AD41CFB}" type="presParOf" srcId="{22BFDD29-40E9-4E12-AF95-19B1594410FC}" destId="{8EC1E885-3CB1-4E67-89F0-2929EF440C32}" srcOrd="2" destOrd="0" presId="urn:microsoft.com/office/officeart/2009/3/layout/HorizontalOrganizationChart"/>
    <dgm:cxn modelId="{75981885-93F1-4BD5-9FB2-028AAAC8B456}" type="presParOf" srcId="{9937C74F-0617-41D4-8EB0-7F3B6AED2CF2}" destId="{495585F2-2C37-46C3-A064-BDB230CA6F8D}" srcOrd="4" destOrd="0" presId="urn:microsoft.com/office/officeart/2009/3/layout/HorizontalOrganizationChart"/>
    <dgm:cxn modelId="{1CD81962-C47C-4B5B-8B1A-A95B3B824D15}" type="presParOf" srcId="{9937C74F-0617-41D4-8EB0-7F3B6AED2CF2}" destId="{79E042D4-884A-4746-A1F8-776FE1CB8A52}" srcOrd="5" destOrd="0" presId="urn:microsoft.com/office/officeart/2009/3/layout/HorizontalOrganizationChart"/>
    <dgm:cxn modelId="{B542011E-A2C6-4BFF-9643-24F3AA3C2C88}" type="presParOf" srcId="{79E042D4-884A-4746-A1F8-776FE1CB8A52}" destId="{84EDF006-A112-4564-81C4-E81CE6C45728}" srcOrd="0" destOrd="0" presId="urn:microsoft.com/office/officeart/2009/3/layout/HorizontalOrganizationChart"/>
    <dgm:cxn modelId="{491266C7-0E86-4B63-9955-1507EEAA7926}" type="presParOf" srcId="{84EDF006-A112-4564-81C4-E81CE6C45728}" destId="{37669076-7F54-4474-AEA5-9D334CF9211B}" srcOrd="0" destOrd="0" presId="urn:microsoft.com/office/officeart/2009/3/layout/HorizontalOrganizationChart"/>
    <dgm:cxn modelId="{EB9161F0-C11F-4D7D-B9CD-FB341DD680F4}" type="presParOf" srcId="{84EDF006-A112-4564-81C4-E81CE6C45728}" destId="{47A0C0DB-3885-4BA6-A22D-050E63AB645C}" srcOrd="1" destOrd="0" presId="urn:microsoft.com/office/officeart/2009/3/layout/HorizontalOrganizationChart"/>
    <dgm:cxn modelId="{E43C6653-551A-44F9-B530-2A1220E9C9B1}" type="presParOf" srcId="{79E042D4-884A-4746-A1F8-776FE1CB8A52}" destId="{0DF4019A-8276-4ADB-892F-4458BC737D6F}" srcOrd="1" destOrd="0" presId="urn:microsoft.com/office/officeart/2009/3/layout/HorizontalOrganizationChart"/>
    <dgm:cxn modelId="{52FB3BD7-479F-4672-B141-1149C3A05AA3}" type="presParOf" srcId="{0DF4019A-8276-4ADB-892F-4458BC737D6F}" destId="{77B6B2F8-6043-4225-B961-B96EC9D52B11}" srcOrd="0" destOrd="0" presId="urn:microsoft.com/office/officeart/2009/3/layout/HorizontalOrganizationChart"/>
    <dgm:cxn modelId="{2C69FD66-E109-445C-AA0E-108949B6A960}" type="presParOf" srcId="{0DF4019A-8276-4ADB-892F-4458BC737D6F}" destId="{8F2F8444-BD8F-488E-B47B-012012F9B2CF}" srcOrd="1" destOrd="0" presId="urn:microsoft.com/office/officeart/2009/3/layout/HorizontalOrganizationChart"/>
    <dgm:cxn modelId="{28F3AF34-1C13-41A3-B5B6-380EDA3B650E}" type="presParOf" srcId="{8F2F8444-BD8F-488E-B47B-012012F9B2CF}" destId="{A80FAFB5-6347-4E6A-A3CB-2E626B80FAEC}" srcOrd="0" destOrd="0" presId="urn:microsoft.com/office/officeart/2009/3/layout/HorizontalOrganizationChart"/>
    <dgm:cxn modelId="{DF392FF7-9CAE-46FC-80BD-D47325814486}" type="presParOf" srcId="{A80FAFB5-6347-4E6A-A3CB-2E626B80FAEC}" destId="{4C03F3E8-1B9D-4D93-BC19-117E283DA9FD}" srcOrd="0" destOrd="0" presId="urn:microsoft.com/office/officeart/2009/3/layout/HorizontalOrganizationChart"/>
    <dgm:cxn modelId="{0E316EC3-A2C2-44F7-8B71-066675798FF1}" type="presParOf" srcId="{A80FAFB5-6347-4E6A-A3CB-2E626B80FAEC}" destId="{CD7B951B-1D92-401C-9F3E-965519FC2B5D}" srcOrd="1" destOrd="0" presId="urn:microsoft.com/office/officeart/2009/3/layout/HorizontalOrganizationChart"/>
    <dgm:cxn modelId="{06C576C9-D86D-4BEC-B41D-9CA347A6456A}" type="presParOf" srcId="{8F2F8444-BD8F-488E-B47B-012012F9B2CF}" destId="{DA139D62-9860-4487-A51B-DAD946C07875}" srcOrd="1" destOrd="0" presId="urn:microsoft.com/office/officeart/2009/3/layout/HorizontalOrganizationChart"/>
    <dgm:cxn modelId="{F1D587E7-BACA-4BBD-8851-7888CFBB8E92}" type="presParOf" srcId="{8F2F8444-BD8F-488E-B47B-012012F9B2CF}" destId="{7C272FDA-4C19-42AF-A294-0DFD5079FE43}" srcOrd="2" destOrd="0" presId="urn:microsoft.com/office/officeart/2009/3/layout/HorizontalOrganizationChart"/>
    <dgm:cxn modelId="{29EB5F3E-06DD-40A1-9E90-94A98E8044A3}" type="presParOf" srcId="{79E042D4-884A-4746-A1F8-776FE1CB8A52}" destId="{77537585-BE75-4FA2-85C9-6832D82604A7}" srcOrd="2" destOrd="0" presId="urn:microsoft.com/office/officeart/2009/3/layout/HorizontalOrganizationChart"/>
    <dgm:cxn modelId="{700A7FEA-A02E-4BCA-B927-AC7F9A19F5DC}" type="presParOf" srcId="{88BFEA2E-D86C-496A-9242-37718A7163A9}" destId="{39F5D748-4546-4A2D-9195-44D2500B296A}" srcOrd="2" destOrd="0" presId="urn:microsoft.com/office/officeart/2009/3/layout/HorizontalOrganizationChart"/>
    <dgm:cxn modelId="{6A8674AA-17DE-4B44-A279-CE2007D1A774}" type="presParOf" srcId="{18D9958C-E7B7-404F-A155-7B0DE665A15E}" destId="{FBC7F13E-8794-4CE2-A52A-4017D32CE685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09772E3-A6C1-455B-A1E5-F73D6B1D46F6}" type="doc">
      <dgm:prSet loTypeId="urn:microsoft.com/office/officeart/2005/8/layout/hierarchy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D9C9C7AE-69C6-404C-AF64-8BA1E6A8B849}">
      <dgm:prSet phldrT="[Texte]" custT="1"/>
      <dgm:spPr>
        <a:solidFill>
          <a:srgbClr val="BE3547"/>
        </a:solidFill>
      </dgm:spPr>
      <dgm:t>
        <a:bodyPr/>
        <a:lstStyle/>
        <a:p>
          <a:r>
            <a:rPr lang="en" sz="1600" b="1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Anaemia (Hb &lt; 50 g/L)</a:t>
          </a:r>
        </a:p>
      </dgm:t>
    </dgm:pt>
    <dgm:pt modelId="{E3A0978E-0A6E-4513-B10F-AC14375DB040}" type="parTrans" cxnId="{B28DCCEE-C24E-4205-A03E-6B82EA046355}">
      <dgm:prSet/>
      <dgm:spPr/>
      <dgm:t>
        <a:bodyPr/>
        <a:lstStyle/>
        <a:p>
          <a:endParaRPr lang="fr-FR" sz="1600">
            <a:latin typeface="Segoe Condensed" panose="020B0606040200020203"/>
          </a:endParaRPr>
        </a:p>
      </dgm:t>
    </dgm:pt>
    <dgm:pt modelId="{D83576EA-B38C-43D3-AEAA-2D3D1EB1CA91}" type="sibTrans" cxnId="{B28DCCEE-C24E-4205-A03E-6B82EA046355}">
      <dgm:prSet/>
      <dgm:spPr/>
      <dgm:t>
        <a:bodyPr/>
        <a:lstStyle/>
        <a:p>
          <a:endParaRPr lang="fr-FR" sz="1600">
            <a:latin typeface="Segoe Condensed" panose="020B0606040200020203"/>
          </a:endParaRPr>
        </a:p>
      </dgm:t>
    </dgm:pt>
    <dgm:pt modelId="{08E2E1ED-A162-4B5A-AC88-8F6D05B6F3FE}">
      <dgm:prSet phldrT="[Texte]" custT="1"/>
      <dgm:spPr>
        <a:ln>
          <a:solidFill>
            <a:srgbClr val="BE3547"/>
          </a:solidFill>
        </a:ln>
      </dgm:spPr>
      <dgm:t>
        <a:bodyPr/>
        <a:lstStyle/>
        <a:p>
          <a:r>
            <a:rPr lang="en-US" sz="1600" kern="1200" dirty="0">
              <a:solidFill>
                <a:srgbClr val="00205C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Consider careful rehydration while waiting for blood transfusion</a:t>
          </a:r>
          <a:endParaRPr lang="fr-FR" sz="1600" kern="1200" dirty="0">
            <a:solidFill>
              <a:srgbClr val="00205C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CBD210B4-CD84-47E4-A11F-5DC146BEF16A}" type="parTrans" cxnId="{E4D31449-BD84-41EA-B942-6588C3C77040}">
      <dgm:prSet/>
      <dgm:spPr>
        <a:ln>
          <a:solidFill>
            <a:srgbClr val="99D7DF"/>
          </a:solidFill>
        </a:ln>
      </dgm:spPr>
      <dgm:t>
        <a:bodyPr/>
        <a:lstStyle/>
        <a:p>
          <a:endParaRPr lang="fr-FR" sz="1600">
            <a:latin typeface="Segoe Condensed" panose="020B0606040200020203"/>
          </a:endParaRPr>
        </a:p>
      </dgm:t>
    </dgm:pt>
    <dgm:pt modelId="{8E8BF7B6-FBD1-49BA-BD29-6F265010AD39}" type="sibTrans" cxnId="{E4D31449-BD84-41EA-B942-6588C3C77040}">
      <dgm:prSet/>
      <dgm:spPr/>
      <dgm:t>
        <a:bodyPr/>
        <a:lstStyle/>
        <a:p>
          <a:endParaRPr lang="fr-FR" sz="1600">
            <a:latin typeface="Segoe Condensed" panose="020B0606040200020203"/>
          </a:endParaRPr>
        </a:p>
      </dgm:t>
    </dgm:pt>
    <dgm:pt modelId="{CED015DC-A653-447F-887C-DD295EB00F2A}">
      <dgm:prSet phldrT="[Texte]" custT="1"/>
      <dgm:spPr>
        <a:solidFill>
          <a:srgbClr val="BE3547"/>
        </a:solidFill>
      </dgm:spPr>
      <dgm:t>
        <a:bodyPr/>
        <a:lstStyle/>
        <a:p>
          <a:r>
            <a:rPr 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Severe acute malnutrition (SAM)</a:t>
          </a:r>
          <a:r>
            <a:rPr lang="fr-FR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 </a:t>
          </a:r>
        </a:p>
      </dgm:t>
    </dgm:pt>
    <dgm:pt modelId="{84819843-05A4-4DB4-995A-40CE8436CECB}" type="parTrans" cxnId="{CDC397FD-22E1-460B-8ADE-0224F1F803B3}">
      <dgm:prSet/>
      <dgm:spPr/>
      <dgm:t>
        <a:bodyPr/>
        <a:lstStyle/>
        <a:p>
          <a:endParaRPr lang="fr-FR" sz="1600">
            <a:latin typeface="Segoe Condensed" panose="020B0606040200020203"/>
          </a:endParaRPr>
        </a:p>
      </dgm:t>
    </dgm:pt>
    <dgm:pt modelId="{48571538-8386-48C0-8B3C-F8D3224DDE9C}" type="sibTrans" cxnId="{CDC397FD-22E1-460B-8ADE-0224F1F803B3}">
      <dgm:prSet/>
      <dgm:spPr/>
      <dgm:t>
        <a:bodyPr/>
        <a:lstStyle/>
        <a:p>
          <a:endParaRPr lang="fr-FR" sz="1600">
            <a:latin typeface="Segoe Condensed" panose="020B0606040200020203"/>
          </a:endParaRPr>
        </a:p>
      </dgm:t>
    </dgm:pt>
    <dgm:pt modelId="{53814979-6041-4364-B8FF-C7F82B3BD0FA}">
      <dgm:prSet phldrT="[Texte]" custT="1"/>
      <dgm:spPr>
        <a:ln>
          <a:solidFill>
            <a:srgbClr val="BE3547"/>
          </a:solidFill>
        </a:ln>
      </dgm:spPr>
      <dgm:t>
        <a:bodyPr/>
        <a:lstStyle/>
        <a:p>
          <a:r>
            <a:rPr lang="fr-FR" sz="1600" kern="1200" dirty="0">
              <a:solidFill>
                <a:srgbClr val="00205C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10–15 </a:t>
          </a:r>
          <a:r>
            <a:rPr lang="fr-FR" sz="1600" kern="1200" dirty="0" err="1">
              <a:solidFill>
                <a:srgbClr val="00205C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mL</a:t>
          </a:r>
          <a:r>
            <a:rPr lang="fr-FR" sz="1600" kern="1200" dirty="0">
              <a:solidFill>
                <a:srgbClr val="00205C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/kg, </a:t>
          </a:r>
          <a:br>
            <a:rPr lang="fr-FR" sz="1600" kern="1200" dirty="0">
              <a:solidFill>
                <a:srgbClr val="00205C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</a:br>
          <a:r>
            <a:rPr lang="fr-FR" sz="1600" kern="1200" dirty="0">
              <a:solidFill>
                <a:srgbClr val="00205C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60 min, </a:t>
          </a:r>
          <a:br>
            <a:rPr lang="fr-FR" sz="1600" kern="1200" dirty="0">
              <a:solidFill>
                <a:srgbClr val="00205C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</a:br>
          <a:r>
            <a:rPr lang="fr-FR" sz="1600" kern="1200" dirty="0">
              <a:solidFill>
                <a:srgbClr val="00205C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max. 30 </a:t>
          </a:r>
          <a:r>
            <a:rPr lang="fr-FR" sz="1600" kern="1200" dirty="0" err="1">
              <a:solidFill>
                <a:srgbClr val="00205C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mL</a:t>
          </a:r>
          <a:r>
            <a:rPr lang="fr-FR" sz="1600" kern="1200" dirty="0">
              <a:solidFill>
                <a:srgbClr val="00205C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/kg</a:t>
          </a:r>
        </a:p>
      </dgm:t>
    </dgm:pt>
    <dgm:pt modelId="{B288692D-1822-4227-86B1-EA3C7A333CDE}" type="parTrans" cxnId="{728CFD72-82C2-4709-B0FA-60162F673EDC}">
      <dgm:prSet/>
      <dgm:spPr>
        <a:ln>
          <a:solidFill>
            <a:srgbClr val="99D7DF"/>
          </a:solidFill>
        </a:ln>
      </dgm:spPr>
      <dgm:t>
        <a:bodyPr/>
        <a:lstStyle/>
        <a:p>
          <a:endParaRPr lang="fr-FR" sz="1600">
            <a:latin typeface="Segoe Condensed" panose="020B0606040200020203"/>
          </a:endParaRPr>
        </a:p>
      </dgm:t>
    </dgm:pt>
    <dgm:pt modelId="{FF5B5DF2-2FD5-439A-8233-D14F8BF21D4C}" type="sibTrans" cxnId="{728CFD72-82C2-4709-B0FA-60162F673EDC}">
      <dgm:prSet/>
      <dgm:spPr/>
      <dgm:t>
        <a:bodyPr/>
        <a:lstStyle/>
        <a:p>
          <a:endParaRPr lang="fr-FR" sz="1600">
            <a:latin typeface="Segoe Condensed" panose="020B0606040200020203"/>
          </a:endParaRPr>
        </a:p>
      </dgm:t>
    </dgm:pt>
    <dgm:pt modelId="{E3A113BE-CA8D-4C66-99A6-99EAEDFB2570}">
      <dgm:prSet phldrT="[Texte]" custT="1"/>
      <dgm:spPr>
        <a:ln>
          <a:solidFill>
            <a:srgbClr val="BE3547"/>
          </a:solidFill>
        </a:ln>
      </dgm:spPr>
      <dgm:t>
        <a:bodyPr/>
        <a:lstStyle/>
        <a:p>
          <a:r>
            <a:rPr lang="fr-FR" sz="1600" kern="1200" dirty="0" err="1">
              <a:solidFill>
                <a:srgbClr val="00205C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See</a:t>
          </a:r>
          <a:r>
            <a:rPr lang="fr-FR" sz="1600" kern="1200" dirty="0">
              <a:solidFill>
                <a:srgbClr val="00205C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Plan C</a:t>
          </a:r>
        </a:p>
      </dgm:t>
    </dgm:pt>
    <dgm:pt modelId="{31708FE3-9817-46E4-9B9C-782A1C98DB68}" type="parTrans" cxnId="{715A9573-5F25-4224-968D-4F5657ADA7DD}">
      <dgm:prSet/>
      <dgm:spPr>
        <a:ln>
          <a:solidFill>
            <a:srgbClr val="99D7DF"/>
          </a:solidFill>
        </a:ln>
      </dgm:spPr>
      <dgm:t>
        <a:bodyPr/>
        <a:lstStyle/>
        <a:p>
          <a:endParaRPr lang="fr-FR" sz="1600">
            <a:latin typeface="Segoe Condensed" panose="020B0606040200020203"/>
          </a:endParaRPr>
        </a:p>
      </dgm:t>
    </dgm:pt>
    <dgm:pt modelId="{B8CC5D91-23D2-4988-B24B-62868D14A4D2}" type="sibTrans" cxnId="{715A9573-5F25-4224-968D-4F5657ADA7DD}">
      <dgm:prSet/>
      <dgm:spPr/>
      <dgm:t>
        <a:bodyPr/>
        <a:lstStyle/>
        <a:p>
          <a:endParaRPr lang="fr-FR" sz="1600">
            <a:latin typeface="Segoe Condensed" panose="020B0606040200020203"/>
          </a:endParaRPr>
        </a:p>
      </dgm:t>
    </dgm:pt>
    <dgm:pt modelId="{06C79AC2-02A2-4296-BC3D-EF3149407188}">
      <dgm:prSet phldrT="[Texte]" custT="1"/>
      <dgm:spPr>
        <a:solidFill>
          <a:srgbClr val="BE3547"/>
        </a:solidFill>
      </dgm:spPr>
      <dgm:t>
        <a:bodyPr/>
        <a:lstStyle/>
        <a:p>
          <a:r>
            <a:rPr lang="en" sz="1600" b="1" kern="1200" noProof="0" dirty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Severe dehydration</a:t>
          </a:r>
        </a:p>
      </dgm:t>
    </dgm:pt>
    <dgm:pt modelId="{F3FA2731-B6E6-4867-81FB-F8CB8F44D0CF}" type="parTrans" cxnId="{F20DF488-C54B-452A-A8B9-E7E5EB039E48}">
      <dgm:prSet/>
      <dgm:spPr/>
      <dgm:t>
        <a:bodyPr/>
        <a:lstStyle/>
        <a:p>
          <a:endParaRPr lang="fr-FR" sz="1600">
            <a:latin typeface="Segoe Condensed" panose="020B0606040200020203"/>
          </a:endParaRPr>
        </a:p>
      </dgm:t>
    </dgm:pt>
    <dgm:pt modelId="{DC75A089-2715-443E-B228-0052B3B9DAF3}" type="sibTrans" cxnId="{F20DF488-C54B-452A-A8B9-E7E5EB039E48}">
      <dgm:prSet/>
      <dgm:spPr/>
      <dgm:t>
        <a:bodyPr/>
        <a:lstStyle/>
        <a:p>
          <a:endParaRPr lang="fr-FR" sz="1600">
            <a:latin typeface="Segoe Condensed" panose="020B0606040200020203"/>
          </a:endParaRPr>
        </a:p>
      </dgm:t>
    </dgm:pt>
    <dgm:pt modelId="{5484E32B-7F8A-4F7E-86E6-975EBA7A7368}" type="pres">
      <dgm:prSet presAssocID="{009772E3-A6C1-455B-A1E5-F73D6B1D46F6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4A976479-77E1-4AA1-8C75-9162C749DF6D}" type="pres">
      <dgm:prSet presAssocID="{CED015DC-A653-447F-887C-DD295EB00F2A}" presName="root" presStyleCnt="0"/>
      <dgm:spPr/>
    </dgm:pt>
    <dgm:pt modelId="{7B4383A0-11DF-456C-B1E0-9880A034E635}" type="pres">
      <dgm:prSet presAssocID="{CED015DC-A653-447F-887C-DD295EB00F2A}" presName="rootComposite" presStyleCnt="0"/>
      <dgm:spPr/>
    </dgm:pt>
    <dgm:pt modelId="{D675C787-20C7-48D8-A7EE-065088820392}" type="pres">
      <dgm:prSet presAssocID="{CED015DC-A653-447F-887C-DD295EB00F2A}" presName="rootText" presStyleLbl="node1" presStyleIdx="0" presStyleCnt="3" custScaleX="161051"/>
      <dgm:spPr/>
    </dgm:pt>
    <dgm:pt modelId="{FBE1452C-FB7A-434E-BC60-4F972D9AD799}" type="pres">
      <dgm:prSet presAssocID="{CED015DC-A653-447F-887C-DD295EB00F2A}" presName="rootConnector" presStyleLbl="node1" presStyleIdx="0" presStyleCnt="3"/>
      <dgm:spPr/>
    </dgm:pt>
    <dgm:pt modelId="{A4E09F41-0EAE-4CA8-AE9D-5903C11DCDDA}" type="pres">
      <dgm:prSet presAssocID="{CED015DC-A653-447F-887C-DD295EB00F2A}" presName="childShape" presStyleCnt="0"/>
      <dgm:spPr/>
    </dgm:pt>
    <dgm:pt modelId="{E9488FEA-EBEE-4E93-801E-6437649475DA}" type="pres">
      <dgm:prSet presAssocID="{B288692D-1822-4227-86B1-EA3C7A333CDE}" presName="Name13" presStyleLbl="parChTrans1D2" presStyleIdx="0" presStyleCnt="3"/>
      <dgm:spPr/>
    </dgm:pt>
    <dgm:pt modelId="{8D123A84-84CD-4CF6-8A2E-AB4B22D5CA61}" type="pres">
      <dgm:prSet presAssocID="{53814979-6041-4364-B8FF-C7F82B3BD0FA}" presName="childText" presStyleLbl="bgAcc1" presStyleIdx="0" presStyleCnt="3" custScaleX="146410" custScaleY="161052" custLinFactNeighborY="1787">
        <dgm:presLayoutVars>
          <dgm:bulletEnabled val="1"/>
        </dgm:presLayoutVars>
      </dgm:prSet>
      <dgm:spPr/>
    </dgm:pt>
    <dgm:pt modelId="{E82DF72D-6624-402F-B22C-1CC2A12418AF}" type="pres">
      <dgm:prSet presAssocID="{D9C9C7AE-69C6-404C-AF64-8BA1E6A8B849}" presName="root" presStyleCnt="0"/>
      <dgm:spPr/>
    </dgm:pt>
    <dgm:pt modelId="{63288904-7B66-4B94-B1F6-57D887E8545A}" type="pres">
      <dgm:prSet presAssocID="{D9C9C7AE-69C6-404C-AF64-8BA1E6A8B849}" presName="rootComposite" presStyleCnt="0"/>
      <dgm:spPr/>
    </dgm:pt>
    <dgm:pt modelId="{4811D40B-64B4-4BEF-AC0D-629DC6FDC416}" type="pres">
      <dgm:prSet presAssocID="{D9C9C7AE-69C6-404C-AF64-8BA1E6A8B849}" presName="rootText" presStyleLbl="node1" presStyleIdx="1" presStyleCnt="3" custScaleX="161051"/>
      <dgm:spPr/>
    </dgm:pt>
    <dgm:pt modelId="{F23E941A-7588-495F-8CC4-F441DE265D18}" type="pres">
      <dgm:prSet presAssocID="{D9C9C7AE-69C6-404C-AF64-8BA1E6A8B849}" presName="rootConnector" presStyleLbl="node1" presStyleIdx="1" presStyleCnt="3"/>
      <dgm:spPr/>
    </dgm:pt>
    <dgm:pt modelId="{850F7ED6-8CDE-4F34-B9B4-7729CF5FE4DC}" type="pres">
      <dgm:prSet presAssocID="{D9C9C7AE-69C6-404C-AF64-8BA1E6A8B849}" presName="childShape" presStyleCnt="0"/>
      <dgm:spPr/>
    </dgm:pt>
    <dgm:pt modelId="{CC06A2F9-CB9B-458D-8E7E-A778BF20E2E9}" type="pres">
      <dgm:prSet presAssocID="{CBD210B4-CD84-47E4-A11F-5DC146BEF16A}" presName="Name13" presStyleLbl="parChTrans1D2" presStyleIdx="1" presStyleCnt="3"/>
      <dgm:spPr/>
    </dgm:pt>
    <dgm:pt modelId="{6B890054-6525-4C9E-9F69-784D28946733}" type="pres">
      <dgm:prSet presAssocID="{08E2E1ED-A162-4B5A-AC88-8F6D05B6F3FE}" presName="childText" presStyleLbl="bgAcc1" presStyleIdx="1" presStyleCnt="3" custScaleX="146410" custScaleY="161052" custLinFactNeighborY="1787">
        <dgm:presLayoutVars>
          <dgm:bulletEnabled val="1"/>
        </dgm:presLayoutVars>
      </dgm:prSet>
      <dgm:spPr/>
    </dgm:pt>
    <dgm:pt modelId="{9F65763F-AD3E-4B6C-AD58-CB0A53CA1B47}" type="pres">
      <dgm:prSet presAssocID="{06C79AC2-02A2-4296-BC3D-EF3149407188}" presName="root" presStyleCnt="0"/>
      <dgm:spPr/>
    </dgm:pt>
    <dgm:pt modelId="{12BDA30C-D2B7-434F-B22C-8A19536C4941}" type="pres">
      <dgm:prSet presAssocID="{06C79AC2-02A2-4296-BC3D-EF3149407188}" presName="rootComposite" presStyleCnt="0"/>
      <dgm:spPr/>
    </dgm:pt>
    <dgm:pt modelId="{7CE66CD8-0B8C-4BD7-ABD0-22893DC968D6}" type="pres">
      <dgm:prSet presAssocID="{06C79AC2-02A2-4296-BC3D-EF3149407188}" presName="rootText" presStyleLbl="node1" presStyleIdx="2" presStyleCnt="3" custScaleX="161051"/>
      <dgm:spPr/>
    </dgm:pt>
    <dgm:pt modelId="{0DFF5AEC-0D8A-46AC-871C-C6B0C0390E23}" type="pres">
      <dgm:prSet presAssocID="{06C79AC2-02A2-4296-BC3D-EF3149407188}" presName="rootConnector" presStyleLbl="node1" presStyleIdx="2" presStyleCnt="3"/>
      <dgm:spPr/>
    </dgm:pt>
    <dgm:pt modelId="{51C91AC6-D867-4068-8606-DD52DD566753}" type="pres">
      <dgm:prSet presAssocID="{06C79AC2-02A2-4296-BC3D-EF3149407188}" presName="childShape" presStyleCnt="0"/>
      <dgm:spPr/>
    </dgm:pt>
    <dgm:pt modelId="{DC381B34-E44F-499F-B5DA-B9D7C3887E47}" type="pres">
      <dgm:prSet presAssocID="{31708FE3-9817-46E4-9B9C-782A1C98DB68}" presName="Name13" presStyleLbl="parChTrans1D2" presStyleIdx="2" presStyleCnt="3"/>
      <dgm:spPr/>
    </dgm:pt>
    <dgm:pt modelId="{BEA691F7-62BD-473F-9080-1B558D8765FE}" type="pres">
      <dgm:prSet presAssocID="{E3A113BE-CA8D-4C66-99A6-99EAEDFB2570}" presName="childText" presStyleLbl="bgAcc1" presStyleIdx="2" presStyleCnt="3" custScaleX="146410">
        <dgm:presLayoutVars>
          <dgm:bulletEnabled val="1"/>
        </dgm:presLayoutVars>
      </dgm:prSet>
      <dgm:spPr/>
    </dgm:pt>
  </dgm:ptLst>
  <dgm:cxnLst>
    <dgm:cxn modelId="{6E8F770C-B703-4C80-8912-D03DDB94CBF2}" type="presOf" srcId="{53814979-6041-4364-B8FF-C7F82B3BD0FA}" destId="{8D123A84-84CD-4CF6-8A2E-AB4B22D5CA61}" srcOrd="0" destOrd="0" presId="urn:microsoft.com/office/officeart/2005/8/layout/hierarchy3"/>
    <dgm:cxn modelId="{E5FF990F-D893-42A9-99B8-E5EA7E11D650}" type="presOf" srcId="{31708FE3-9817-46E4-9B9C-782A1C98DB68}" destId="{DC381B34-E44F-499F-B5DA-B9D7C3887E47}" srcOrd="0" destOrd="0" presId="urn:microsoft.com/office/officeart/2005/8/layout/hierarchy3"/>
    <dgm:cxn modelId="{9D36EF3C-D8D3-40CB-86CA-F5496EE4F0BC}" type="presOf" srcId="{B288692D-1822-4227-86B1-EA3C7A333CDE}" destId="{E9488FEA-EBEE-4E93-801E-6437649475DA}" srcOrd="0" destOrd="0" presId="urn:microsoft.com/office/officeart/2005/8/layout/hierarchy3"/>
    <dgm:cxn modelId="{98E8B842-91D8-4A45-A794-B2FCDB112D06}" type="presOf" srcId="{D9C9C7AE-69C6-404C-AF64-8BA1E6A8B849}" destId="{4811D40B-64B4-4BEF-AC0D-629DC6FDC416}" srcOrd="0" destOrd="0" presId="urn:microsoft.com/office/officeart/2005/8/layout/hierarchy3"/>
    <dgm:cxn modelId="{289A0045-41B4-46D6-BE4C-62215DE80679}" type="presOf" srcId="{06C79AC2-02A2-4296-BC3D-EF3149407188}" destId="{7CE66CD8-0B8C-4BD7-ABD0-22893DC968D6}" srcOrd="0" destOrd="0" presId="urn:microsoft.com/office/officeart/2005/8/layout/hierarchy3"/>
    <dgm:cxn modelId="{22723E47-B45F-4BE4-BDAF-3788464E003C}" type="presOf" srcId="{E3A113BE-CA8D-4C66-99A6-99EAEDFB2570}" destId="{BEA691F7-62BD-473F-9080-1B558D8765FE}" srcOrd="0" destOrd="0" presId="urn:microsoft.com/office/officeart/2005/8/layout/hierarchy3"/>
    <dgm:cxn modelId="{E4D31449-BD84-41EA-B942-6588C3C77040}" srcId="{D9C9C7AE-69C6-404C-AF64-8BA1E6A8B849}" destId="{08E2E1ED-A162-4B5A-AC88-8F6D05B6F3FE}" srcOrd="0" destOrd="0" parTransId="{CBD210B4-CD84-47E4-A11F-5DC146BEF16A}" sibTransId="{8E8BF7B6-FBD1-49BA-BD29-6F265010AD39}"/>
    <dgm:cxn modelId="{A061E36C-9343-4E32-B348-89421CB2FFBF}" type="presOf" srcId="{CED015DC-A653-447F-887C-DD295EB00F2A}" destId="{FBE1452C-FB7A-434E-BC60-4F972D9AD799}" srcOrd="1" destOrd="0" presId="urn:microsoft.com/office/officeart/2005/8/layout/hierarchy3"/>
    <dgm:cxn modelId="{939C9B6D-3240-4403-A678-4955BD8AB6D6}" type="presOf" srcId="{009772E3-A6C1-455B-A1E5-F73D6B1D46F6}" destId="{5484E32B-7F8A-4F7E-86E6-975EBA7A7368}" srcOrd="0" destOrd="0" presId="urn:microsoft.com/office/officeart/2005/8/layout/hierarchy3"/>
    <dgm:cxn modelId="{728CFD72-82C2-4709-B0FA-60162F673EDC}" srcId="{CED015DC-A653-447F-887C-DD295EB00F2A}" destId="{53814979-6041-4364-B8FF-C7F82B3BD0FA}" srcOrd="0" destOrd="0" parTransId="{B288692D-1822-4227-86B1-EA3C7A333CDE}" sibTransId="{FF5B5DF2-2FD5-439A-8233-D14F8BF21D4C}"/>
    <dgm:cxn modelId="{715A9573-5F25-4224-968D-4F5657ADA7DD}" srcId="{06C79AC2-02A2-4296-BC3D-EF3149407188}" destId="{E3A113BE-CA8D-4C66-99A6-99EAEDFB2570}" srcOrd="0" destOrd="0" parTransId="{31708FE3-9817-46E4-9B9C-782A1C98DB68}" sibTransId="{B8CC5D91-23D2-4988-B24B-62868D14A4D2}"/>
    <dgm:cxn modelId="{69C79D7C-6F2B-4992-959E-E4AA2BE0D009}" type="presOf" srcId="{CBD210B4-CD84-47E4-A11F-5DC146BEF16A}" destId="{CC06A2F9-CB9B-458D-8E7E-A778BF20E2E9}" srcOrd="0" destOrd="0" presId="urn:microsoft.com/office/officeart/2005/8/layout/hierarchy3"/>
    <dgm:cxn modelId="{F20DF488-C54B-452A-A8B9-E7E5EB039E48}" srcId="{009772E3-A6C1-455B-A1E5-F73D6B1D46F6}" destId="{06C79AC2-02A2-4296-BC3D-EF3149407188}" srcOrd="2" destOrd="0" parTransId="{F3FA2731-B6E6-4867-81FB-F8CB8F44D0CF}" sibTransId="{DC75A089-2715-443E-B228-0052B3B9DAF3}"/>
    <dgm:cxn modelId="{9AFBD79B-39B6-4C3B-8991-2ED2BB8BA4CF}" type="presOf" srcId="{08E2E1ED-A162-4B5A-AC88-8F6D05B6F3FE}" destId="{6B890054-6525-4C9E-9F69-784D28946733}" srcOrd="0" destOrd="0" presId="urn:microsoft.com/office/officeart/2005/8/layout/hierarchy3"/>
    <dgm:cxn modelId="{269076CB-B979-4AF4-9C89-B77DF1F933A3}" type="presOf" srcId="{CED015DC-A653-447F-887C-DD295EB00F2A}" destId="{D675C787-20C7-48D8-A7EE-065088820392}" srcOrd="0" destOrd="0" presId="urn:microsoft.com/office/officeart/2005/8/layout/hierarchy3"/>
    <dgm:cxn modelId="{CD5EE3CE-68E7-4219-8248-153CA1401C21}" type="presOf" srcId="{D9C9C7AE-69C6-404C-AF64-8BA1E6A8B849}" destId="{F23E941A-7588-495F-8CC4-F441DE265D18}" srcOrd="1" destOrd="0" presId="urn:microsoft.com/office/officeart/2005/8/layout/hierarchy3"/>
    <dgm:cxn modelId="{B28DCCEE-C24E-4205-A03E-6B82EA046355}" srcId="{009772E3-A6C1-455B-A1E5-F73D6B1D46F6}" destId="{D9C9C7AE-69C6-404C-AF64-8BA1E6A8B849}" srcOrd="1" destOrd="0" parTransId="{E3A0978E-0A6E-4513-B10F-AC14375DB040}" sibTransId="{D83576EA-B38C-43D3-AEAA-2D3D1EB1CA91}"/>
    <dgm:cxn modelId="{19DCC1F7-AC22-4427-ACC9-D47C3D956635}" type="presOf" srcId="{06C79AC2-02A2-4296-BC3D-EF3149407188}" destId="{0DFF5AEC-0D8A-46AC-871C-C6B0C0390E23}" srcOrd="1" destOrd="0" presId="urn:microsoft.com/office/officeart/2005/8/layout/hierarchy3"/>
    <dgm:cxn modelId="{CDC397FD-22E1-460B-8ADE-0224F1F803B3}" srcId="{009772E3-A6C1-455B-A1E5-F73D6B1D46F6}" destId="{CED015DC-A653-447F-887C-DD295EB00F2A}" srcOrd="0" destOrd="0" parTransId="{84819843-05A4-4DB4-995A-40CE8436CECB}" sibTransId="{48571538-8386-48C0-8B3C-F8D3224DDE9C}"/>
    <dgm:cxn modelId="{89570A9F-D91F-4A98-9F25-8A9F164575AE}" type="presParOf" srcId="{5484E32B-7F8A-4F7E-86E6-975EBA7A7368}" destId="{4A976479-77E1-4AA1-8C75-9162C749DF6D}" srcOrd="0" destOrd="0" presId="urn:microsoft.com/office/officeart/2005/8/layout/hierarchy3"/>
    <dgm:cxn modelId="{CBB15381-581F-45E0-BD3C-E9DC53B61E9F}" type="presParOf" srcId="{4A976479-77E1-4AA1-8C75-9162C749DF6D}" destId="{7B4383A0-11DF-456C-B1E0-9880A034E635}" srcOrd="0" destOrd="0" presId="urn:microsoft.com/office/officeart/2005/8/layout/hierarchy3"/>
    <dgm:cxn modelId="{55328551-25EB-4CFF-9CA5-A7B76ABA4E0F}" type="presParOf" srcId="{7B4383A0-11DF-456C-B1E0-9880A034E635}" destId="{D675C787-20C7-48D8-A7EE-065088820392}" srcOrd="0" destOrd="0" presId="urn:microsoft.com/office/officeart/2005/8/layout/hierarchy3"/>
    <dgm:cxn modelId="{2E7BFF7D-4D96-4A26-88E0-D1C0699F2FC7}" type="presParOf" srcId="{7B4383A0-11DF-456C-B1E0-9880A034E635}" destId="{FBE1452C-FB7A-434E-BC60-4F972D9AD799}" srcOrd="1" destOrd="0" presId="urn:microsoft.com/office/officeart/2005/8/layout/hierarchy3"/>
    <dgm:cxn modelId="{9D0C4F42-D2C0-46F3-BC17-7E125DBF91ED}" type="presParOf" srcId="{4A976479-77E1-4AA1-8C75-9162C749DF6D}" destId="{A4E09F41-0EAE-4CA8-AE9D-5903C11DCDDA}" srcOrd="1" destOrd="0" presId="urn:microsoft.com/office/officeart/2005/8/layout/hierarchy3"/>
    <dgm:cxn modelId="{2CAEFA43-C735-42A9-9EA0-713AAB2D705F}" type="presParOf" srcId="{A4E09F41-0EAE-4CA8-AE9D-5903C11DCDDA}" destId="{E9488FEA-EBEE-4E93-801E-6437649475DA}" srcOrd="0" destOrd="0" presId="urn:microsoft.com/office/officeart/2005/8/layout/hierarchy3"/>
    <dgm:cxn modelId="{36B8A6FC-718C-489A-B453-7E3117466D81}" type="presParOf" srcId="{A4E09F41-0EAE-4CA8-AE9D-5903C11DCDDA}" destId="{8D123A84-84CD-4CF6-8A2E-AB4B22D5CA61}" srcOrd="1" destOrd="0" presId="urn:microsoft.com/office/officeart/2005/8/layout/hierarchy3"/>
    <dgm:cxn modelId="{6ECF650F-58F6-4EAD-A141-EC3AC750CFB7}" type="presParOf" srcId="{5484E32B-7F8A-4F7E-86E6-975EBA7A7368}" destId="{E82DF72D-6624-402F-B22C-1CC2A12418AF}" srcOrd="1" destOrd="0" presId="urn:microsoft.com/office/officeart/2005/8/layout/hierarchy3"/>
    <dgm:cxn modelId="{9BBDCBA2-83A9-496F-86BB-6492A5C7EF42}" type="presParOf" srcId="{E82DF72D-6624-402F-B22C-1CC2A12418AF}" destId="{63288904-7B66-4B94-B1F6-57D887E8545A}" srcOrd="0" destOrd="0" presId="urn:microsoft.com/office/officeart/2005/8/layout/hierarchy3"/>
    <dgm:cxn modelId="{4A86EAEC-81B6-4C15-88A4-EE703BC07A95}" type="presParOf" srcId="{63288904-7B66-4B94-B1F6-57D887E8545A}" destId="{4811D40B-64B4-4BEF-AC0D-629DC6FDC416}" srcOrd="0" destOrd="0" presId="urn:microsoft.com/office/officeart/2005/8/layout/hierarchy3"/>
    <dgm:cxn modelId="{9B991725-2EF9-4956-9757-4B6F4171C780}" type="presParOf" srcId="{63288904-7B66-4B94-B1F6-57D887E8545A}" destId="{F23E941A-7588-495F-8CC4-F441DE265D18}" srcOrd="1" destOrd="0" presId="urn:microsoft.com/office/officeart/2005/8/layout/hierarchy3"/>
    <dgm:cxn modelId="{CC30C5C3-4D9E-4CC3-9463-D1041DE5647E}" type="presParOf" srcId="{E82DF72D-6624-402F-B22C-1CC2A12418AF}" destId="{850F7ED6-8CDE-4F34-B9B4-7729CF5FE4DC}" srcOrd="1" destOrd="0" presId="urn:microsoft.com/office/officeart/2005/8/layout/hierarchy3"/>
    <dgm:cxn modelId="{3FF4247B-7BC6-4423-970B-9425A291CA75}" type="presParOf" srcId="{850F7ED6-8CDE-4F34-B9B4-7729CF5FE4DC}" destId="{CC06A2F9-CB9B-458D-8E7E-A778BF20E2E9}" srcOrd="0" destOrd="0" presId="urn:microsoft.com/office/officeart/2005/8/layout/hierarchy3"/>
    <dgm:cxn modelId="{C59E88D1-419B-401C-A02B-7975F0C47BC4}" type="presParOf" srcId="{850F7ED6-8CDE-4F34-B9B4-7729CF5FE4DC}" destId="{6B890054-6525-4C9E-9F69-784D28946733}" srcOrd="1" destOrd="0" presId="urn:microsoft.com/office/officeart/2005/8/layout/hierarchy3"/>
    <dgm:cxn modelId="{8A7520F5-1252-4419-B819-D0A542F9EF7F}" type="presParOf" srcId="{5484E32B-7F8A-4F7E-86E6-975EBA7A7368}" destId="{9F65763F-AD3E-4B6C-AD58-CB0A53CA1B47}" srcOrd="2" destOrd="0" presId="urn:microsoft.com/office/officeart/2005/8/layout/hierarchy3"/>
    <dgm:cxn modelId="{A8AE1BFC-02CE-4352-9F3F-3C170E6A8416}" type="presParOf" srcId="{9F65763F-AD3E-4B6C-AD58-CB0A53CA1B47}" destId="{12BDA30C-D2B7-434F-B22C-8A19536C4941}" srcOrd="0" destOrd="0" presId="urn:microsoft.com/office/officeart/2005/8/layout/hierarchy3"/>
    <dgm:cxn modelId="{BD6B4B28-54B6-4734-86D5-A4AFCDB1E008}" type="presParOf" srcId="{12BDA30C-D2B7-434F-B22C-8A19536C4941}" destId="{7CE66CD8-0B8C-4BD7-ABD0-22893DC968D6}" srcOrd="0" destOrd="0" presId="urn:microsoft.com/office/officeart/2005/8/layout/hierarchy3"/>
    <dgm:cxn modelId="{9E4A3954-1890-4AAC-A64B-3140C5033298}" type="presParOf" srcId="{12BDA30C-D2B7-434F-B22C-8A19536C4941}" destId="{0DFF5AEC-0D8A-46AC-871C-C6B0C0390E23}" srcOrd="1" destOrd="0" presId="urn:microsoft.com/office/officeart/2005/8/layout/hierarchy3"/>
    <dgm:cxn modelId="{4ACA9955-45C7-48FF-A970-C716A8B9C9EE}" type="presParOf" srcId="{9F65763F-AD3E-4B6C-AD58-CB0A53CA1B47}" destId="{51C91AC6-D867-4068-8606-DD52DD566753}" srcOrd="1" destOrd="0" presId="urn:microsoft.com/office/officeart/2005/8/layout/hierarchy3"/>
    <dgm:cxn modelId="{C62AE950-E9DB-4409-AE8D-EECD6A608F9C}" type="presParOf" srcId="{51C91AC6-D867-4068-8606-DD52DD566753}" destId="{DC381B34-E44F-499F-B5DA-B9D7C3887E47}" srcOrd="0" destOrd="0" presId="urn:microsoft.com/office/officeart/2005/8/layout/hierarchy3"/>
    <dgm:cxn modelId="{FD08DD38-4FC0-4F42-8436-1AA133F5049D}" type="presParOf" srcId="{51C91AC6-D867-4068-8606-DD52DD566753}" destId="{BEA691F7-62BD-473F-9080-1B558D8765FE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B6B2F8-6043-4225-B961-B96EC9D52B11}">
      <dsp:nvSpPr>
        <dsp:cNvPr id="0" name=""/>
        <dsp:cNvSpPr/>
      </dsp:nvSpPr>
      <dsp:spPr>
        <a:xfrm>
          <a:off x="8707201" y="3086417"/>
          <a:ext cx="52071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72614"/>
              </a:moveTo>
              <a:lnTo>
                <a:pt x="259285" y="72614"/>
              </a:lnTo>
              <a:lnTo>
                <a:pt x="259285" y="45720"/>
              </a:lnTo>
              <a:lnTo>
                <a:pt x="520714" y="45720"/>
              </a:lnTo>
            </a:path>
          </a:pathLst>
        </a:custGeom>
        <a:noFill/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95585F2-2C37-46C3-A064-BDB230CA6F8D}">
      <dsp:nvSpPr>
        <dsp:cNvPr id="0" name=""/>
        <dsp:cNvSpPr/>
      </dsp:nvSpPr>
      <dsp:spPr>
        <a:xfrm>
          <a:off x="3833244" y="2042640"/>
          <a:ext cx="663612" cy="11163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02182" y="0"/>
              </a:lnTo>
              <a:lnTo>
                <a:pt x="402182" y="1116391"/>
              </a:lnTo>
              <a:lnTo>
                <a:pt x="663612" y="1116391"/>
              </a:lnTo>
            </a:path>
          </a:pathLst>
        </a:custGeom>
        <a:noFill/>
        <a:ln w="12700" cap="flat" cmpd="sng" algn="ctr">
          <a:solidFill>
            <a:srgbClr val="E0597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FEA09B4-856C-43E5-8270-EC7E5695ABD2}">
      <dsp:nvSpPr>
        <dsp:cNvPr id="0" name=""/>
        <dsp:cNvSpPr/>
      </dsp:nvSpPr>
      <dsp:spPr>
        <a:xfrm>
          <a:off x="8697581" y="1996920"/>
          <a:ext cx="53033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30335" y="45720"/>
              </a:lnTo>
            </a:path>
          </a:pathLst>
        </a:custGeom>
        <a:noFill/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9FB8F9E-9214-40B2-8966-FAE9F520B1F0}">
      <dsp:nvSpPr>
        <dsp:cNvPr id="0" name=""/>
        <dsp:cNvSpPr/>
      </dsp:nvSpPr>
      <dsp:spPr>
        <a:xfrm>
          <a:off x="3833244" y="1996920"/>
          <a:ext cx="65399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53991" y="45720"/>
              </a:lnTo>
            </a:path>
          </a:pathLst>
        </a:custGeom>
        <a:noFill/>
        <a:ln w="12700" cap="flat" cmpd="sng" algn="ctr">
          <a:solidFill>
            <a:srgbClr val="E0597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55F7DA2-71C5-44C6-B735-708A06E7C87F}">
      <dsp:nvSpPr>
        <dsp:cNvPr id="0" name=""/>
        <dsp:cNvSpPr/>
      </dsp:nvSpPr>
      <dsp:spPr>
        <a:xfrm>
          <a:off x="8697581" y="918060"/>
          <a:ext cx="53033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30335" y="45720"/>
              </a:lnTo>
            </a:path>
          </a:pathLst>
        </a:custGeom>
        <a:noFill/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B34EECF-3BE6-4A8C-A886-0261583CD453}">
      <dsp:nvSpPr>
        <dsp:cNvPr id="0" name=""/>
        <dsp:cNvSpPr/>
      </dsp:nvSpPr>
      <dsp:spPr>
        <a:xfrm>
          <a:off x="3833244" y="963780"/>
          <a:ext cx="653991" cy="1078859"/>
        </a:xfrm>
        <a:custGeom>
          <a:avLst/>
          <a:gdLst/>
          <a:ahLst/>
          <a:cxnLst/>
          <a:rect l="0" t="0" r="0" b="0"/>
          <a:pathLst>
            <a:path>
              <a:moveTo>
                <a:pt x="0" y="1078859"/>
              </a:moveTo>
              <a:lnTo>
                <a:pt x="392562" y="1078859"/>
              </a:lnTo>
              <a:lnTo>
                <a:pt x="392562" y="0"/>
              </a:lnTo>
              <a:lnTo>
                <a:pt x="653991" y="0"/>
              </a:lnTo>
            </a:path>
          </a:pathLst>
        </a:custGeom>
        <a:noFill/>
        <a:ln w="12700" cap="flat" cmpd="sng" algn="ctr">
          <a:solidFill>
            <a:srgbClr val="E0597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1CDF29F-EAFE-4E76-BF2E-483205E67DE0}">
      <dsp:nvSpPr>
        <dsp:cNvPr id="0" name=""/>
        <dsp:cNvSpPr/>
      </dsp:nvSpPr>
      <dsp:spPr>
        <a:xfrm>
          <a:off x="2668263" y="1996920"/>
          <a:ext cx="33196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31962" y="45720"/>
              </a:lnTo>
            </a:path>
          </a:pathLst>
        </a:custGeom>
        <a:noFill/>
        <a:ln w="12700" cap="flat" cmpd="sng" algn="ctr">
          <a:solidFill>
            <a:srgbClr val="E0597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8215016-7A1D-4DD0-9469-54E966631728}">
      <dsp:nvSpPr>
        <dsp:cNvPr id="0" name=""/>
        <dsp:cNvSpPr/>
      </dsp:nvSpPr>
      <dsp:spPr>
        <a:xfrm>
          <a:off x="53970" y="1054856"/>
          <a:ext cx="2614292" cy="197556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BE354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1600" kern="1200" noProof="0" dirty="0">
              <a:solidFill>
                <a:srgbClr val="00205C"/>
              </a:solidFill>
              <a:latin typeface="Arial" panose="020B0604020202020204" pitchFamily="34" charset="0"/>
              <a:cs typeface="Arial" panose="020B0604020202020204" pitchFamily="34" charset="0"/>
            </a:rPr>
            <a:t>Hypotension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1600" kern="1200" noProof="0" dirty="0">
              <a:solidFill>
                <a:srgbClr val="00205C"/>
              </a:solidFill>
              <a:latin typeface="Arial" panose="020B0604020202020204" pitchFamily="34" charset="0"/>
              <a:cs typeface="Arial" panose="020B0604020202020204" pitchFamily="34" charset="0"/>
            </a:rPr>
            <a:t>CRT ˃ 3 seconds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1600" kern="1200" noProof="0" dirty="0">
              <a:solidFill>
                <a:srgbClr val="00205C"/>
              </a:solidFill>
              <a:latin typeface="Arial" panose="020B0604020202020204" pitchFamily="34" charset="0"/>
              <a:cs typeface="Arial" panose="020B0604020202020204" pitchFamily="34" charset="0"/>
            </a:rPr>
            <a:t>Tachypnoea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1600" kern="1200" noProof="0" dirty="0">
              <a:solidFill>
                <a:srgbClr val="00205C"/>
              </a:solidFill>
              <a:latin typeface="Arial" panose="020B0604020202020204" pitchFamily="34" charset="0"/>
              <a:cs typeface="Arial" panose="020B0604020202020204" pitchFamily="34" charset="0"/>
            </a:rPr>
            <a:t>Tachycardia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1600" kern="1200" noProof="0" dirty="0">
              <a:solidFill>
                <a:srgbClr val="00205C"/>
              </a:solidFill>
              <a:latin typeface="Arial" panose="020B0604020202020204" pitchFamily="34" charset="0"/>
              <a:cs typeface="Arial" panose="020B0604020202020204" pitchFamily="34" charset="0"/>
            </a:rPr>
            <a:t>Cold extremities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1600" kern="1200" noProof="0" dirty="0">
              <a:solidFill>
                <a:srgbClr val="00205C"/>
              </a:solidFill>
              <a:latin typeface="Arial" panose="020B0604020202020204" pitchFamily="34" charset="0"/>
              <a:cs typeface="Arial" panose="020B0604020202020204" pitchFamily="34" charset="0"/>
            </a:rPr>
            <a:t>And/or decreased diuresis</a:t>
          </a:r>
        </a:p>
      </dsp:txBody>
      <dsp:txXfrm>
        <a:off x="53970" y="1054856"/>
        <a:ext cx="2614292" cy="1975569"/>
      </dsp:txXfrm>
    </dsp:sp>
    <dsp:sp modelId="{06EF9189-C0C5-4146-86B1-CF54105F24C1}">
      <dsp:nvSpPr>
        <dsp:cNvPr id="0" name=""/>
        <dsp:cNvSpPr/>
      </dsp:nvSpPr>
      <dsp:spPr>
        <a:xfrm>
          <a:off x="3000226" y="1458929"/>
          <a:ext cx="833018" cy="116742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 dirty="0">
              <a:solidFill>
                <a:srgbClr val="E05972"/>
              </a:solidFill>
              <a:latin typeface="Arial" panose="020B0604020202020204" pitchFamily="34" charset="0"/>
              <a:cs typeface="Arial" panose="020B0604020202020204" pitchFamily="34" charset="0"/>
            </a:rPr>
            <a:t>PLUS</a:t>
          </a:r>
        </a:p>
      </dsp:txBody>
      <dsp:txXfrm>
        <a:off x="3000226" y="1458929"/>
        <a:ext cx="833018" cy="1167421"/>
      </dsp:txXfrm>
    </dsp:sp>
    <dsp:sp modelId="{58FB5948-E075-4FF1-8FE3-93109C7D935B}">
      <dsp:nvSpPr>
        <dsp:cNvPr id="0" name=""/>
        <dsp:cNvSpPr/>
      </dsp:nvSpPr>
      <dsp:spPr>
        <a:xfrm>
          <a:off x="4487236" y="578799"/>
          <a:ext cx="4210344" cy="76996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BE354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00205C"/>
              </a:solidFill>
              <a:latin typeface="Arial" panose="020B0604020202020204" pitchFamily="34" charset="0"/>
              <a:cs typeface="Arial" panose="020B0604020202020204" pitchFamily="34" charset="0"/>
            </a:rPr>
            <a:t>History of diarrhea and vomiting</a:t>
          </a:r>
          <a:endParaRPr lang="fr-FR" sz="1600" kern="1200" dirty="0">
            <a:solidFill>
              <a:srgbClr val="00205C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1600" kern="1200" noProof="0" dirty="0">
              <a:solidFill>
                <a:srgbClr val="00205C"/>
              </a:solidFill>
              <a:latin typeface="Arial" panose="020B0604020202020204" pitchFamily="34" charset="0"/>
              <a:cs typeface="Arial" panose="020B0604020202020204" pitchFamily="34" charset="0"/>
            </a:rPr>
            <a:t>Dehydration</a:t>
          </a:r>
        </a:p>
      </dsp:txBody>
      <dsp:txXfrm>
        <a:off x="4487236" y="578799"/>
        <a:ext cx="4210344" cy="769962"/>
      </dsp:txXfrm>
    </dsp:sp>
    <dsp:sp modelId="{C0307D41-7C87-44CF-93B4-6880687A4775}">
      <dsp:nvSpPr>
        <dsp:cNvPr id="0" name=""/>
        <dsp:cNvSpPr/>
      </dsp:nvSpPr>
      <dsp:spPr>
        <a:xfrm>
          <a:off x="9227916" y="578799"/>
          <a:ext cx="1964170" cy="769962"/>
        </a:xfrm>
        <a:prstGeom prst="rect">
          <a:avLst/>
        </a:prstGeom>
        <a:solidFill>
          <a:srgbClr val="BE3547"/>
        </a:solidFill>
        <a:ln w="12700" cap="flat" cmpd="sng" algn="ctr">
          <a:solidFill>
            <a:srgbClr val="BE354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1600" b="1" kern="1200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Hypovolaemic</a:t>
          </a:r>
        </a:p>
      </dsp:txBody>
      <dsp:txXfrm>
        <a:off x="9227916" y="578799"/>
        <a:ext cx="1964170" cy="769962"/>
      </dsp:txXfrm>
    </dsp:sp>
    <dsp:sp modelId="{BB058C9A-ED6D-4B61-A7A5-7D966748D40A}">
      <dsp:nvSpPr>
        <dsp:cNvPr id="0" name=""/>
        <dsp:cNvSpPr/>
      </dsp:nvSpPr>
      <dsp:spPr>
        <a:xfrm>
          <a:off x="4487236" y="1659689"/>
          <a:ext cx="4210344" cy="76590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BE354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1600" kern="1200" noProof="0" dirty="0">
              <a:solidFill>
                <a:srgbClr val="00205C"/>
              </a:solidFill>
              <a:latin typeface="Arial"/>
              <a:cs typeface="Arial"/>
            </a:rPr>
            <a:t>Increased or decreaed temperature 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1600" kern="1200" noProof="0" dirty="0">
              <a:solidFill>
                <a:srgbClr val="00205C"/>
              </a:solidFill>
              <a:latin typeface="Arial" panose="020B0604020202020204" pitchFamily="34" charset="0"/>
              <a:cs typeface="Arial" panose="020B0604020202020204" pitchFamily="34" charset="0"/>
            </a:rPr>
            <a:t>Signs of infection </a:t>
          </a:r>
        </a:p>
      </dsp:txBody>
      <dsp:txXfrm>
        <a:off x="4487236" y="1659689"/>
        <a:ext cx="4210344" cy="765903"/>
      </dsp:txXfrm>
    </dsp:sp>
    <dsp:sp modelId="{57830D7B-6A36-44AA-8997-5CF7335D9829}">
      <dsp:nvSpPr>
        <dsp:cNvPr id="0" name=""/>
        <dsp:cNvSpPr/>
      </dsp:nvSpPr>
      <dsp:spPr>
        <a:xfrm>
          <a:off x="9227916" y="1659689"/>
          <a:ext cx="1964170" cy="765903"/>
        </a:xfrm>
        <a:prstGeom prst="rect">
          <a:avLst/>
        </a:prstGeom>
        <a:solidFill>
          <a:srgbClr val="BE3547"/>
        </a:solidFill>
        <a:ln w="12700" cap="flat" cmpd="sng" algn="ctr">
          <a:solidFill>
            <a:srgbClr val="BE354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1600" b="1" kern="1200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Septic</a:t>
          </a:r>
        </a:p>
      </dsp:txBody>
      <dsp:txXfrm>
        <a:off x="9227916" y="1659689"/>
        <a:ext cx="1964170" cy="765903"/>
      </dsp:txXfrm>
    </dsp:sp>
    <dsp:sp modelId="{37669076-7F54-4474-AEA5-9D334CF9211B}">
      <dsp:nvSpPr>
        <dsp:cNvPr id="0" name=""/>
        <dsp:cNvSpPr/>
      </dsp:nvSpPr>
      <dsp:spPr>
        <a:xfrm>
          <a:off x="4496856" y="2794910"/>
          <a:ext cx="4210344" cy="72824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BE354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1600" kern="1200" noProof="0" dirty="0">
              <a:solidFill>
                <a:srgbClr val="00205C"/>
              </a:solidFill>
              <a:latin typeface="Arial" panose="020B0604020202020204" pitchFamily="34" charset="0"/>
              <a:cs typeface="Arial" panose="020B0604020202020204" pitchFamily="34" charset="0"/>
            </a:rPr>
            <a:t>Internal or external bleeding</a:t>
          </a:r>
        </a:p>
      </dsp:txBody>
      <dsp:txXfrm>
        <a:off x="4496856" y="2794910"/>
        <a:ext cx="4210344" cy="728244"/>
      </dsp:txXfrm>
    </dsp:sp>
    <dsp:sp modelId="{4C03F3E8-1B9D-4D93-BC19-117E283DA9FD}">
      <dsp:nvSpPr>
        <dsp:cNvPr id="0" name=""/>
        <dsp:cNvSpPr/>
      </dsp:nvSpPr>
      <dsp:spPr>
        <a:xfrm>
          <a:off x="9227916" y="2768015"/>
          <a:ext cx="1964170" cy="728244"/>
        </a:xfrm>
        <a:prstGeom prst="rect">
          <a:avLst/>
        </a:prstGeom>
        <a:solidFill>
          <a:srgbClr val="BE3547"/>
        </a:solidFill>
        <a:ln w="12700" cap="flat" cmpd="sng" algn="ctr">
          <a:solidFill>
            <a:srgbClr val="BE354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1600" b="1" kern="1200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Haemorrhagic</a:t>
          </a:r>
        </a:p>
      </dsp:txBody>
      <dsp:txXfrm>
        <a:off x="9227916" y="2768015"/>
        <a:ext cx="1964170" cy="72824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75C787-20C7-48D8-A7EE-065088820392}">
      <dsp:nvSpPr>
        <dsp:cNvPr id="0" name=""/>
        <dsp:cNvSpPr/>
      </dsp:nvSpPr>
      <dsp:spPr>
        <a:xfrm>
          <a:off x="908312" y="750"/>
          <a:ext cx="2591315" cy="804501"/>
        </a:xfrm>
        <a:prstGeom prst="roundRect">
          <a:avLst>
            <a:gd name="adj" fmla="val 10000"/>
          </a:avLst>
        </a:prstGeom>
        <a:solidFill>
          <a:srgbClr val="BE354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Severe acute malnutrition (SAM)</a:t>
          </a:r>
          <a:r>
            <a:rPr lang="fr-FR" sz="16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 </a:t>
          </a:r>
        </a:p>
      </dsp:txBody>
      <dsp:txXfrm>
        <a:off x="931875" y="24313"/>
        <a:ext cx="2544189" cy="757375"/>
      </dsp:txXfrm>
    </dsp:sp>
    <dsp:sp modelId="{E9488FEA-EBEE-4E93-801E-6437649475DA}">
      <dsp:nvSpPr>
        <dsp:cNvPr id="0" name=""/>
        <dsp:cNvSpPr/>
      </dsp:nvSpPr>
      <dsp:spPr>
        <a:xfrm>
          <a:off x="1167444" y="805252"/>
          <a:ext cx="259131" cy="84970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49708"/>
              </a:lnTo>
              <a:lnTo>
                <a:pt x="259131" y="849708"/>
              </a:lnTo>
            </a:path>
          </a:pathLst>
        </a:custGeom>
        <a:noFill/>
        <a:ln w="12700" cap="flat" cmpd="sng" algn="ctr">
          <a:solidFill>
            <a:srgbClr val="99D7DF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D123A84-84CD-4CF6-8A2E-AB4B22D5CA61}">
      <dsp:nvSpPr>
        <dsp:cNvPr id="0" name=""/>
        <dsp:cNvSpPr/>
      </dsp:nvSpPr>
      <dsp:spPr>
        <a:xfrm>
          <a:off x="1426575" y="1007128"/>
          <a:ext cx="1884593" cy="129566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BE354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>
              <a:solidFill>
                <a:srgbClr val="00205C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10–15 </a:t>
          </a:r>
          <a:r>
            <a:rPr lang="fr-FR" sz="1600" kern="1200" dirty="0" err="1">
              <a:solidFill>
                <a:srgbClr val="00205C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mL</a:t>
          </a:r>
          <a:r>
            <a:rPr lang="fr-FR" sz="1600" kern="1200" dirty="0">
              <a:solidFill>
                <a:srgbClr val="00205C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/kg, </a:t>
          </a:r>
          <a:br>
            <a:rPr lang="fr-FR" sz="1600" kern="1200" dirty="0">
              <a:solidFill>
                <a:srgbClr val="00205C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</a:br>
          <a:r>
            <a:rPr lang="fr-FR" sz="1600" kern="1200" dirty="0">
              <a:solidFill>
                <a:srgbClr val="00205C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60 min, </a:t>
          </a:r>
          <a:br>
            <a:rPr lang="fr-FR" sz="1600" kern="1200" dirty="0">
              <a:solidFill>
                <a:srgbClr val="00205C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</a:br>
          <a:r>
            <a:rPr lang="fr-FR" sz="1600" kern="1200" dirty="0">
              <a:solidFill>
                <a:srgbClr val="00205C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max. 30 </a:t>
          </a:r>
          <a:r>
            <a:rPr lang="fr-FR" sz="1600" kern="1200" dirty="0" err="1">
              <a:solidFill>
                <a:srgbClr val="00205C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mL</a:t>
          </a:r>
          <a:r>
            <a:rPr lang="fr-FR" sz="1600" kern="1200" dirty="0">
              <a:solidFill>
                <a:srgbClr val="00205C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/kg</a:t>
          </a:r>
        </a:p>
      </dsp:txBody>
      <dsp:txXfrm>
        <a:off x="1464524" y="1045077"/>
        <a:ext cx="1808695" cy="1219767"/>
      </dsp:txXfrm>
    </dsp:sp>
    <dsp:sp modelId="{4811D40B-64B4-4BEF-AC0D-629DC6FDC416}">
      <dsp:nvSpPr>
        <dsp:cNvPr id="0" name=""/>
        <dsp:cNvSpPr/>
      </dsp:nvSpPr>
      <dsp:spPr>
        <a:xfrm>
          <a:off x="3901878" y="750"/>
          <a:ext cx="2591315" cy="804501"/>
        </a:xfrm>
        <a:prstGeom prst="roundRect">
          <a:avLst>
            <a:gd name="adj" fmla="val 10000"/>
          </a:avLst>
        </a:prstGeom>
        <a:solidFill>
          <a:srgbClr val="BE354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1600" b="1" kern="1200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Anaemia (Hb &lt; 50 g/L)</a:t>
          </a:r>
        </a:p>
      </dsp:txBody>
      <dsp:txXfrm>
        <a:off x="3925441" y="24313"/>
        <a:ext cx="2544189" cy="757375"/>
      </dsp:txXfrm>
    </dsp:sp>
    <dsp:sp modelId="{CC06A2F9-CB9B-458D-8E7E-A778BF20E2E9}">
      <dsp:nvSpPr>
        <dsp:cNvPr id="0" name=""/>
        <dsp:cNvSpPr/>
      </dsp:nvSpPr>
      <dsp:spPr>
        <a:xfrm>
          <a:off x="4161010" y="805252"/>
          <a:ext cx="259131" cy="84970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49708"/>
              </a:lnTo>
              <a:lnTo>
                <a:pt x="259131" y="849708"/>
              </a:lnTo>
            </a:path>
          </a:pathLst>
        </a:custGeom>
        <a:noFill/>
        <a:ln w="12700" cap="flat" cmpd="sng" algn="ctr">
          <a:solidFill>
            <a:srgbClr val="99D7DF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B890054-6525-4C9E-9F69-784D28946733}">
      <dsp:nvSpPr>
        <dsp:cNvPr id="0" name=""/>
        <dsp:cNvSpPr/>
      </dsp:nvSpPr>
      <dsp:spPr>
        <a:xfrm>
          <a:off x="4420141" y="1007128"/>
          <a:ext cx="1884593" cy="129566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BE354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00205C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Consider careful rehydration while waiting for blood transfusion</a:t>
          </a:r>
          <a:endParaRPr lang="fr-FR" sz="1600" kern="1200" dirty="0">
            <a:solidFill>
              <a:srgbClr val="00205C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4458090" y="1045077"/>
        <a:ext cx="1808695" cy="1219767"/>
      </dsp:txXfrm>
    </dsp:sp>
    <dsp:sp modelId="{7CE66CD8-0B8C-4BD7-ABD0-22893DC968D6}">
      <dsp:nvSpPr>
        <dsp:cNvPr id="0" name=""/>
        <dsp:cNvSpPr/>
      </dsp:nvSpPr>
      <dsp:spPr>
        <a:xfrm>
          <a:off x="6895444" y="750"/>
          <a:ext cx="2591315" cy="804501"/>
        </a:xfrm>
        <a:prstGeom prst="roundRect">
          <a:avLst>
            <a:gd name="adj" fmla="val 10000"/>
          </a:avLst>
        </a:prstGeom>
        <a:solidFill>
          <a:srgbClr val="BE354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1600" b="1" kern="1200" noProof="0" dirty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Severe dehydration</a:t>
          </a:r>
        </a:p>
      </dsp:txBody>
      <dsp:txXfrm>
        <a:off x="6919007" y="24313"/>
        <a:ext cx="2544189" cy="757375"/>
      </dsp:txXfrm>
    </dsp:sp>
    <dsp:sp modelId="{DC381B34-E44F-499F-B5DA-B9D7C3887E47}">
      <dsp:nvSpPr>
        <dsp:cNvPr id="0" name=""/>
        <dsp:cNvSpPr/>
      </dsp:nvSpPr>
      <dsp:spPr>
        <a:xfrm>
          <a:off x="7154576" y="805252"/>
          <a:ext cx="259131" cy="60337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03376"/>
              </a:lnTo>
              <a:lnTo>
                <a:pt x="259131" y="603376"/>
              </a:lnTo>
            </a:path>
          </a:pathLst>
        </a:custGeom>
        <a:noFill/>
        <a:ln w="12700" cap="flat" cmpd="sng" algn="ctr">
          <a:solidFill>
            <a:srgbClr val="99D7DF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EA691F7-62BD-473F-9080-1B558D8765FE}">
      <dsp:nvSpPr>
        <dsp:cNvPr id="0" name=""/>
        <dsp:cNvSpPr/>
      </dsp:nvSpPr>
      <dsp:spPr>
        <a:xfrm>
          <a:off x="7413708" y="1006377"/>
          <a:ext cx="1884593" cy="80450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BE354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 err="1">
              <a:solidFill>
                <a:srgbClr val="00205C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See</a:t>
          </a:r>
          <a:r>
            <a:rPr lang="fr-FR" sz="1600" kern="1200" dirty="0">
              <a:solidFill>
                <a:srgbClr val="00205C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Plan C</a:t>
          </a:r>
        </a:p>
      </dsp:txBody>
      <dsp:txXfrm>
        <a:off x="7437271" y="1029940"/>
        <a:ext cx="1837467" cy="7573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67B25686-C135-714D-ADAE-A031C4BC0204}" type="datetimeFigureOut">
              <a:rPr lang="en-US" smtClean="0"/>
              <a:pPr/>
              <a:t>6/10/2023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2385B747-18E9-E746-A276-B387773C2AC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37718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D62D978-1343-8041-8A8E-721480692BB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9488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Initiate fluid management in the face of shock syndrome. Recall that more likely shock in EVD is hypovolemic or sepsis.</a:t>
            </a:r>
          </a:p>
          <a:p>
            <a:r>
              <a:rPr lang="en-US" dirty="0"/>
              <a:t>Use isotonic crystalloid solutions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84E6A9-2290-4A38-9FBA-6DCB53A8D1A5}" type="slidenum">
              <a:rPr lang="fr-FR" altLang="da-DK" smtClean="0"/>
              <a:t>15</a:t>
            </a:fld>
            <a:endParaRPr lang="fr-FR" altLang="da-DK" dirty="0"/>
          </a:p>
        </p:txBody>
      </p:sp>
    </p:spTree>
    <p:extLst>
      <p:ext uri="{BB962C8B-B14F-4D97-AF65-F5344CB8AC3E}">
        <p14:creationId xmlns:p14="http://schemas.microsoft.com/office/powerpoint/2010/main" val="15087821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Within 30 min after the first bolus, reassess the patient. If infusion targets are met, stop refill challenge and start with maintenance fluids</a:t>
            </a:r>
          </a:p>
          <a:p>
            <a:r>
              <a:rPr lang="en-US" dirty="0"/>
              <a:t>If infusion targets are not achieved, check for signs of overload for further management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84E6A9-2290-4A38-9FBA-6DCB53A8D1A5}" type="slidenum">
              <a:rPr lang="fr-FR" altLang="da-DK" smtClean="0"/>
              <a:t>16</a:t>
            </a:fld>
            <a:endParaRPr lang="fr-FR" altLang="da-DK" dirty="0"/>
          </a:p>
        </p:txBody>
      </p:sp>
    </p:spTree>
    <p:extLst>
      <p:ext uri="{BB962C8B-B14F-4D97-AF65-F5344CB8AC3E}">
        <p14:creationId xmlns:p14="http://schemas.microsoft.com/office/powerpoint/2010/main" val="37403611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Adjust the flow of liquids according to certain situations, particularly in the face of severe acute malnutrition, anemia and isolated severe dehydration.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84E6A9-2290-4A38-9FBA-6DCB53A8D1A5}" type="slidenum">
              <a:rPr lang="fr-FR" altLang="da-DK" smtClean="0"/>
              <a:t>17</a:t>
            </a:fld>
            <a:endParaRPr lang="fr-FR" altLang="da-DK" dirty="0"/>
          </a:p>
        </p:txBody>
      </p:sp>
    </p:spTree>
    <p:extLst>
      <p:ext uri="{BB962C8B-B14F-4D97-AF65-F5344CB8AC3E}">
        <p14:creationId xmlns:p14="http://schemas.microsoft.com/office/powerpoint/2010/main" val="22769298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there is fluid overload after the first bolus and no response to fluid resuscitation, stop fluids and think directly of refractory shock.</a:t>
            </a:r>
          </a:p>
          <a:p>
            <a:r>
              <a:rPr lang="en-US" dirty="0"/>
              <a:t>If there are no signs of overloading, repeat the filling test. If response, stop and maintenance fluid. If no response, conclude with refractory shock.</a:t>
            </a:r>
          </a:p>
          <a:p>
            <a:r>
              <a:rPr lang="en-US" dirty="0"/>
              <a:t>In case of refractory shock, start with inotropic vasopressors.</a:t>
            </a:r>
          </a:p>
          <a:p>
            <a:r>
              <a:rPr lang="en-US" dirty="0"/>
              <a:t>Think of a global management of the shock at the level of the CTE, in particular antibiotic if sepsis, …</a:t>
            </a:r>
          </a:p>
          <a:p>
            <a:r>
              <a:rPr lang="en-US" dirty="0" err="1"/>
              <a:t>oSOC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84E6A9-2290-4A38-9FBA-6DCB53A8D1A5}" type="slidenum">
              <a:rPr lang="fr-FR" altLang="da-DK" smtClean="0"/>
              <a:t>18</a:t>
            </a:fld>
            <a:endParaRPr lang="fr-FR" altLang="da-DK" dirty="0"/>
          </a:p>
        </p:txBody>
      </p:sp>
    </p:spTree>
    <p:extLst>
      <p:ext uri="{BB962C8B-B14F-4D97-AF65-F5344CB8AC3E}">
        <p14:creationId xmlns:p14="http://schemas.microsoft.com/office/powerpoint/2010/main" val="30347634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the face of refractory shock, consider starting with vasopressors.</a:t>
            </a:r>
          </a:p>
          <a:p>
            <a:r>
              <a:rPr lang="en-US" dirty="0"/>
              <a:t>Do not delay their use, they can start during volume expansion, the main thing being to maintain good organ perfusion.</a:t>
            </a:r>
            <a:r>
              <a:rPr lang="fr-FR" baseline="0" dirty="0"/>
              <a:t>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84E6A9-2290-4A38-9FBA-6DCB53A8D1A5}" type="slidenum">
              <a:rPr lang="fr-FR" altLang="da-DK" smtClean="0"/>
              <a:t>19</a:t>
            </a:fld>
            <a:endParaRPr lang="fr-FR" altLang="da-DK" dirty="0"/>
          </a:p>
        </p:txBody>
      </p:sp>
    </p:spTree>
    <p:extLst>
      <p:ext uri="{BB962C8B-B14F-4D97-AF65-F5344CB8AC3E}">
        <p14:creationId xmlns:p14="http://schemas.microsoft.com/office/powerpoint/2010/main" val="39313230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84E6A9-2290-4A38-9FBA-6DCB53A8D1A5}" type="slidenum">
              <a:rPr lang="fr-FR" altLang="da-DK" smtClean="0"/>
              <a:t>20</a:t>
            </a:fld>
            <a:endParaRPr lang="fr-FR" altLang="da-DK" dirty="0"/>
          </a:p>
        </p:txBody>
      </p:sp>
    </p:spTree>
    <p:extLst>
      <p:ext uri="{BB962C8B-B14F-4D97-AF65-F5344CB8AC3E}">
        <p14:creationId xmlns:p14="http://schemas.microsoft.com/office/powerpoint/2010/main" val="3568926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possible, use the syringe pump. The alternative choice is </a:t>
            </a:r>
            <a:r>
              <a:rPr lang="en-US" dirty="0" err="1"/>
              <a:t>dobutamine</a:t>
            </a:r>
            <a:r>
              <a:rPr lang="en-US" dirty="0"/>
              <a:t>, which is preferred in children.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84E6A9-2290-4A38-9FBA-6DCB53A8D1A5}" type="slidenum">
              <a:rPr lang="fr-FR" altLang="da-DK" smtClean="0"/>
              <a:t>21</a:t>
            </a:fld>
            <a:endParaRPr lang="fr-FR" altLang="da-DK" dirty="0"/>
          </a:p>
        </p:txBody>
      </p:sp>
    </p:spTree>
    <p:extLst>
      <p:ext uri="{BB962C8B-B14F-4D97-AF65-F5344CB8AC3E}">
        <p14:creationId xmlns:p14="http://schemas.microsoft.com/office/powerpoint/2010/main" val="26840369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administration of vasopressors requires close monitoring of perfusion markers.</a:t>
            </a:r>
          </a:p>
          <a:p>
            <a:r>
              <a:rPr lang="en-US" dirty="0"/>
              <a:t>Have qualified personnel ready to intervene if necessary.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84E6A9-2290-4A38-9FBA-6DCB53A8D1A5}" type="slidenum">
              <a:rPr lang="fr-FR" altLang="da-DK" smtClean="0"/>
              <a:t>22</a:t>
            </a:fld>
            <a:endParaRPr lang="fr-FR" altLang="da-DK" dirty="0"/>
          </a:p>
        </p:txBody>
      </p:sp>
    </p:spTree>
    <p:extLst>
      <p:ext uri="{BB962C8B-B14F-4D97-AF65-F5344CB8AC3E}">
        <p14:creationId xmlns:p14="http://schemas.microsoft.com/office/powerpoint/2010/main" val="23134523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aseline="0" dirty="0"/>
              <a:t>Après un traitement hydrique, il est toujours nécessaire de réévaluer et de classifier la déshydratation</a:t>
            </a:r>
          </a:p>
          <a:p>
            <a:r>
              <a:rPr lang="fr-FR" dirty="0"/>
              <a:t>Le</a:t>
            </a:r>
            <a:r>
              <a:rPr lang="fr-FR" baseline="0" dirty="0"/>
              <a:t> patient peut passer de la sévérité à la déshydratation modérée ou légère.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84E6A9-2290-4A38-9FBA-6DCB53A8D1A5}" type="slidenum">
              <a:rPr lang="fr-FR" altLang="da-DK" smtClean="0"/>
              <a:t>24</a:t>
            </a:fld>
            <a:endParaRPr lang="fr-FR" altLang="da-DK" dirty="0"/>
          </a:p>
        </p:txBody>
      </p:sp>
    </p:spTree>
    <p:extLst>
      <p:ext uri="{BB962C8B-B14F-4D97-AF65-F5344CB8AC3E}">
        <p14:creationId xmlns:p14="http://schemas.microsoft.com/office/powerpoint/2010/main" val="39333069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Source: WHO Child Hospital Care (modify at end). It is recommended to give 100 ml/kg, adjusting the rate according to age and weight. Reassess the patient regularly, start ORS as soon as possible, and remember to reclassify dehydration after taking IV fluids.</a:t>
            </a:r>
          </a:p>
          <a:p>
            <a:r>
              <a:rPr lang="en-US" dirty="0"/>
              <a:t>If signs suggestive of shock present, refer to shock algorithm for management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84E6A9-2290-4A38-9FBA-6DCB53A8D1A5}" type="slidenum">
              <a:rPr lang="fr-FR" altLang="da-DK" smtClean="0"/>
              <a:t>25</a:t>
            </a:fld>
            <a:endParaRPr lang="fr-FR" altLang="da-DK" dirty="0"/>
          </a:p>
        </p:txBody>
      </p:sp>
    </p:spTree>
    <p:extLst>
      <p:ext uri="{BB962C8B-B14F-4D97-AF65-F5344CB8AC3E}">
        <p14:creationId xmlns:p14="http://schemas.microsoft.com/office/powerpoint/2010/main" val="16955230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>
            <a:extLst>
              <a:ext uri="{FF2B5EF4-FFF2-40B4-BE49-F238E27FC236}">
                <a16:creationId xmlns:a16="http://schemas.microsoft.com/office/drawing/2014/main" id="{56EB5AB1-2A8A-4CC8-A958-AE0A6F8844D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Notes Placeholder 2">
            <a:extLst>
              <a:ext uri="{FF2B5EF4-FFF2-40B4-BE49-F238E27FC236}">
                <a16:creationId xmlns:a16="http://schemas.microsoft.com/office/drawing/2014/main" id="{2BFAF404-E661-400D-ABD8-C69FB8DFE8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tlCol="0"/>
          <a:lstStyle/>
          <a:p>
            <a:pPr rtl="0"/>
            <a:r>
              <a:rPr lang="en"/>
              <a:t>Same initial management approach - regardless of underlying condition.</a:t>
            </a:r>
          </a:p>
          <a:p>
            <a:pPr rtl="0"/>
            <a:r>
              <a:rPr lang="en"/>
              <a:t>A supplementary management plan should cover major potentially life-threatening conditions. </a:t>
            </a:r>
            <a:endParaRPr lang="de-DE" altLang="de-DE" dirty="0"/>
          </a:p>
          <a:p>
            <a:pPr rtl="0"/>
            <a:endParaRPr lang="en-US" altLang="de-DE" dirty="0"/>
          </a:p>
        </p:txBody>
      </p:sp>
      <p:sp>
        <p:nvSpPr>
          <p:cNvPr id="58372" name="Slide Number Placeholder 3">
            <a:extLst>
              <a:ext uri="{FF2B5EF4-FFF2-40B4-BE49-F238E27FC236}">
                <a16:creationId xmlns:a16="http://schemas.microsoft.com/office/drawing/2014/main" id="{E12A60D7-EFA7-47AF-97BB-FE9B55DFE86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tlCol="0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B7C38D-7033-4009-9E46-6887EAE94514}" type="slidenum">
              <a:rPr kumimoji="0" lang="en-GB" alt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charset="0"/>
              </a:rPr>
              <a:t>5</a:t>
            </a:fld>
            <a:endParaRPr kumimoji="0" lang="en-GB" alt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83562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Une fois le choc levé, poursuivre la surveillance clinique</a:t>
            </a:r>
            <a:r>
              <a:rPr lang="fr-FR" baseline="0" dirty="0"/>
              <a:t> et paraclinique et ajuster le traitement.</a:t>
            </a:r>
          </a:p>
          <a:p>
            <a:r>
              <a:rPr lang="fr-FR" dirty="0"/>
              <a:t>Notamment</a:t>
            </a:r>
            <a:r>
              <a:rPr lang="fr-FR" baseline="0" dirty="0"/>
              <a:t> maintenir l’état hydrique du patient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84E6A9-2290-4A38-9FBA-6DCB53A8D1A5}" type="slidenum">
              <a:rPr lang="fr-FR" altLang="da-DK" smtClean="0"/>
              <a:t>26</a:t>
            </a:fld>
            <a:endParaRPr lang="fr-FR" altLang="da-DK" dirty="0"/>
          </a:p>
        </p:txBody>
      </p:sp>
    </p:spTree>
    <p:extLst>
      <p:ext uri="{BB962C8B-B14F-4D97-AF65-F5344CB8AC3E}">
        <p14:creationId xmlns:p14="http://schemas.microsoft.com/office/powerpoint/2010/main" val="217305000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en"/>
              <a:t>Sources: paediatric hospital care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F84E6A9-2290-4A38-9FBA-6DCB53A8D1A5}" type="slidenum">
              <a:rPr lang="fr-FR" altLang="da-DK" smtClean="0"/>
              <a:t>29</a:t>
            </a:fld>
            <a:endParaRPr lang="fr-FR" altLang="da-DK" dirty="0"/>
          </a:p>
        </p:txBody>
      </p:sp>
    </p:spTree>
    <p:extLst>
      <p:ext uri="{BB962C8B-B14F-4D97-AF65-F5344CB8AC3E}">
        <p14:creationId xmlns:p14="http://schemas.microsoft.com/office/powerpoint/2010/main" val="138112180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oral route is generally preferred to meet daily maintenance fluid requirements, but is difficult in patients with acute disease and should be supplemented with IV infusions as needed.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84E6A9-2290-4A38-9FBA-6DCB53A8D1A5}" type="slidenum">
              <a:rPr lang="fr-FR" altLang="da-DK" smtClean="0"/>
              <a:t>27</a:t>
            </a:fld>
            <a:endParaRPr lang="fr-FR" altLang="da-DK" dirty="0"/>
          </a:p>
        </p:txBody>
      </p:sp>
    </p:spTree>
    <p:extLst>
      <p:ext uri="{BB962C8B-B14F-4D97-AF65-F5344CB8AC3E}">
        <p14:creationId xmlns:p14="http://schemas.microsoft.com/office/powerpoint/2010/main" val="11715599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Calculate the amount of fluids to give. Adjust the in the febrile patient taking into account the insensible losses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84E6A9-2290-4A38-9FBA-6DCB53A8D1A5}" type="slidenum">
              <a:rPr lang="fr-FR" altLang="da-DK" smtClean="0"/>
              <a:t>28</a:t>
            </a:fld>
            <a:endParaRPr lang="fr-FR" altLang="da-DK" dirty="0"/>
          </a:p>
        </p:txBody>
      </p:sp>
    </p:spTree>
    <p:extLst>
      <p:ext uri="{BB962C8B-B14F-4D97-AF65-F5344CB8AC3E}">
        <p14:creationId xmlns:p14="http://schemas.microsoft.com/office/powerpoint/2010/main" val="102941571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en"/>
              <a:t>Sources: paediatric hospital care and oSOC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F84E6A9-2290-4A38-9FBA-6DCB53A8D1A5}" type="slidenum">
              <a:rPr lang="fr-FR" altLang="da-DK" smtClean="0"/>
              <a:t>30</a:t>
            </a:fld>
            <a:endParaRPr lang="fr-FR" altLang="da-DK" dirty="0"/>
          </a:p>
        </p:txBody>
      </p:sp>
    </p:spTree>
    <p:extLst>
      <p:ext uri="{BB962C8B-B14F-4D97-AF65-F5344CB8AC3E}">
        <p14:creationId xmlns:p14="http://schemas.microsoft.com/office/powerpoint/2010/main" val="53720473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F84E6A9-2290-4A38-9FBA-6DCB53A8D1A5}" type="slidenum">
              <a:rPr lang="fr-FR" altLang="da-DK" smtClean="0"/>
              <a:t>31</a:t>
            </a:fld>
            <a:endParaRPr lang="fr-FR" altLang="da-DK" dirty="0"/>
          </a:p>
        </p:txBody>
      </p:sp>
    </p:spTree>
    <p:extLst>
      <p:ext uri="{BB962C8B-B14F-4D97-AF65-F5344CB8AC3E}">
        <p14:creationId xmlns:p14="http://schemas.microsoft.com/office/powerpoint/2010/main" val="230710575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84E6A9-2290-4A38-9FBA-6DCB53A8D1A5}" type="slidenum">
              <a:rPr lang="fr-FR" altLang="da-DK" smtClean="0"/>
              <a:t>35</a:t>
            </a:fld>
            <a:endParaRPr lang="fr-FR" altLang="da-DK" dirty="0"/>
          </a:p>
        </p:txBody>
      </p:sp>
    </p:spTree>
    <p:extLst>
      <p:ext uri="{BB962C8B-B14F-4D97-AF65-F5344CB8AC3E}">
        <p14:creationId xmlns:p14="http://schemas.microsoft.com/office/powerpoint/2010/main" val="7500336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Early detection of signs of sepsis, volume depletion and bleeding is essential. Take care of them quickly. They can cause shock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84E6A9-2290-4A38-9FBA-6DCB53A8D1A5}" type="slidenum">
              <a:rPr lang="fr-FR" altLang="da-DK" smtClean="0"/>
              <a:t>7</a:t>
            </a:fld>
            <a:endParaRPr lang="fr-FR" altLang="da-DK" dirty="0"/>
          </a:p>
        </p:txBody>
      </p:sp>
    </p:spTree>
    <p:extLst>
      <p:ext uri="{BB962C8B-B14F-4D97-AF65-F5344CB8AC3E}">
        <p14:creationId xmlns:p14="http://schemas.microsoft.com/office/powerpoint/2010/main" val="12951001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Les mécanismes d’instabilité hémodynamique</a:t>
            </a:r>
            <a:r>
              <a:rPr lang="fr-FR" baseline="0" dirty="0"/>
              <a:t> dans le choc peut se résumer en 3 points notamment l’hypovolémie, la </a:t>
            </a:r>
            <a:r>
              <a:rPr lang="fr-FR" baseline="0" dirty="0" err="1"/>
              <a:t>vasoplégie</a:t>
            </a:r>
            <a:r>
              <a:rPr lang="fr-FR" baseline="0" dirty="0"/>
              <a:t> et la dépression myocardique.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84E6A9-2290-4A38-9FBA-6DCB53A8D1A5}" type="slidenum">
              <a:rPr lang="fr-FR" altLang="da-DK" smtClean="0"/>
              <a:t>8</a:t>
            </a:fld>
            <a:endParaRPr lang="fr-FR" altLang="da-DK" dirty="0"/>
          </a:p>
        </p:txBody>
      </p:sp>
    </p:spTree>
    <p:extLst>
      <p:ext uri="{BB962C8B-B14F-4D97-AF65-F5344CB8AC3E}">
        <p14:creationId xmlns:p14="http://schemas.microsoft.com/office/powerpoint/2010/main" val="20859467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Instability mechanisms can explain the occurrence of each type of shock listed here.</a:t>
            </a:r>
          </a:p>
          <a:p>
            <a:r>
              <a:rPr lang="en-US" dirty="0"/>
              <a:t>However, they are not as simplified since several mechanisms can be present in the different shocks.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84E6A9-2290-4A38-9FBA-6DCB53A8D1A5}" type="slidenum">
              <a:rPr lang="fr-FR" altLang="da-DK" smtClean="0"/>
              <a:t>9</a:t>
            </a:fld>
            <a:endParaRPr lang="fr-FR" altLang="da-DK" dirty="0"/>
          </a:p>
        </p:txBody>
      </p:sp>
    </p:spTree>
    <p:extLst>
      <p:ext uri="{BB962C8B-B14F-4D97-AF65-F5344CB8AC3E}">
        <p14:creationId xmlns:p14="http://schemas.microsoft.com/office/powerpoint/2010/main" val="16670550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Clinically, the recognition of types of shock in EVD can be guided by the general signs of </a:t>
            </a:r>
            <a:r>
              <a:rPr lang="en-US" dirty="0" err="1"/>
              <a:t>hypoperfusion</a:t>
            </a:r>
            <a:r>
              <a:rPr lang="en-US" dirty="0"/>
              <a:t> plus certain signs/symptoms in favor of one or the other.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84E6A9-2290-4A38-9FBA-6DCB53A8D1A5}" type="slidenum">
              <a:rPr lang="fr-FR" altLang="da-DK" smtClean="0"/>
              <a:t>10</a:t>
            </a:fld>
            <a:endParaRPr lang="fr-FR" altLang="da-DK" dirty="0"/>
          </a:p>
        </p:txBody>
      </p:sp>
    </p:spTree>
    <p:extLst>
      <p:ext uri="{BB962C8B-B14F-4D97-AF65-F5344CB8AC3E}">
        <p14:creationId xmlns:p14="http://schemas.microsoft.com/office/powerpoint/2010/main" val="38304365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Like any hemodynamic instability, do not miss severe dehydration.</a:t>
            </a:r>
          </a:p>
          <a:p>
            <a:r>
              <a:rPr lang="en-US" dirty="0"/>
              <a:t>However, thinking about the shock directly if an association with</a:t>
            </a:r>
          </a:p>
          <a:p>
            <a:r>
              <a:rPr lang="en-US" dirty="0"/>
              <a:t>Adult: SBP &lt; 90 mm Hg or other clinical signs of </a:t>
            </a:r>
            <a:r>
              <a:rPr lang="en-US" dirty="0" err="1"/>
              <a:t>hypoperfusion</a:t>
            </a:r>
            <a:r>
              <a:rPr lang="en-US" dirty="0"/>
              <a:t> despite filling</a:t>
            </a:r>
          </a:p>
          <a:p>
            <a:r>
              <a:rPr lang="en-US" dirty="0"/>
              <a:t>Child: CRT &gt; 3 seconds; cold extremities; weak and rapid pulse or age-related hypotension (SBP &lt; 70 + [age in years x 2]).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84E6A9-2290-4A38-9FBA-6DCB53A8D1A5}" type="slidenum">
              <a:rPr lang="fr-FR" altLang="da-DK" smtClean="0"/>
              <a:t>11</a:t>
            </a:fld>
            <a:endParaRPr lang="fr-FR" altLang="da-DK" dirty="0"/>
          </a:p>
        </p:txBody>
      </p:sp>
    </p:spTree>
    <p:extLst>
      <p:ext uri="{BB962C8B-B14F-4D97-AF65-F5344CB8AC3E}">
        <p14:creationId xmlns:p14="http://schemas.microsoft.com/office/powerpoint/2010/main" val="18022373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0050" cy="3082925"/>
          </a:xfrm>
          <a:prstGeom prst="rect">
            <a:avLst/>
          </a:prstGeom>
        </p:spPr>
      </p:sp>
      <p:sp>
        <p:nvSpPr>
          <p:cNvPr id="457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2800" cy="3596760"/>
          </a:xfrm>
          <a:prstGeom prst="rect">
            <a:avLst/>
          </a:prstGeom>
        </p:spPr>
        <p:txBody>
          <a:bodyPr lIns="0" tIns="0" rIns="0" bIns="0" rtlCol="0"/>
          <a:lstStyle/>
          <a:p>
            <a:pPr marL="216000" indent="-212760" rtl="0">
              <a:lnSpc>
                <a:spcPct val="100000"/>
              </a:lnSpc>
            </a:pPr>
            <a:r>
              <a:rPr lang="en" sz="2000" b="0" strike="noStrike" spc="-1">
                <a:latin typeface="Arial"/>
              </a:rPr>
              <a:t>Modification of the definition according to the WHO update document.</a:t>
            </a:r>
          </a:p>
          <a:p>
            <a:pPr marL="216000" indent="-212760" rtl="0">
              <a:lnSpc>
                <a:spcPct val="100000"/>
              </a:lnSpc>
            </a:pPr>
            <a:r>
              <a:rPr lang="en" sz="2000" b="0" strike="noStrike" spc="-1">
                <a:latin typeface="Arial"/>
              </a:rPr>
              <a:t>Another definition to be </a:t>
            </a:r>
            <a:r>
              <a:rPr lang="en" sz="2000" b="0" strike="noStrike" spc="-1" noProof="0">
                <a:latin typeface="Arial"/>
              </a:rPr>
              <a:t>clarified</a:t>
            </a:r>
          </a:p>
          <a:p>
            <a:pPr marL="216000" indent="-212760" rtl="0">
              <a:lnSpc>
                <a:spcPct val="100000"/>
              </a:lnSpc>
            </a:pPr>
            <a:endParaRPr lang="fr-BE" sz="2000" b="0" strike="noStrike" spc="-1" noProof="0" dirty="0">
              <a:latin typeface="Arial"/>
            </a:endParaRPr>
          </a:p>
          <a:p>
            <a:pPr marL="216000" indent="-212760" rtl="0">
              <a:lnSpc>
                <a:spcPct val="100000"/>
              </a:lnSpc>
            </a:pPr>
            <a:endParaRPr lang="en-US" sz="2000" b="0" strike="noStrike" spc="-1" dirty="0">
              <a:latin typeface="Arial"/>
            </a:endParaRPr>
          </a:p>
        </p:txBody>
      </p:sp>
      <p:sp>
        <p:nvSpPr>
          <p:cNvPr id="458" name="CustomShape 3"/>
          <p:cNvSpPr/>
          <p:nvPr/>
        </p:nvSpPr>
        <p:spPr>
          <a:xfrm>
            <a:off x="3884760" y="8685360"/>
            <a:ext cx="2968200" cy="455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rtlCol="0" anchor="b"/>
          <a:lstStyle/>
          <a:p>
            <a:pPr algn="r" rtl="0">
              <a:lnSpc>
                <a:spcPct val="100000"/>
              </a:lnSpc>
            </a:pPr>
            <a:fld id="{D660BA60-1861-4E04-9B73-538E5091E4E3}" type="slidenum">
              <a:rPr lang="en-US" sz="1200" b="0" strike="noStrike" spc="-1">
                <a:solidFill>
                  <a:srgbClr val="000000"/>
                </a:solidFill>
                <a:latin typeface="Calibri"/>
                <a:ea typeface="+mn-ea"/>
              </a:rPr>
              <a:t>13</a:t>
            </a:fld>
            <a:endParaRPr lang="en-US" sz="1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220260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the face of clinical signs evoking shock, check the partial oxygen saturation. If it is below 94%, start with oxygen therapy to raise this saturation.</a:t>
            </a:r>
          </a:p>
          <a:p>
            <a:r>
              <a:rPr lang="en-US" dirty="0"/>
              <a:t>If higher than 94%, start directly with fluid resuscitation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84E6A9-2290-4A38-9FBA-6DCB53A8D1A5}" type="slidenum">
              <a:rPr lang="fr-FR" altLang="da-DK" smtClean="0"/>
              <a:t>14</a:t>
            </a:fld>
            <a:endParaRPr lang="fr-FR" altLang="da-DK" dirty="0"/>
          </a:p>
        </p:txBody>
      </p:sp>
    </p:spTree>
    <p:extLst>
      <p:ext uri="{BB962C8B-B14F-4D97-AF65-F5344CB8AC3E}">
        <p14:creationId xmlns:p14="http://schemas.microsoft.com/office/powerpoint/2010/main" val="18125035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navy background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1483D-923E-144D-9141-59E56DC794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1914" y="1371603"/>
            <a:ext cx="5638800" cy="2170975"/>
          </a:xfrm>
        </p:spPr>
        <p:txBody>
          <a:bodyPr anchor="b" anchorCtr="0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9D2BC0-3B2B-2444-BFD2-05B4702116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1914" y="3669960"/>
            <a:ext cx="56388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4" name="Google Shape;16;p20">
            <a:extLst>
              <a:ext uri="{FF2B5EF4-FFF2-40B4-BE49-F238E27FC236}">
                <a16:creationId xmlns:a16="http://schemas.microsoft.com/office/drawing/2014/main" id="{DC694ABE-754E-6A85-B64B-032784B02AFE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11461496" y="6246281"/>
            <a:ext cx="471038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00205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4B31B52-257A-FF0E-677A-97501BF83B25}"/>
              </a:ext>
            </a:extLst>
          </p:cNvPr>
          <p:cNvCxnSpPr>
            <a:cxnSpLocks/>
          </p:cNvCxnSpPr>
          <p:nvPr userDrawn="1"/>
        </p:nvCxnSpPr>
        <p:spPr>
          <a:xfrm>
            <a:off x="457200" y="1371603"/>
            <a:ext cx="9564129" cy="0"/>
          </a:xfrm>
          <a:prstGeom prst="line">
            <a:avLst/>
          </a:prstGeom>
          <a:ln w="19050">
            <a:solidFill>
              <a:srgbClr val="E059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29488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Header_phot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oogle Shape;7;p20">
            <a:extLst>
              <a:ext uri="{FF2B5EF4-FFF2-40B4-BE49-F238E27FC236}">
                <a16:creationId xmlns:a16="http://schemas.microsoft.com/office/drawing/2014/main" id="{F074E73C-2A1B-07C6-CFB9-FB5484A4F0F5}"/>
              </a:ext>
            </a:extLst>
          </p:cNvPr>
          <p:cNvGrpSpPr/>
          <p:nvPr userDrawn="1"/>
        </p:nvGrpSpPr>
        <p:grpSpPr>
          <a:xfrm>
            <a:off x="9111943" y="6027053"/>
            <a:ext cx="2424115" cy="569667"/>
            <a:chOff x="-4" y="0"/>
            <a:chExt cx="2424114" cy="569666"/>
          </a:xfrm>
        </p:grpSpPr>
        <p:sp>
          <p:nvSpPr>
            <p:cNvPr id="16" name="Google Shape;8;p20">
              <a:extLst>
                <a:ext uri="{FF2B5EF4-FFF2-40B4-BE49-F238E27FC236}">
                  <a16:creationId xmlns:a16="http://schemas.microsoft.com/office/drawing/2014/main" id="{85E667D8-FAE4-577B-CE79-EE1B163A3A33}"/>
                </a:ext>
              </a:extLst>
            </p:cNvPr>
            <p:cNvSpPr txBox="1"/>
            <p:nvPr/>
          </p:nvSpPr>
          <p:spPr>
            <a:xfrm>
              <a:off x="19200" y="0"/>
              <a:ext cx="2404910" cy="2461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E7FB8"/>
                </a:buClr>
                <a:buSzPts val="1000"/>
                <a:buFont typeface="Arial"/>
                <a:buNone/>
              </a:pPr>
              <a:r>
                <a:rPr lang="en-US" sz="1000" b="1" i="0" u="none" strike="noStrike" cap="none" dirty="0">
                  <a:solidFill>
                    <a:schemeClr val="bg1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HEALTH</a:t>
              </a:r>
              <a:endParaRPr sz="1400" b="1" i="0" u="none" strike="noStrike" cap="none" dirty="0">
                <a:solidFill>
                  <a:schemeClr val="bg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grpSp>
          <p:nvGrpSpPr>
            <p:cNvPr id="17" name="Google Shape;9;p20">
              <a:extLst>
                <a:ext uri="{FF2B5EF4-FFF2-40B4-BE49-F238E27FC236}">
                  <a16:creationId xmlns:a16="http://schemas.microsoft.com/office/drawing/2014/main" id="{B41A21FC-0946-5A0D-D5C1-AD51FBB57777}"/>
                </a:ext>
              </a:extLst>
            </p:cNvPr>
            <p:cNvGrpSpPr/>
            <p:nvPr/>
          </p:nvGrpSpPr>
          <p:grpSpPr>
            <a:xfrm>
              <a:off x="-4" y="88038"/>
              <a:ext cx="2414516" cy="481628"/>
              <a:chOff x="-2" y="-1"/>
              <a:chExt cx="2414514" cy="481626"/>
            </a:xfrm>
          </p:grpSpPr>
          <p:sp>
            <p:nvSpPr>
              <p:cNvPr id="18" name="Google Shape;10;p20">
                <a:extLst>
                  <a:ext uri="{FF2B5EF4-FFF2-40B4-BE49-F238E27FC236}">
                    <a16:creationId xmlns:a16="http://schemas.microsoft.com/office/drawing/2014/main" id="{CFD88B78-4B75-9E06-75AC-93907D271785}"/>
                  </a:ext>
                </a:extLst>
              </p:cNvPr>
              <p:cNvSpPr txBox="1"/>
              <p:nvPr/>
            </p:nvSpPr>
            <p:spPr>
              <a:xfrm>
                <a:off x="1291204" y="220057"/>
                <a:ext cx="1094124" cy="26156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5700" tIns="45700" rIns="45700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1E7FB8"/>
                  </a:buClr>
                  <a:buSzPts val="1100"/>
                  <a:buFont typeface="Arial"/>
                  <a:buNone/>
                </a:pPr>
                <a:r>
                  <a:rPr lang="en-US" sz="1100" b="1" i="0" u="none" strike="noStrike" cap="none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rPr>
                  <a:t>programme</a:t>
                </a:r>
                <a:endParaRPr sz="1400" b="1" i="0" u="none" strike="noStrike" cap="none" dirty="0">
                  <a:solidFill>
                    <a:schemeClr val="bg1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" name="Google Shape;11;p20">
                <a:extLst>
                  <a:ext uri="{FF2B5EF4-FFF2-40B4-BE49-F238E27FC236}">
                    <a16:creationId xmlns:a16="http://schemas.microsoft.com/office/drawing/2014/main" id="{F10AA3BE-2DB5-D7F4-0681-A97CBDABB96D}"/>
                  </a:ext>
                </a:extLst>
              </p:cNvPr>
              <p:cNvSpPr txBox="1"/>
              <p:nvPr/>
            </p:nvSpPr>
            <p:spPr>
              <a:xfrm>
                <a:off x="-2" y="-1"/>
                <a:ext cx="2414514" cy="39623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5700" tIns="45700" rIns="45700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1E7FB8"/>
                  </a:buClr>
                  <a:buSzPts val="2000"/>
                  <a:buFont typeface="Leelawadee"/>
                  <a:buNone/>
                </a:pPr>
                <a:r>
                  <a:rPr lang="en-US" sz="2000" b="1" i="0" u="none" strike="noStrike" cap="none" dirty="0">
                    <a:solidFill>
                      <a:schemeClr val="bg1"/>
                    </a:solidFill>
                    <a:latin typeface="Leelawadee"/>
                    <a:ea typeface="Leelawadee"/>
                    <a:cs typeface="Leelawadee"/>
                    <a:sym typeface="Leelawadee"/>
                  </a:rPr>
                  <a:t>EMERGENCIES</a:t>
                </a:r>
                <a:endParaRPr sz="1400" b="1" i="0" u="none" strike="noStrike" cap="none" dirty="0">
                  <a:solidFill>
                    <a:schemeClr val="bg1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</p:grpSp>
      </p:grp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CA376D9-E4B2-BD0A-E9EA-8A4949093E2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FR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F263B6D-8996-474F-BAA8-575C05E666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3061" y="5988548"/>
            <a:ext cx="2206278" cy="671743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D781E281-A601-36AE-AE89-5E6C6FF6ABAA}"/>
              </a:ext>
            </a:extLst>
          </p:cNvPr>
          <p:cNvSpPr/>
          <p:nvPr userDrawn="1"/>
        </p:nvSpPr>
        <p:spPr>
          <a:xfrm>
            <a:off x="11582400" y="6278174"/>
            <a:ext cx="229230" cy="229230"/>
          </a:xfrm>
          <a:prstGeom prst="ellipse">
            <a:avLst/>
          </a:prstGeom>
          <a:solidFill>
            <a:srgbClr val="BE35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b="1" i="0" dirty="0">
              <a:latin typeface="Arial" panose="020B0604020202020204" pitchFamily="34" charset="0"/>
            </a:endParaRPr>
          </a:p>
        </p:txBody>
      </p:sp>
      <p:sp>
        <p:nvSpPr>
          <p:cNvPr id="6" name="Google Shape;16;p20">
            <a:extLst>
              <a:ext uri="{FF2B5EF4-FFF2-40B4-BE49-F238E27FC236}">
                <a16:creationId xmlns:a16="http://schemas.microsoft.com/office/drawing/2014/main" id="{9492C225-5CA7-E545-A1CF-C6769959CA8C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11461496" y="6253975"/>
            <a:ext cx="471038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100" b="1" i="0" u="none" strike="noStrike" cap="none">
                <a:solidFill>
                  <a:srgbClr val="00205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30532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ection Header_phot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CD3ED49-EBD8-B24A-AA9F-F664089003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2743200"/>
          </a:xfrm>
        </p:spPr>
        <p:txBody>
          <a:bodyPr anchor="t" anchorCtr="0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31A47E6-021F-C944-BAE1-D55D61F608A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3" y="6000906"/>
            <a:ext cx="1828798" cy="556812"/>
          </a:xfrm>
          <a:prstGeom prst="rect">
            <a:avLst/>
          </a:prstGeom>
        </p:spPr>
      </p:pic>
      <p:grpSp>
        <p:nvGrpSpPr>
          <p:cNvPr id="3" name="Google Shape;7;p20">
            <a:extLst>
              <a:ext uri="{FF2B5EF4-FFF2-40B4-BE49-F238E27FC236}">
                <a16:creationId xmlns:a16="http://schemas.microsoft.com/office/drawing/2014/main" id="{D03EE777-8A00-0FC1-6981-CFD343C21A2A}"/>
              </a:ext>
            </a:extLst>
          </p:cNvPr>
          <p:cNvGrpSpPr/>
          <p:nvPr userDrawn="1"/>
        </p:nvGrpSpPr>
        <p:grpSpPr>
          <a:xfrm>
            <a:off x="9111943" y="6027053"/>
            <a:ext cx="2424115" cy="569667"/>
            <a:chOff x="-4" y="0"/>
            <a:chExt cx="2424114" cy="569666"/>
          </a:xfrm>
        </p:grpSpPr>
        <p:sp>
          <p:nvSpPr>
            <p:cNvPr id="4" name="Google Shape;8;p20">
              <a:extLst>
                <a:ext uri="{FF2B5EF4-FFF2-40B4-BE49-F238E27FC236}">
                  <a16:creationId xmlns:a16="http://schemas.microsoft.com/office/drawing/2014/main" id="{7BAABCA0-53F9-E1AB-F50E-90B6D7AC5D98}"/>
                </a:ext>
              </a:extLst>
            </p:cNvPr>
            <p:cNvSpPr txBox="1"/>
            <p:nvPr/>
          </p:nvSpPr>
          <p:spPr>
            <a:xfrm>
              <a:off x="19200" y="0"/>
              <a:ext cx="2404910" cy="2461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E7FB8"/>
                </a:buClr>
                <a:buSzPts val="1000"/>
                <a:buFont typeface="Arial"/>
                <a:buNone/>
              </a:pPr>
              <a:r>
                <a:rPr lang="en-US" sz="1000" b="1" i="0" u="none" strike="noStrike" cap="none" dirty="0">
                  <a:solidFill>
                    <a:schemeClr val="bg1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HEALTH</a:t>
              </a:r>
              <a:endParaRPr sz="1400" b="1" i="0" u="none" strike="noStrike" cap="none" dirty="0">
                <a:solidFill>
                  <a:schemeClr val="bg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grpSp>
          <p:nvGrpSpPr>
            <p:cNvPr id="10" name="Google Shape;9;p20">
              <a:extLst>
                <a:ext uri="{FF2B5EF4-FFF2-40B4-BE49-F238E27FC236}">
                  <a16:creationId xmlns:a16="http://schemas.microsoft.com/office/drawing/2014/main" id="{0CE5751B-311B-0C44-EB3C-A523CF1F226B}"/>
                </a:ext>
              </a:extLst>
            </p:cNvPr>
            <p:cNvGrpSpPr/>
            <p:nvPr/>
          </p:nvGrpSpPr>
          <p:grpSpPr>
            <a:xfrm>
              <a:off x="-4" y="88038"/>
              <a:ext cx="2414516" cy="481628"/>
              <a:chOff x="-2" y="-1"/>
              <a:chExt cx="2414514" cy="481626"/>
            </a:xfrm>
          </p:grpSpPr>
          <p:sp>
            <p:nvSpPr>
              <p:cNvPr id="11" name="Google Shape;10;p20">
                <a:extLst>
                  <a:ext uri="{FF2B5EF4-FFF2-40B4-BE49-F238E27FC236}">
                    <a16:creationId xmlns:a16="http://schemas.microsoft.com/office/drawing/2014/main" id="{61D1A2AC-B7BC-40BF-2308-CBCBB9601071}"/>
                  </a:ext>
                </a:extLst>
              </p:cNvPr>
              <p:cNvSpPr txBox="1"/>
              <p:nvPr/>
            </p:nvSpPr>
            <p:spPr>
              <a:xfrm>
                <a:off x="1291204" y="220057"/>
                <a:ext cx="1094124" cy="26156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5700" tIns="45700" rIns="45700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1E7FB8"/>
                  </a:buClr>
                  <a:buSzPts val="1100"/>
                  <a:buFont typeface="Arial"/>
                  <a:buNone/>
                </a:pPr>
                <a:r>
                  <a:rPr lang="en-US" sz="1100" b="1" i="0" u="none" strike="noStrike" cap="none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rPr>
                  <a:t>programme</a:t>
                </a:r>
                <a:endParaRPr sz="1400" b="1" i="0" u="none" strike="noStrike" cap="none" dirty="0">
                  <a:solidFill>
                    <a:schemeClr val="bg1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" name="Google Shape;11;p20">
                <a:extLst>
                  <a:ext uri="{FF2B5EF4-FFF2-40B4-BE49-F238E27FC236}">
                    <a16:creationId xmlns:a16="http://schemas.microsoft.com/office/drawing/2014/main" id="{DFE80DA1-FD01-3B06-F96F-0393B963483E}"/>
                  </a:ext>
                </a:extLst>
              </p:cNvPr>
              <p:cNvSpPr txBox="1"/>
              <p:nvPr/>
            </p:nvSpPr>
            <p:spPr>
              <a:xfrm>
                <a:off x="-2" y="-1"/>
                <a:ext cx="2414514" cy="39623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5700" tIns="45700" rIns="45700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1E7FB8"/>
                  </a:buClr>
                  <a:buSzPts val="2000"/>
                  <a:buFont typeface="Leelawadee"/>
                  <a:buNone/>
                </a:pPr>
                <a:r>
                  <a:rPr lang="en-US" sz="2000" b="1" i="0" u="none" strike="noStrike" cap="none" dirty="0">
                    <a:solidFill>
                      <a:schemeClr val="bg1"/>
                    </a:solidFill>
                    <a:latin typeface="Leelawadee"/>
                    <a:ea typeface="Leelawadee"/>
                    <a:cs typeface="Leelawadee"/>
                    <a:sym typeface="Leelawadee"/>
                  </a:rPr>
                  <a:t>EMERGENCIES</a:t>
                </a:r>
                <a:endParaRPr sz="1400" b="1" i="0" u="none" strike="noStrike" cap="none" dirty="0">
                  <a:solidFill>
                    <a:schemeClr val="bg1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</p:grp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id="{190A1807-A95D-B03A-64C4-391A3B3FFF5B}"/>
              </a:ext>
            </a:extLst>
          </p:cNvPr>
          <p:cNvSpPr/>
          <p:nvPr userDrawn="1"/>
        </p:nvSpPr>
        <p:spPr>
          <a:xfrm>
            <a:off x="11582400" y="6278174"/>
            <a:ext cx="229230" cy="229230"/>
          </a:xfrm>
          <a:prstGeom prst="ellipse">
            <a:avLst/>
          </a:prstGeom>
          <a:solidFill>
            <a:srgbClr val="BE35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b="1" i="0" dirty="0">
              <a:latin typeface="Arial" panose="020B0604020202020204" pitchFamily="34" charset="0"/>
            </a:endParaRP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5234382C-E9BC-1026-8252-85A9DC069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3048" y="6234548"/>
            <a:ext cx="380035" cy="3206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FBF7C18-D462-FEF5-CC4E-409491A2B252}"/>
              </a:ext>
            </a:extLst>
          </p:cNvPr>
          <p:cNvSpPr/>
          <p:nvPr userDrawn="1"/>
        </p:nvSpPr>
        <p:spPr>
          <a:xfrm>
            <a:off x="11582400" y="6278174"/>
            <a:ext cx="229230" cy="229230"/>
          </a:xfrm>
          <a:prstGeom prst="ellipse">
            <a:avLst/>
          </a:prstGeom>
          <a:solidFill>
            <a:srgbClr val="BE35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b="1" i="0" dirty="0">
              <a:latin typeface="Arial" panose="020B0604020202020204" pitchFamily="34" charset="0"/>
            </a:endParaRPr>
          </a:p>
        </p:txBody>
      </p:sp>
      <p:sp>
        <p:nvSpPr>
          <p:cNvPr id="6" name="Google Shape;16;p20">
            <a:extLst>
              <a:ext uri="{FF2B5EF4-FFF2-40B4-BE49-F238E27FC236}">
                <a16:creationId xmlns:a16="http://schemas.microsoft.com/office/drawing/2014/main" id="{158908BB-AE49-4216-722C-243ED169CD3B}"/>
              </a:ext>
            </a:extLst>
          </p:cNvPr>
          <p:cNvSpPr txBox="1">
            <a:spLocks/>
          </p:cNvSpPr>
          <p:nvPr userDrawn="1"/>
        </p:nvSpPr>
        <p:spPr>
          <a:xfrm>
            <a:off x="11461496" y="6253975"/>
            <a:ext cx="471038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defPPr>
              <a:defRPr lang="en-US"/>
            </a:defPPr>
            <a:lvl1pPr marL="0" marR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100" b="1" i="0" u="none" strike="noStrike" kern="1200" cap="none">
                <a:solidFill>
                  <a:srgbClr val="00205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0" marR="0" lvl="1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82163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ection Header_phot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CD3ED49-EBD8-B24A-AA9F-F664089003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2743200"/>
          </a:xfrm>
        </p:spPr>
        <p:txBody>
          <a:bodyPr anchor="t" anchorCtr="0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E0C0D0-CCE0-8E4F-A363-BB316DFA39C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3" y="6000906"/>
            <a:ext cx="1828798" cy="556812"/>
          </a:xfrm>
          <a:prstGeom prst="rect">
            <a:avLst/>
          </a:prstGeom>
        </p:spPr>
      </p:pic>
      <p:grpSp>
        <p:nvGrpSpPr>
          <p:cNvPr id="3" name="Google Shape;7;p20">
            <a:extLst>
              <a:ext uri="{FF2B5EF4-FFF2-40B4-BE49-F238E27FC236}">
                <a16:creationId xmlns:a16="http://schemas.microsoft.com/office/drawing/2014/main" id="{51D1D9E2-1EA9-4447-512C-714F935A9200}"/>
              </a:ext>
            </a:extLst>
          </p:cNvPr>
          <p:cNvGrpSpPr/>
          <p:nvPr userDrawn="1"/>
        </p:nvGrpSpPr>
        <p:grpSpPr>
          <a:xfrm>
            <a:off x="9111943" y="6027053"/>
            <a:ext cx="2424115" cy="569667"/>
            <a:chOff x="-4" y="0"/>
            <a:chExt cx="2424114" cy="569666"/>
          </a:xfrm>
        </p:grpSpPr>
        <p:sp>
          <p:nvSpPr>
            <p:cNvPr id="4" name="Google Shape;8;p20">
              <a:extLst>
                <a:ext uri="{FF2B5EF4-FFF2-40B4-BE49-F238E27FC236}">
                  <a16:creationId xmlns:a16="http://schemas.microsoft.com/office/drawing/2014/main" id="{F4F44D60-4D28-C61E-5884-FCA2B844CB0B}"/>
                </a:ext>
              </a:extLst>
            </p:cNvPr>
            <p:cNvSpPr txBox="1"/>
            <p:nvPr/>
          </p:nvSpPr>
          <p:spPr>
            <a:xfrm>
              <a:off x="19200" y="0"/>
              <a:ext cx="2404910" cy="2461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E7FB8"/>
                </a:buClr>
                <a:buSzPts val="1000"/>
                <a:buFont typeface="Arial"/>
                <a:buNone/>
              </a:pPr>
              <a:r>
                <a:rPr lang="en-US" sz="1000" b="1" i="0" u="none" strike="noStrike" cap="none" dirty="0">
                  <a:solidFill>
                    <a:schemeClr val="bg1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HEALTH</a:t>
              </a:r>
              <a:endParaRPr sz="1400" b="1" i="0" u="none" strike="noStrike" cap="none" dirty="0">
                <a:solidFill>
                  <a:schemeClr val="bg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grpSp>
          <p:nvGrpSpPr>
            <p:cNvPr id="10" name="Google Shape;9;p20">
              <a:extLst>
                <a:ext uri="{FF2B5EF4-FFF2-40B4-BE49-F238E27FC236}">
                  <a16:creationId xmlns:a16="http://schemas.microsoft.com/office/drawing/2014/main" id="{5811F819-7069-07C0-3095-1F8E0FF3D693}"/>
                </a:ext>
              </a:extLst>
            </p:cNvPr>
            <p:cNvGrpSpPr/>
            <p:nvPr/>
          </p:nvGrpSpPr>
          <p:grpSpPr>
            <a:xfrm>
              <a:off x="-4" y="88038"/>
              <a:ext cx="2414516" cy="481628"/>
              <a:chOff x="-2" y="-1"/>
              <a:chExt cx="2414514" cy="481626"/>
            </a:xfrm>
          </p:grpSpPr>
          <p:sp>
            <p:nvSpPr>
              <p:cNvPr id="11" name="Google Shape;10;p20">
                <a:extLst>
                  <a:ext uri="{FF2B5EF4-FFF2-40B4-BE49-F238E27FC236}">
                    <a16:creationId xmlns:a16="http://schemas.microsoft.com/office/drawing/2014/main" id="{037C8A51-0A3D-EA91-41BF-315C3FC34868}"/>
                  </a:ext>
                </a:extLst>
              </p:cNvPr>
              <p:cNvSpPr txBox="1"/>
              <p:nvPr/>
            </p:nvSpPr>
            <p:spPr>
              <a:xfrm>
                <a:off x="1291204" y="220057"/>
                <a:ext cx="1094124" cy="26156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5700" tIns="45700" rIns="45700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1E7FB8"/>
                  </a:buClr>
                  <a:buSzPts val="1100"/>
                  <a:buFont typeface="Arial"/>
                  <a:buNone/>
                </a:pPr>
                <a:r>
                  <a:rPr lang="en-US" sz="1100" b="1" i="0" u="none" strike="noStrike" cap="none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rPr>
                  <a:t>programme</a:t>
                </a:r>
                <a:endParaRPr sz="1400" b="1" i="0" u="none" strike="noStrike" cap="none" dirty="0">
                  <a:solidFill>
                    <a:schemeClr val="bg1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" name="Google Shape;11;p20">
                <a:extLst>
                  <a:ext uri="{FF2B5EF4-FFF2-40B4-BE49-F238E27FC236}">
                    <a16:creationId xmlns:a16="http://schemas.microsoft.com/office/drawing/2014/main" id="{29885FB6-896E-9BCC-95CF-C11FF6193932}"/>
                  </a:ext>
                </a:extLst>
              </p:cNvPr>
              <p:cNvSpPr txBox="1"/>
              <p:nvPr/>
            </p:nvSpPr>
            <p:spPr>
              <a:xfrm>
                <a:off x="-2" y="-1"/>
                <a:ext cx="2414514" cy="39623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5700" tIns="45700" rIns="45700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1E7FB8"/>
                  </a:buClr>
                  <a:buSzPts val="2000"/>
                  <a:buFont typeface="Leelawadee"/>
                  <a:buNone/>
                </a:pPr>
                <a:r>
                  <a:rPr lang="en-US" sz="2000" b="1" i="0" u="none" strike="noStrike" cap="none" dirty="0">
                    <a:solidFill>
                      <a:schemeClr val="bg1"/>
                    </a:solidFill>
                    <a:latin typeface="Leelawadee"/>
                    <a:ea typeface="Leelawadee"/>
                    <a:cs typeface="Leelawadee"/>
                    <a:sym typeface="Leelawadee"/>
                  </a:rPr>
                  <a:t>EMERGENCIES</a:t>
                </a:r>
                <a:endParaRPr sz="1400" b="1" i="0" u="none" strike="noStrike" cap="none" dirty="0">
                  <a:solidFill>
                    <a:schemeClr val="bg1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</p:grp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id="{520E3EEA-5EFD-2E07-D943-EAC1256B7638}"/>
              </a:ext>
            </a:extLst>
          </p:cNvPr>
          <p:cNvSpPr/>
          <p:nvPr userDrawn="1"/>
        </p:nvSpPr>
        <p:spPr>
          <a:xfrm>
            <a:off x="11582400" y="6278174"/>
            <a:ext cx="229230" cy="229230"/>
          </a:xfrm>
          <a:prstGeom prst="ellipse">
            <a:avLst/>
          </a:prstGeom>
          <a:solidFill>
            <a:srgbClr val="BE35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b="1" i="0" dirty="0">
              <a:latin typeface="Arial" panose="020B0604020202020204" pitchFamily="34" charset="0"/>
            </a:endParaRP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7A96B3A1-40D4-7C82-BE6A-F449A48B6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3048" y="6234548"/>
            <a:ext cx="380035" cy="3206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1F92FFE-A7AD-2DC5-F914-F57BD4B37016}"/>
              </a:ext>
            </a:extLst>
          </p:cNvPr>
          <p:cNvSpPr/>
          <p:nvPr userDrawn="1"/>
        </p:nvSpPr>
        <p:spPr>
          <a:xfrm>
            <a:off x="11582400" y="6278174"/>
            <a:ext cx="229230" cy="229230"/>
          </a:xfrm>
          <a:prstGeom prst="ellipse">
            <a:avLst/>
          </a:prstGeom>
          <a:solidFill>
            <a:srgbClr val="BE35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b="1" i="0" dirty="0">
              <a:latin typeface="Arial" panose="020B0604020202020204" pitchFamily="34" charset="0"/>
            </a:endParaRPr>
          </a:p>
        </p:txBody>
      </p:sp>
      <p:sp>
        <p:nvSpPr>
          <p:cNvPr id="6" name="Google Shape;16;p20">
            <a:extLst>
              <a:ext uri="{FF2B5EF4-FFF2-40B4-BE49-F238E27FC236}">
                <a16:creationId xmlns:a16="http://schemas.microsoft.com/office/drawing/2014/main" id="{49F3EBDA-5DD4-4001-2C6C-DA4899F385AE}"/>
              </a:ext>
            </a:extLst>
          </p:cNvPr>
          <p:cNvSpPr txBox="1">
            <a:spLocks/>
          </p:cNvSpPr>
          <p:nvPr userDrawn="1"/>
        </p:nvSpPr>
        <p:spPr>
          <a:xfrm>
            <a:off x="11461496" y="6253975"/>
            <a:ext cx="471038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defPPr>
              <a:defRPr lang="en-US"/>
            </a:defPPr>
            <a:lvl1pPr marL="0" marR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100" b="1" i="0" u="none" strike="noStrike" kern="1200" cap="none">
                <a:solidFill>
                  <a:srgbClr val="00205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0" marR="0" lvl="1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2239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ection Header_phot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CD3ED49-EBD8-B24A-AA9F-F664089003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88" y="0"/>
            <a:ext cx="1219199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2743200"/>
          </a:xfrm>
        </p:spPr>
        <p:txBody>
          <a:bodyPr anchor="t" anchorCtr="0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C9FB247-3197-0943-93E9-189420DEBDE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3" y="6000906"/>
            <a:ext cx="1828798" cy="556812"/>
          </a:xfrm>
          <a:prstGeom prst="rect">
            <a:avLst/>
          </a:prstGeom>
        </p:spPr>
      </p:pic>
      <p:grpSp>
        <p:nvGrpSpPr>
          <p:cNvPr id="3" name="Google Shape;7;p20">
            <a:extLst>
              <a:ext uri="{FF2B5EF4-FFF2-40B4-BE49-F238E27FC236}">
                <a16:creationId xmlns:a16="http://schemas.microsoft.com/office/drawing/2014/main" id="{EFAA04C1-0A52-EB21-AD96-ACB87D1827D3}"/>
              </a:ext>
            </a:extLst>
          </p:cNvPr>
          <p:cNvGrpSpPr/>
          <p:nvPr userDrawn="1"/>
        </p:nvGrpSpPr>
        <p:grpSpPr>
          <a:xfrm>
            <a:off x="9111943" y="6027053"/>
            <a:ext cx="2424115" cy="569667"/>
            <a:chOff x="-4" y="0"/>
            <a:chExt cx="2424114" cy="569666"/>
          </a:xfrm>
        </p:grpSpPr>
        <p:sp>
          <p:nvSpPr>
            <p:cNvPr id="4" name="Google Shape;8;p20">
              <a:extLst>
                <a:ext uri="{FF2B5EF4-FFF2-40B4-BE49-F238E27FC236}">
                  <a16:creationId xmlns:a16="http://schemas.microsoft.com/office/drawing/2014/main" id="{388BEA11-6BEF-1F8E-9214-779406AD3EC5}"/>
                </a:ext>
              </a:extLst>
            </p:cNvPr>
            <p:cNvSpPr txBox="1"/>
            <p:nvPr/>
          </p:nvSpPr>
          <p:spPr>
            <a:xfrm>
              <a:off x="19200" y="0"/>
              <a:ext cx="2404910" cy="2461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E7FB8"/>
                </a:buClr>
                <a:buSzPts val="1000"/>
                <a:buFont typeface="Arial"/>
                <a:buNone/>
              </a:pPr>
              <a:r>
                <a:rPr lang="en-US" sz="1000" b="1" i="0" u="none" strike="noStrike" cap="none" dirty="0">
                  <a:solidFill>
                    <a:schemeClr val="bg1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HEALTH</a:t>
              </a:r>
              <a:endParaRPr sz="1400" b="1" i="0" u="none" strike="noStrike" cap="none" dirty="0">
                <a:solidFill>
                  <a:schemeClr val="bg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grpSp>
          <p:nvGrpSpPr>
            <p:cNvPr id="10" name="Google Shape;9;p20">
              <a:extLst>
                <a:ext uri="{FF2B5EF4-FFF2-40B4-BE49-F238E27FC236}">
                  <a16:creationId xmlns:a16="http://schemas.microsoft.com/office/drawing/2014/main" id="{E1D8EAD1-FDE6-1722-4C34-7DBDEAE0B74C}"/>
                </a:ext>
              </a:extLst>
            </p:cNvPr>
            <p:cNvGrpSpPr/>
            <p:nvPr/>
          </p:nvGrpSpPr>
          <p:grpSpPr>
            <a:xfrm>
              <a:off x="-4" y="88038"/>
              <a:ext cx="2414516" cy="481628"/>
              <a:chOff x="-2" y="-1"/>
              <a:chExt cx="2414514" cy="481626"/>
            </a:xfrm>
          </p:grpSpPr>
          <p:sp>
            <p:nvSpPr>
              <p:cNvPr id="11" name="Google Shape;10;p20">
                <a:extLst>
                  <a:ext uri="{FF2B5EF4-FFF2-40B4-BE49-F238E27FC236}">
                    <a16:creationId xmlns:a16="http://schemas.microsoft.com/office/drawing/2014/main" id="{DE3A5787-D7FF-F0F1-DA38-F3B6D088724F}"/>
                  </a:ext>
                </a:extLst>
              </p:cNvPr>
              <p:cNvSpPr txBox="1"/>
              <p:nvPr/>
            </p:nvSpPr>
            <p:spPr>
              <a:xfrm>
                <a:off x="1291204" y="220057"/>
                <a:ext cx="1094124" cy="26156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5700" tIns="45700" rIns="45700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1E7FB8"/>
                  </a:buClr>
                  <a:buSzPts val="1100"/>
                  <a:buFont typeface="Arial"/>
                  <a:buNone/>
                </a:pPr>
                <a:r>
                  <a:rPr lang="en-US" sz="1100" b="1" i="0" u="none" strike="noStrike" cap="none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rPr>
                  <a:t>programme</a:t>
                </a:r>
                <a:endParaRPr sz="1400" b="1" i="0" u="none" strike="noStrike" cap="none" dirty="0">
                  <a:solidFill>
                    <a:schemeClr val="bg1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" name="Google Shape;11;p20">
                <a:extLst>
                  <a:ext uri="{FF2B5EF4-FFF2-40B4-BE49-F238E27FC236}">
                    <a16:creationId xmlns:a16="http://schemas.microsoft.com/office/drawing/2014/main" id="{DD00D678-D1C1-DE14-994B-3B1694F3B8BA}"/>
                  </a:ext>
                </a:extLst>
              </p:cNvPr>
              <p:cNvSpPr txBox="1"/>
              <p:nvPr/>
            </p:nvSpPr>
            <p:spPr>
              <a:xfrm>
                <a:off x="-2" y="-1"/>
                <a:ext cx="2414514" cy="39623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5700" tIns="45700" rIns="45700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1E7FB8"/>
                  </a:buClr>
                  <a:buSzPts val="2000"/>
                  <a:buFont typeface="Leelawadee"/>
                  <a:buNone/>
                </a:pPr>
                <a:r>
                  <a:rPr lang="en-US" sz="2000" b="1" i="0" u="none" strike="noStrike" cap="none" dirty="0">
                    <a:solidFill>
                      <a:schemeClr val="bg1"/>
                    </a:solidFill>
                    <a:latin typeface="Leelawadee"/>
                    <a:ea typeface="Leelawadee"/>
                    <a:cs typeface="Leelawadee"/>
                    <a:sym typeface="Leelawadee"/>
                  </a:rPr>
                  <a:t>EMERGENCIES</a:t>
                </a:r>
                <a:endParaRPr sz="1400" b="1" i="0" u="none" strike="noStrike" cap="none" dirty="0">
                  <a:solidFill>
                    <a:schemeClr val="bg1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</p:grp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id="{EBE0868C-E02D-F800-1E74-F1DD93278DCB}"/>
              </a:ext>
            </a:extLst>
          </p:cNvPr>
          <p:cNvSpPr/>
          <p:nvPr userDrawn="1"/>
        </p:nvSpPr>
        <p:spPr>
          <a:xfrm>
            <a:off x="11582400" y="6278174"/>
            <a:ext cx="229230" cy="229230"/>
          </a:xfrm>
          <a:prstGeom prst="ellipse">
            <a:avLst/>
          </a:prstGeom>
          <a:solidFill>
            <a:srgbClr val="BE35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b="1" i="0" dirty="0">
              <a:latin typeface="Arial" panose="020B0604020202020204" pitchFamily="34" charset="0"/>
            </a:endParaRP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594AD936-61EA-E342-A6D1-9FD2DF1AE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3048" y="6234548"/>
            <a:ext cx="380035" cy="3206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1BD65CE-A8F2-EDD9-DD71-76F2BFFB7154}"/>
              </a:ext>
            </a:extLst>
          </p:cNvPr>
          <p:cNvSpPr/>
          <p:nvPr userDrawn="1"/>
        </p:nvSpPr>
        <p:spPr>
          <a:xfrm>
            <a:off x="11582400" y="6278174"/>
            <a:ext cx="229230" cy="229230"/>
          </a:xfrm>
          <a:prstGeom prst="ellipse">
            <a:avLst/>
          </a:prstGeom>
          <a:solidFill>
            <a:srgbClr val="BE35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b="1" i="0" dirty="0">
              <a:latin typeface="Arial" panose="020B0604020202020204" pitchFamily="34" charset="0"/>
            </a:endParaRPr>
          </a:p>
        </p:txBody>
      </p:sp>
      <p:sp>
        <p:nvSpPr>
          <p:cNvPr id="6" name="Google Shape;16;p20">
            <a:extLst>
              <a:ext uri="{FF2B5EF4-FFF2-40B4-BE49-F238E27FC236}">
                <a16:creationId xmlns:a16="http://schemas.microsoft.com/office/drawing/2014/main" id="{80ED6CB5-3EFC-84FA-77EC-01FDC1158ABD}"/>
              </a:ext>
            </a:extLst>
          </p:cNvPr>
          <p:cNvSpPr txBox="1">
            <a:spLocks/>
          </p:cNvSpPr>
          <p:nvPr userDrawn="1"/>
        </p:nvSpPr>
        <p:spPr>
          <a:xfrm>
            <a:off x="11461496" y="6253975"/>
            <a:ext cx="471038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defPPr>
              <a:defRPr lang="en-US"/>
            </a:defPPr>
            <a:lvl1pPr marL="0" marR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100" b="1" i="0" u="none" strike="noStrike" kern="1200" cap="none">
                <a:solidFill>
                  <a:srgbClr val="00205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0" marR="0" lvl="1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39055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Section Header_phot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CD3ED49-EBD8-B24A-AA9F-F664089003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2743200"/>
          </a:xfrm>
        </p:spPr>
        <p:txBody>
          <a:bodyPr anchor="t" anchorCtr="0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251DC5B-DFE6-E242-ACD8-A305694C98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3" y="6000906"/>
            <a:ext cx="1828798" cy="556812"/>
          </a:xfrm>
          <a:prstGeom prst="rect">
            <a:avLst/>
          </a:prstGeom>
        </p:spPr>
      </p:pic>
      <p:grpSp>
        <p:nvGrpSpPr>
          <p:cNvPr id="3" name="Google Shape;7;p20">
            <a:extLst>
              <a:ext uri="{FF2B5EF4-FFF2-40B4-BE49-F238E27FC236}">
                <a16:creationId xmlns:a16="http://schemas.microsoft.com/office/drawing/2014/main" id="{B9A1CFCB-BD7D-7A52-6292-D848723FA2D7}"/>
              </a:ext>
            </a:extLst>
          </p:cNvPr>
          <p:cNvGrpSpPr/>
          <p:nvPr userDrawn="1"/>
        </p:nvGrpSpPr>
        <p:grpSpPr>
          <a:xfrm>
            <a:off x="9111943" y="6027053"/>
            <a:ext cx="2424115" cy="569667"/>
            <a:chOff x="-4" y="0"/>
            <a:chExt cx="2424114" cy="569666"/>
          </a:xfrm>
        </p:grpSpPr>
        <p:sp>
          <p:nvSpPr>
            <p:cNvPr id="4" name="Google Shape;8;p20">
              <a:extLst>
                <a:ext uri="{FF2B5EF4-FFF2-40B4-BE49-F238E27FC236}">
                  <a16:creationId xmlns:a16="http://schemas.microsoft.com/office/drawing/2014/main" id="{F4FA2553-F21C-85F4-7725-6E56B40A01C3}"/>
                </a:ext>
              </a:extLst>
            </p:cNvPr>
            <p:cNvSpPr txBox="1"/>
            <p:nvPr/>
          </p:nvSpPr>
          <p:spPr>
            <a:xfrm>
              <a:off x="19200" y="0"/>
              <a:ext cx="2404910" cy="2461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E7FB8"/>
                </a:buClr>
                <a:buSzPts val="1000"/>
                <a:buFont typeface="Arial"/>
                <a:buNone/>
              </a:pPr>
              <a:r>
                <a:rPr lang="en-US" sz="1000" b="1" i="0" u="none" strike="noStrike" cap="none" dirty="0">
                  <a:solidFill>
                    <a:schemeClr val="bg1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HEALTH</a:t>
              </a:r>
              <a:endParaRPr sz="1400" b="1" i="0" u="none" strike="noStrike" cap="none" dirty="0">
                <a:solidFill>
                  <a:schemeClr val="bg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grpSp>
          <p:nvGrpSpPr>
            <p:cNvPr id="10" name="Google Shape;9;p20">
              <a:extLst>
                <a:ext uri="{FF2B5EF4-FFF2-40B4-BE49-F238E27FC236}">
                  <a16:creationId xmlns:a16="http://schemas.microsoft.com/office/drawing/2014/main" id="{E630CF28-E97F-B1D2-C833-639AB7590A54}"/>
                </a:ext>
              </a:extLst>
            </p:cNvPr>
            <p:cNvGrpSpPr/>
            <p:nvPr/>
          </p:nvGrpSpPr>
          <p:grpSpPr>
            <a:xfrm>
              <a:off x="-4" y="88038"/>
              <a:ext cx="2414516" cy="481628"/>
              <a:chOff x="-2" y="-1"/>
              <a:chExt cx="2414514" cy="481626"/>
            </a:xfrm>
          </p:grpSpPr>
          <p:sp>
            <p:nvSpPr>
              <p:cNvPr id="11" name="Google Shape;10;p20">
                <a:extLst>
                  <a:ext uri="{FF2B5EF4-FFF2-40B4-BE49-F238E27FC236}">
                    <a16:creationId xmlns:a16="http://schemas.microsoft.com/office/drawing/2014/main" id="{E1A99D48-E65C-E469-52FB-7AF722C3CD5B}"/>
                  </a:ext>
                </a:extLst>
              </p:cNvPr>
              <p:cNvSpPr txBox="1"/>
              <p:nvPr/>
            </p:nvSpPr>
            <p:spPr>
              <a:xfrm>
                <a:off x="1291204" y="220057"/>
                <a:ext cx="1094124" cy="26156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5700" tIns="45700" rIns="45700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1E7FB8"/>
                  </a:buClr>
                  <a:buSzPts val="1100"/>
                  <a:buFont typeface="Arial"/>
                  <a:buNone/>
                </a:pPr>
                <a:r>
                  <a:rPr lang="en-US" sz="1100" b="1" i="0" u="none" strike="noStrike" cap="none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rPr>
                  <a:t>programme</a:t>
                </a:r>
                <a:endParaRPr sz="1400" b="1" i="0" u="none" strike="noStrike" cap="none" dirty="0">
                  <a:solidFill>
                    <a:schemeClr val="bg1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" name="Google Shape;11;p20">
                <a:extLst>
                  <a:ext uri="{FF2B5EF4-FFF2-40B4-BE49-F238E27FC236}">
                    <a16:creationId xmlns:a16="http://schemas.microsoft.com/office/drawing/2014/main" id="{C14C9DEA-2B70-F543-68CB-8DC6F022F6B9}"/>
                  </a:ext>
                </a:extLst>
              </p:cNvPr>
              <p:cNvSpPr txBox="1"/>
              <p:nvPr/>
            </p:nvSpPr>
            <p:spPr>
              <a:xfrm>
                <a:off x="-2" y="-1"/>
                <a:ext cx="2414514" cy="39623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5700" tIns="45700" rIns="45700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1E7FB8"/>
                  </a:buClr>
                  <a:buSzPts val="2000"/>
                  <a:buFont typeface="Leelawadee"/>
                  <a:buNone/>
                </a:pPr>
                <a:r>
                  <a:rPr lang="en-US" sz="2000" b="1" i="0" u="none" strike="noStrike" cap="none" dirty="0">
                    <a:solidFill>
                      <a:schemeClr val="bg1"/>
                    </a:solidFill>
                    <a:latin typeface="Leelawadee"/>
                    <a:ea typeface="Leelawadee"/>
                    <a:cs typeface="Leelawadee"/>
                    <a:sym typeface="Leelawadee"/>
                  </a:rPr>
                  <a:t>EMERGENCIES</a:t>
                </a:r>
                <a:endParaRPr sz="1400" b="1" i="0" u="none" strike="noStrike" cap="none" dirty="0">
                  <a:solidFill>
                    <a:schemeClr val="bg1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</p:grp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id="{60CAE6E4-C9D7-F5B5-A3AD-3F4EB911F457}"/>
              </a:ext>
            </a:extLst>
          </p:cNvPr>
          <p:cNvSpPr/>
          <p:nvPr userDrawn="1"/>
        </p:nvSpPr>
        <p:spPr>
          <a:xfrm>
            <a:off x="11582400" y="6278174"/>
            <a:ext cx="229230" cy="229230"/>
          </a:xfrm>
          <a:prstGeom prst="ellipse">
            <a:avLst/>
          </a:prstGeom>
          <a:solidFill>
            <a:srgbClr val="BE35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b="1" i="0" dirty="0">
              <a:latin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3048" y="6234548"/>
            <a:ext cx="380035" cy="3206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2A57443-C20A-C317-5B45-5C15C99C9129}"/>
              </a:ext>
            </a:extLst>
          </p:cNvPr>
          <p:cNvSpPr/>
          <p:nvPr userDrawn="1"/>
        </p:nvSpPr>
        <p:spPr>
          <a:xfrm>
            <a:off x="11582400" y="6278174"/>
            <a:ext cx="229230" cy="229230"/>
          </a:xfrm>
          <a:prstGeom prst="ellipse">
            <a:avLst/>
          </a:prstGeom>
          <a:solidFill>
            <a:srgbClr val="BE35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b="1" i="0" dirty="0">
              <a:latin typeface="Arial" panose="020B0604020202020204" pitchFamily="34" charset="0"/>
            </a:endParaRPr>
          </a:p>
        </p:txBody>
      </p:sp>
      <p:sp>
        <p:nvSpPr>
          <p:cNvPr id="8" name="Google Shape;16;p20">
            <a:extLst>
              <a:ext uri="{FF2B5EF4-FFF2-40B4-BE49-F238E27FC236}">
                <a16:creationId xmlns:a16="http://schemas.microsoft.com/office/drawing/2014/main" id="{6AD6A3E2-0EFE-EE53-70A6-7C765A37853B}"/>
              </a:ext>
            </a:extLst>
          </p:cNvPr>
          <p:cNvSpPr txBox="1">
            <a:spLocks/>
          </p:cNvSpPr>
          <p:nvPr userDrawn="1"/>
        </p:nvSpPr>
        <p:spPr>
          <a:xfrm>
            <a:off x="11461496" y="6253975"/>
            <a:ext cx="471038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defPPr>
              <a:defRPr lang="en-US"/>
            </a:defPPr>
            <a:lvl1pPr marL="0" marR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100" b="1" i="0" u="none" strike="noStrike" kern="1200" cap="none">
                <a:solidFill>
                  <a:srgbClr val="00205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0" marR="0" lvl="1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14848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Section Header_phot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CD3ED49-EBD8-B24A-AA9F-F664089003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2743200"/>
          </a:xfrm>
        </p:spPr>
        <p:txBody>
          <a:bodyPr anchor="t" anchorCtr="0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CEB4C6A-ABE1-CC43-80D7-96BB3E6B03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3" y="6000906"/>
            <a:ext cx="1828798" cy="556812"/>
          </a:xfrm>
          <a:prstGeom prst="rect">
            <a:avLst/>
          </a:prstGeom>
        </p:spPr>
      </p:pic>
      <p:grpSp>
        <p:nvGrpSpPr>
          <p:cNvPr id="3" name="Google Shape;7;p20">
            <a:extLst>
              <a:ext uri="{FF2B5EF4-FFF2-40B4-BE49-F238E27FC236}">
                <a16:creationId xmlns:a16="http://schemas.microsoft.com/office/drawing/2014/main" id="{C1DCE0A9-C113-BFAC-3F5D-54B929667000}"/>
              </a:ext>
            </a:extLst>
          </p:cNvPr>
          <p:cNvGrpSpPr/>
          <p:nvPr userDrawn="1"/>
        </p:nvGrpSpPr>
        <p:grpSpPr>
          <a:xfrm>
            <a:off x="9111943" y="6027053"/>
            <a:ext cx="2424115" cy="569667"/>
            <a:chOff x="-4" y="0"/>
            <a:chExt cx="2424114" cy="569666"/>
          </a:xfrm>
        </p:grpSpPr>
        <p:sp>
          <p:nvSpPr>
            <p:cNvPr id="4" name="Google Shape;8;p20">
              <a:extLst>
                <a:ext uri="{FF2B5EF4-FFF2-40B4-BE49-F238E27FC236}">
                  <a16:creationId xmlns:a16="http://schemas.microsoft.com/office/drawing/2014/main" id="{2AE7E822-9FA7-6BBB-6749-1F44B072200B}"/>
                </a:ext>
              </a:extLst>
            </p:cNvPr>
            <p:cNvSpPr txBox="1"/>
            <p:nvPr/>
          </p:nvSpPr>
          <p:spPr>
            <a:xfrm>
              <a:off x="19200" y="0"/>
              <a:ext cx="2404910" cy="2461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E7FB8"/>
                </a:buClr>
                <a:buSzPts val="1000"/>
                <a:buFont typeface="Arial"/>
                <a:buNone/>
              </a:pPr>
              <a:r>
                <a:rPr lang="en-US" sz="1000" b="1" i="0" u="none" strike="noStrike" cap="none" dirty="0">
                  <a:solidFill>
                    <a:schemeClr val="bg1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HEALTH</a:t>
              </a:r>
              <a:endParaRPr sz="1400" b="1" i="0" u="none" strike="noStrike" cap="none" dirty="0">
                <a:solidFill>
                  <a:schemeClr val="bg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grpSp>
          <p:nvGrpSpPr>
            <p:cNvPr id="10" name="Google Shape;9;p20">
              <a:extLst>
                <a:ext uri="{FF2B5EF4-FFF2-40B4-BE49-F238E27FC236}">
                  <a16:creationId xmlns:a16="http://schemas.microsoft.com/office/drawing/2014/main" id="{EFEE61A2-C523-4AD9-CBC1-D9974E65F39E}"/>
                </a:ext>
              </a:extLst>
            </p:cNvPr>
            <p:cNvGrpSpPr/>
            <p:nvPr/>
          </p:nvGrpSpPr>
          <p:grpSpPr>
            <a:xfrm>
              <a:off x="-4" y="88038"/>
              <a:ext cx="2414516" cy="481628"/>
              <a:chOff x="-2" y="-1"/>
              <a:chExt cx="2414514" cy="481626"/>
            </a:xfrm>
          </p:grpSpPr>
          <p:sp>
            <p:nvSpPr>
              <p:cNvPr id="11" name="Google Shape;10;p20">
                <a:extLst>
                  <a:ext uri="{FF2B5EF4-FFF2-40B4-BE49-F238E27FC236}">
                    <a16:creationId xmlns:a16="http://schemas.microsoft.com/office/drawing/2014/main" id="{499C892F-3232-BF88-6193-10818A6915C7}"/>
                  </a:ext>
                </a:extLst>
              </p:cNvPr>
              <p:cNvSpPr txBox="1"/>
              <p:nvPr/>
            </p:nvSpPr>
            <p:spPr>
              <a:xfrm>
                <a:off x="1291204" y="220057"/>
                <a:ext cx="1094124" cy="26156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5700" tIns="45700" rIns="45700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1E7FB8"/>
                  </a:buClr>
                  <a:buSzPts val="1100"/>
                  <a:buFont typeface="Arial"/>
                  <a:buNone/>
                </a:pPr>
                <a:r>
                  <a:rPr lang="en-US" sz="1100" b="1" i="0" u="none" strike="noStrike" cap="none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rPr>
                  <a:t>programme</a:t>
                </a:r>
                <a:endParaRPr sz="1400" b="1" i="0" u="none" strike="noStrike" cap="none" dirty="0">
                  <a:solidFill>
                    <a:schemeClr val="bg1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" name="Google Shape;11;p20">
                <a:extLst>
                  <a:ext uri="{FF2B5EF4-FFF2-40B4-BE49-F238E27FC236}">
                    <a16:creationId xmlns:a16="http://schemas.microsoft.com/office/drawing/2014/main" id="{E7360D6E-9830-EBE0-5101-5E9CA82BBAD0}"/>
                  </a:ext>
                </a:extLst>
              </p:cNvPr>
              <p:cNvSpPr txBox="1"/>
              <p:nvPr/>
            </p:nvSpPr>
            <p:spPr>
              <a:xfrm>
                <a:off x="-2" y="-1"/>
                <a:ext cx="2414514" cy="39623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5700" tIns="45700" rIns="45700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1E7FB8"/>
                  </a:buClr>
                  <a:buSzPts val="2000"/>
                  <a:buFont typeface="Leelawadee"/>
                  <a:buNone/>
                </a:pPr>
                <a:r>
                  <a:rPr lang="en-US" sz="2000" b="1" i="0" u="none" strike="noStrike" cap="none" dirty="0">
                    <a:solidFill>
                      <a:schemeClr val="bg1"/>
                    </a:solidFill>
                    <a:latin typeface="Leelawadee"/>
                    <a:ea typeface="Leelawadee"/>
                    <a:cs typeface="Leelawadee"/>
                    <a:sym typeface="Leelawadee"/>
                  </a:rPr>
                  <a:t>EMERGENCIES</a:t>
                </a:r>
                <a:endParaRPr sz="1400" b="1" i="0" u="none" strike="noStrike" cap="none" dirty="0">
                  <a:solidFill>
                    <a:schemeClr val="bg1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</p:grp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id="{1325FFEA-222E-2B75-73C3-EEF967819C02}"/>
              </a:ext>
            </a:extLst>
          </p:cNvPr>
          <p:cNvSpPr/>
          <p:nvPr userDrawn="1"/>
        </p:nvSpPr>
        <p:spPr>
          <a:xfrm>
            <a:off x="11582400" y="6278174"/>
            <a:ext cx="229230" cy="229230"/>
          </a:xfrm>
          <a:prstGeom prst="ellipse">
            <a:avLst/>
          </a:prstGeom>
          <a:solidFill>
            <a:srgbClr val="BE35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b="1" i="0" dirty="0">
              <a:latin typeface="Arial" panose="020B0604020202020204" pitchFamily="34" charset="0"/>
            </a:endParaRP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46E8F23D-0DFB-9EB0-A6BE-1D0C9C485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3048" y="6224388"/>
            <a:ext cx="380035" cy="3206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5B7DD47-6A5E-7F86-7E4C-4DB936DD5792}"/>
              </a:ext>
            </a:extLst>
          </p:cNvPr>
          <p:cNvSpPr/>
          <p:nvPr userDrawn="1"/>
        </p:nvSpPr>
        <p:spPr>
          <a:xfrm>
            <a:off x="11582400" y="6278174"/>
            <a:ext cx="229230" cy="229230"/>
          </a:xfrm>
          <a:prstGeom prst="ellipse">
            <a:avLst/>
          </a:prstGeom>
          <a:solidFill>
            <a:srgbClr val="BE35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b="1" i="0" dirty="0">
              <a:latin typeface="Arial" panose="020B0604020202020204" pitchFamily="34" charset="0"/>
            </a:endParaRPr>
          </a:p>
        </p:txBody>
      </p:sp>
      <p:sp>
        <p:nvSpPr>
          <p:cNvPr id="6" name="Google Shape;16;p20">
            <a:extLst>
              <a:ext uri="{FF2B5EF4-FFF2-40B4-BE49-F238E27FC236}">
                <a16:creationId xmlns:a16="http://schemas.microsoft.com/office/drawing/2014/main" id="{85AC4125-0076-3959-1737-883DA9BE090D}"/>
              </a:ext>
            </a:extLst>
          </p:cNvPr>
          <p:cNvSpPr txBox="1">
            <a:spLocks/>
          </p:cNvSpPr>
          <p:nvPr userDrawn="1"/>
        </p:nvSpPr>
        <p:spPr>
          <a:xfrm>
            <a:off x="11461496" y="6253975"/>
            <a:ext cx="471038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defPPr>
              <a:defRPr lang="en-US"/>
            </a:defPPr>
            <a:lvl1pPr marL="0" marR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100" b="1" i="0" u="none" strike="noStrike" kern="1200" cap="none">
                <a:solidFill>
                  <a:srgbClr val="00205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0" marR="0" lvl="1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9327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Section Header_phot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AD15AB5-9F8B-CF48-0A1A-FEDEE943A1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2743200"/>
          </a:xfrm>
        </p:spPr>
        <p:txBody>
          <a:bodyPr anchor="t" anchorCtr="0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CEB4C6A-ABE1-CC43-80D7-96BB3E6B03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3" y="6000906"/>
            <a:ext cx="1828798" cy="556812"/>
          </a:xfrm>
          <a:prstGeom prst="rect">
            <a:avLst/>
          </a:prstGeom>
        </p:spPr>
      </p:pic>
      <p:grpSp>
        <p:nvGrpSpPr>
          <p:cNvPr id="3" name="Google Shape;7;p20">
            <a:extLst>
              <a:ext uri="{FF2B5EF4-FFF2-40B4-BE49-F238E27FC236}">
                <a16:creationId xmlns:a16="http://schemas.microsoft.com/office/drawing/2014/main" id="{44926866-5D23-9076-A8C2-D3F9C53ED6DF}"/>
              </a:ext>
            </a:extLst>
          </p:cNvPr>
          <p:cNvGrpSpPr/>
          <p:nvPr userDrawn="1"/>
        </p:nvGrpSpPr>
        <p:grpSpPr>
          <a:xfrm>
            <a:off x="9111943" y="6027053"/>
            <a:ext cx="2424115" cy="569667"/>
            <a:chOff x="-4" y="0"/>
            <a:chExt cx="2424114" cy="569666"/>
          </a:xfrm>
        </p:grpSpPr>
        <p:sp>
          <p:nvSpPr>
            <p:cNvPr id="4" name="Google Shape;8;p20">
              <a:extLst>
                <a:ext uri="{FF2B5EF4-FFF2-40B4-BE49-F238E27FC236}">
                  <a16:creationId xmlns:a16="http://schemas.microsoft.com/office/drawing/2014/main" id="{B104E3E2-0CAE-D6E8-EE9C-3D1D2B630AAB}"/>
                </a:ext>
              </a:extLst>
            </p:cNvPr>
            <p:cNvSpPr txBox="1"/>
            <p:nvPr/>
          </p:nvSpPr>
          <p:spPr>
            <a:xfrm>
              <a:off x="19200" y="0"/>
              <a:ext cx="2404910" cy="2461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E7FB8"/>
                </a:buClr>
                <a:buSzPts val="1000"/>
                <a:buFont typeface="Arial"/>
                <a:buNone/>
              </a:pPr>
              <a:r>
                <a:rPr lang="en-US" sz="1000" b="1" i="0" u="none" strike="noStrike" cap="none" dirty="0">
                  <a:solidFill>
                    <a:schemeClr val="bg1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HEALTH</a:t>
              </a:r>
              <a:endParaRPr sz="1400" b="1" i="0" u="none" strike="noStrike" cap="none" dirty="0">
                <a:solidFill>
                  <a:schemeClr val="bg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grpSp>
          <p:nvGrpSpPr>
            <p:cNvPr id="7" name="Google Shape;9;p20">
              <a:extLst>
                <a:ext uri="{FF2B5EF4-FFF2-40B4-BE49-F238E27FC236}">
                  <a16:creationId xmlns:a16="http://schemas.microsoft.com/office/drawing/2014/main" id="{35D71477-7839-E445-ACE0-19A2F0547435}"/>
                </a:ext>
              </a:extLst>
            </p:cNvPr>
            <p:cNvGrpSpPr/>
            <p:nvPr/>
          </p:nvGrpSpPr>
          <p:grpSpPr>
            <a:xfrm>
              <a:off x="-4" y="88038"/>
              <a:ext cx="2414516" cy="481628"/>
              <a:chOff x="-2" y="-1"/>
              <a:chExt cx="2414514" cy="481626"/>
            </a:xfrm>
          </p:grpSpPr>
          <p:sp>
            <p:nvSpPr>
              <p:cNvPr id="10" name="Google Shape;10;p20">
                <a:extLst>
                  <a:ext uri="{FF2B5EF4-FFF2-40B4-BE49-F238E27FC236}">
                    <a16:creationId xmlns:a16="http://schemas.microsoft.com/office/drawing/2014/main" id="{7C28AD0B-676E-61A5-D973-B1DCAEC76D86}"/>
                  </a:ext>
                </a:extLst>
              </p:cNvPr>
              <p:cNvSpPr txBox="1"/>
              <p:nvPr/>
            </p:nvSpPr>
            <p:spPr>
              <a:xfrm>
                <a:off x="1291204" y="220057"/>
                <a:ext cx="1094124" cy="26156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5700" tIns="45700" rIns="45700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1E7FB8"/>
                  </a:buClr>
                  <a:buSzPts val="1100"/>
                  <a:buFont typeface="Arial"/>
                  <a:buNone/>
                </a:pPr>
                <a:r>
                  <a:rPr lang="en-US" sz="1100" b="1" i="0" u="none" strike="noStrike" cap="none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rPr>
                  <a:t>programme</a:t>
                </a:r>
                <a:endParaRPr sz="1400" b="1" i="0" u="none" strike="noStrike" cap="none" dirty="0">
                  <a:solidFill>
                    <a:schemeClr val="bg1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" name="Google Shape;11;p20">
                <a:extLst>
                  <a:ext uri="{FF2B5EF4-FFF2-40B4-BE49-F238E27FC236}">
                    <a16:creationId xmlns:a16="http://schemas.microsoft.com/office/drawing/2014/main" id="{B719EE15-B6D7-0C96-E25B-19764AE2E3F5}"/>
                  </a:ext>
                </a:extLst>
              </p:cNvPr>
              <p:cNvSpPr txBox="1"/>
              <p:nvPr/>
            </p:nvSpPr>
            <p:spPr>
              <a:xfrm>
                <a:off x="-2" y="-1"/>
                <a:ext cx="2414514" cy="39623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5700" tIns="45700" rIns="45700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1E7FB8"/>
                  </a:buClr>
                  <a:buSzPts val="2000"/>
                  <a:buFont typeface="Leelawadee"/>
                  <a:buNone/>
                </a:pPr>
                <a:r>
                  <a:rPr lang="en-US" sz="2000" b="1" i="0" u="none" strike="noStrike" cap="none" dirty="0">
                    <a:solidFill>
                      <a:schemeClr val="bg1"/>
                    </a:solidFill>
                    <a:latin typeface="Leelawadee"/>
                    <a:ea typeface="Leelawadee"/>
                    <a:cs typeface="Leelawadee"/>
                    <a:sym typeface="Leelawadee"/>
                  </a:rPr>
                  <a:t>EMERGENCIES</a:t>
                </a:r>
                <a:endParaRPr sz="1400" b="1" i="0" u="none" strike="noStrike" cap="none" dirty="0">
                  <a:solidFill>
                    <a:schemeClr val="bg1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</p:grp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id="{9B302CE1-9519-ACC7-B2BB-092D9C8D7218}"/>
              </a:ext>
            </a:extLst>
          </p:cNvPr>
          <p:cNvSpPr/>
          <p:nvPr userDrawn="1"/>
        </p:nvSpPr>
        <p:spPr>
          <a:xfrm>
            <a:off x="11582400" y="6278174"/>
            <a:ext cx="229230" cy="229230"/>
          </a:xfrm>
          <a:prstGeom prst="ellipse">
            <a:avLst/>
          </a:prstGeom>
          <a:solidFill>
            <a:srgbClr val="BE35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b="1" i="0" dirty="0">
              <a:latin typeface="Arial" panose="020B0604020202020204" pitchFamily="34" charset="0"/>
            </a:endParaRP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398BD16C-053D-CD17-082A-8C7BF3AE0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3048" y="6234548"/>
            <a:ext cx="380035" cy="3206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575A747-7FF9-9C7F-485E-643862A9CF8D}"/>
              </a:ext>
            </a:extLst>
          </p:cNvPr>
          <p:cNvSpPr/>
          <p:nvPr userDrawn="1"/>
        </p:nvSpPr>
        <p:spPr>
          <a:xfrm>
            <a:off x="11582400" y="6278174"/>
            <a:ext cx="229230" cy="229230"/>
          </a:xfrm>
          <a:prstGeom prst="ellipse">
            <a:avLst/>
          </a:prstGeom>
          <a:solidFill>
            <a:srgbClr val="BE35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b="1" i="0" dirty="0">
              <a:latin typeface="Arial" panose="020B0604020202020204" pitchFamily="34" charset="0"/>
            </a:endParaRPr>
          </a:p>
        </p:txBody>
      </p:sp>
      <p:sp>
        <p:nvSpPr>
          <p:cNvPr id="6" name="Google Shape;16;p20">
            <a:extLst>
              <a:ext uri="{FF2B5EF4-FFF2-40B4-BE49-F238E27FC236}">
                <a16:creationId xmlns:a16="http://schemas.microsoft.com/office/drawing/2014/main" id="{DA77C096-556C-6EBF-F3D1-4B1179080DC0}"/>
              </a:ext>
            </a:extLst>
          </p:cNvPr>
          <p:cNvSpPr txBox="1">
            <a:spLocks/>
          </p:cNvSpPr>
          <p:nvPr userDrawn="1"/>
        </p:nvSpPr>
        <p:spPr>
          <a:xfrm>
            <a:off x="11461496" y="6253975"/>
            <a:ext cx="471038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defPPr>
              <a:defRPr lang="en-US"/>
            </a:defPPr>
            <a:lvl1pPr marL="0" marR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100" b="1" i="0" u="none" strike="noStrike" kern="1200" cap="none">
                <a:solidFill>
                  <a:srgbClr val="00205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0" marR="0" lvl="1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86727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Section Header_phot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CD3ED49-EBD8-B24A-AA9F-F664089003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939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2743200"/>
          </a:xfrm>
        </p:spPr>
        <p:txBody>
          <a:bodyPr anchor="t" anchorCtr="0">
            <a:normAutofit/>
          </a:bodyPr>
          <a:lstStyle>
            <a:lvl1pPr>
              <a:defRPr sz="6000">
                <a:solidFill>
                  <a:srgbClr val="00205C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918AED1-D52B-B843-8422-E6CDCCEE03A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3" y="6000906"/>
            <a:ext cx="1828798" cy="556812"/>
          </a:xfrm>
          <a:prstGeom prst="rect">
            <a:avLst/>
          </a:prstGeom>
        </p:spPr>
      </p:pic>
      <p:grpSp>
        <p:nvGrpSpPr>
          <p:cNvPr id="3" name="Google Shape;7;p20">
            <a:extLst>
              <a:ext uri="{FF2B5EF4-FFF2-40B4-BE49-F238E27FC236}">
                <a16:creationId xmlns:a16="http://schemas.microsoft.com/office/drawing/2014/main" id="{066A89AF-526A-E6FA-BC6A-07334EB5AC09}"/>
              </a:ext>
            </a:extLst>
          </p:cNvPr>
          <p:cNvGrpSpPr/>
          <p:nvPr userDrawn="1"/>
        </p:nvGrpSpPr>
        <p:grpSpPr>
          <a:xfrm>
            <a:off x="9111943" y="6027053"/>
            <a:ext cx="2424115" cy="569667"/>
            <a:chOff x="-4" y="0"/>
            <a:chExt cx="2424114" cy="569666"/>
          </a:xfrm>
        </p:grpSpPr>
        <p:sp>
          <p:nvSpPr>
            <p:cNvPr id="4" name="Google Shape;8;p20">
              <a:extLst>
                <a:ext uri="{FF2B5EF4-FFF2-40B4-BE49-F238E27FC236}">
                  <a16:creationId xmlns:a16="http://schemas.microsoft.com/office/drawing/2014/main" id="{611CD18F-C012-3618-BD83-D66B83764293}"/>
                </a:ext>
              </a:extLst>
            </p:cNvPr>
            <p:cNvSpPr txBox="1"/>
            <p:nvPr/>
          </p:nvSpPr>
          <p:spPr>
            <a:xfrm>
              <a:off x="19200" y="0"/>
              <a:ext cx="2404910" cy="2461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E7FB8"/>
                </a:buClr>
                <a:buSzPts val="1000"/>
                <a:buFont typeface="Arial"/>
                <a:buNone/>
              </a:pPr>
              <a:r>
                <a:rPr lang="en-US" sz="1000" b="1" i="0" u="none" strike="noStrike" cap="none" dirty="0">
                  <a:solidFill>
                    <a:schemeClr val="bg1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HEALTH</a:t>
              </a:r>
              <a:endParaRPr sz="1400" b="1" i="0" u="none" strike="noStrike" cap="none" dirty="0">
                <a:solidFill>
                  <a:schemeClr val="bg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grpSp>
          <p:nvGrpSpPr>
            <p:cNvPr id="10" name="Google Shape;9;p20">
              <a:extLst>
                <a:ext uri="{FF2B5EF4-FFF2-40B4-BE49-F238E27FC236}">
                  <a16:creationId xmlns:a16="http://schemas.microsoft.com/office/drawing/2014/main" id="{70E502BE-E578-C83B-B232-F876446970FB}"/>
                </a:ext>
              </a:extLst>
            </p:cNvPr>
            <p:cNvGrpSpPr/>
            <p:nvPr/>
          </p:nvGrpSpPr>
          <p:grpSpPr>
            <a:xfrm>
              <a:off x="-4" y="88038"/>
              <a:ext cx="2414516" cy="481628"/>
              <a:chOff x="-2" y="-1"/>
              <a:chExt cx="2414514" cy="481626"/>
            </a:xfrm>
          </p:grpSpPr>
          <p:sp>
            <p:nvSpPr>
              <p:cNvPr id="11" name="Google Shape;10;p20">
                <a:extLst>
                  <a:ext uri="{FF2B5EF4-FFF2-40B4-BE49-F238E27FC236}">
                    <a16:creationId xmlns:a16="http://schemas.microsoft.com/office/drawing/2014/main" id="{9362C5A1-EF19-0CEA-7841-F3CE2AEE7421}"/>
                  </a:ext>
                </a:extLst>
              </p:cNvPr>
              <p:cNvSpPr txBox="1"/>
              <p:nvPr/>
            </p:nvSpPr>
            <p:spPr>
              <a:xfrm>
                <a:off x="1291204" y="220057"/>
                <a:ext cx="1094124" cy="26156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5700" tIns="45700" rIns="45700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1E7FB8"/>
                  </a:buClr>
                  <a:buSzPts val="1100"/>
                  <a:buFont typeface="Arial"/>
                  <a:buNone/>
                </a:pPr>
                <a:r>
                  <a:rPr lang="en-US" sz="1100" b="1" i="0" u="none" strike="noStrike" cap="none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rPr>
                  <a:t>programme</a:t>
                </a:r>
                <a:endParaRPr sz="1400" b="1" i="0" u="none" strike="noStrike" cap="none" dirty="0">
                  <a:solidFill>
                    <a:schemeClr val="bg1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" name="Google Shape;11;p20">
                <a:extLst>
                  <a:ext uri="{FF2B5EF4-FFF2-40B4-BE49-F238E27FC236}">
                    <a16:creationId xmlns:a16="http://schemas.microsoft.com/office/drawing/2014/main" id="{5D7DC8BB-A9E3-5BE8-C153-97DF561E9913}"/>
                  </a:ext>
                </a:extLst>
              </p:cNvPr>
              <p:cNvSpPr txBox="1"/>
              <p:nvPr/>
            </p:nvSpPr>
            <p:spPr>
              <a:xfrm>
                <a:off x="-2" y="-1"/>
                <a:ext cx="2414514" cy="39623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5700" tIns="45700" rIns="45700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1E7FB8"/>
                  </a:buClr>
                  <a:buSzPts val="2000"/>
                  <a:buFont typeface="Leelawadee"/>
                  <a:buNone/>
                </a:pPr>
                <a:r>
                  <a:rPr lang="en-US" sz="2000" b="1" i="0" u="none" strike="noStrike" cap="none" dirty="0">
                    <a:solidFill>
                      <a:schemeClr val="bg1"/>
                    </a:solidFill>
                    <a:latin typeface="Leelawadee"/>
                    <a:ea typeface="Leelawadee"/>
                    <a:cs typeface="Leelawadee"/>
                    <a:sym typeface="Leelawadee"/>
                  </a:rPr>
                  <a:t>EMERGENCIES</a:t>
                </a:r>
                <a:endParaRPr sz="1400" b="1" i="0" u="none" strike="noStrike" cap="none" dirty="0">
                  <a:solidFill>
                    <a:schemeClr val="bg1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</p:grp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id="{E69F9854-9C63-DEBB-D80B-65462455F14A}"/>
              </a:ext>
            </a:extLst>
          </p:cNvPr>
          <p:cNvSpPr/>
          <p:nvPr userDrawn="1"/>
        </p:nvSpPr>
        <p:spPr>
          <a:xfrm>
            <a:off x="11582400" y="6278174"/>
            <a:ext cx="229230" cy="229230"/>
          </a:xfrm>
          <a:prstGeom prst="ellipse">
            <a:avLst/>
          </a:prstGeom>
          <a:solidFill>
            <a:srgbClr val="BE35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b="1" i="0" dirty="0">
              <a:latin typeface="Arial" panose="020B0604020202020204" pitchFamily="34" charset="0"/>
            </a:endParaRP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746DC77F-9787-9D97-599B-5E90CE410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3048" y="6224388"/>
            <a:ext cx="380035" cy="3206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482F94F-2CF9-0008-BD80-56BD0B849F21}"/>
              </a:ext>
            </a:extLst>
          </p:cNvPr>
          <p:cNvSpPr/>
          <p:nvPr userDrawn="1"/>
        </p:nvSpPr>
        <p:spPr>
          <a:xfrm>
            <a:off x="11582400" y="6278174"/>
            <a:ext cx="229230" cy="229230"/>
          </a:xfrm>
          <a:prstGeom prst="ellipse">
            <a:avLst/>
          </a:prstGeom>
          <a:solidFill>
            <a:srgbClr val="BE35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b="1" i="0" dirty="0">
              <a:latin typeface="Arial" panose="020B0604020202020204" pitchFamily="34" charset="0"/>
            </a:endParaRPr>
          </a:p>
        </p:txBody>
      </p:sp>
      <p:sp>
        <p:nvSpPr>
          <p:cNvPr id="6" name="Google Shape;16;p20">
            <a:extLst>
              <a:ext uri="{FF2B5EF4-FFF2-40B4-BE49-F238E27FC236}">
                <a16:creationId xmlns:a16="http://schemas.microsoft.com/office/drawing/2014/main" id="{266B8E2D-326E-C47A-18CD-8ED1170E53E4}"/>
              </a:ext>
            </a:extLst>
          </p:cNvPr>
          <p:cNvSpPr txBox="1">
            <a:spLocks/>
          </p:cNvSpPr>
          <p:nvPr userDrawn="1"/>
        </p:nvSpPr>
        <p:spPr>
          <a:xfrm>
            <a:off x="11461496" y="6253975"/>
            <a:ext cx="471038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defPPr>
              <a:defRPr lang="en-US"/>
            </a:defPPr>
            <a:lvl1pPr marL="0" marR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100" b="1" i="0" u="none" strike="noStrike" kern="1200" cap="none">
                <a:solidFill>
                  <a:srgbClr val="00205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0" marR="0" lvl="1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64252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Section Header_phot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CD3ED49-EBD8-B24A-AA9F-F664089003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2743200"/>
          </a:xfrm>
        </p:spPr>
        <p:txBody>
          <a:bodyPr anchor="t" anchorCtr="0">
            <a:normAutofit/>
          </a:bodyPr>
          <a:lstStyle>
            <a:lvl1pPr>
              <a:defRPr sz="6000">
                <a:solidFill>
                  <a:srgbClr val="00205C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5FCFE85-65AF-3D40-9C08-454356D6DD2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4" y="6000906"/>
            <a:ext cx="1828795" cy="556812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9A913371-0C7D-5EE8-EED4-06C3BE26A90B}"/>
              </a:ext>
            </a:extLst>
          </p:cNvPr>
          <p:cNvSpPr/>
          <p:nvPr userDrawn="1"/>
        </p:nvSpPr>
        <p:spPr>
          <a:xfrm>
            <a:off x="11582400" y="6278174"/>
            <a:ext cx="229230" cy="229230"/>
          </a:xfrm>
          <a:prstGeom prst="ellipse">
            <a:avLst/>
          </a:prstGeom>
          <a:solidFill>
            <a:srgbClr val="BE35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b="1" i="0" dirty="0">
              <a:latin typeface="Arial" panose="020B0604020202020204" pitchFamily="34" charset="0"/>
            </a:endParaRP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786B96A1-C40F-0C51-83E0-B3E47B16AF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3048" y="6224388"/>
            <a:ext cx="380035" cy="3206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832DA24-7E90-4DAF-E7E5-C0D6EBCBDE3E}"/>
              </a:ext>
            </a:extLst>
          </p:cNvPr>
          <p:cNvSpPr/>
          <p:nvPr userDrawn="1"/>
        </p:nvSpPr>
        <p:spPr>
          <a:xfrm>
            <a:off x="11582400" y="6278174"/>
            <a:ext cx="229230" cy="229230"/>
          </a:xfrm>
          <a:prstGeom prst="ellipse">
            <a:avLst/>
          </a:prstGeom>
          <a:solidFill>
            <a:srgbClr val="BE35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b="1" i="0" dirty="0">
              <a:latin typeface="Arial" panose="020B0604020202020204" pitchFamily="34" charset="0"/>
            </a:endParaRPr>
          </a:p>
        </p:txBody>
      </p:sp>
      <p:sp>
        <p:nvSpPr>
          <p:cNvPr id="4" name="Google Shape;16;p20">
            <a:extLst>
              <a:ext uri="{FF2B5EF4-FFF2-40B4-BE49-F238E27FC236}">
                <a16:creationId xmlns:a16="http://schemas.microsoft.com/office/drawing/2014/main" id="{0EE851CF-0976-DA55-436D-9010600FF09F}"/>
              </a:ext>
            </a:extLst>
          </p:cNvPr>
          <p:cNvSpPr txBox="1">
            <a:spLocks/>
          </p:cNvSpPr>
          <p:nvPr userDrawn="1"/>
        </p:nvSpPr>
        <p:spPr>
          <a:xfrm>
            <a:off x="11461496" y="6253975"/>
            <a:ext cx="471038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defPPr>
              <a:defRPr lang="en-US"/>
            </a:defPPr>
            <a:lvl1pPr marL="0" marR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100" b="1" i="0" u="none" strike="noStrike" kern="1200" cap="none">
                <a:solidFill>
                  <a:srgbClr val="00205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0" marR="0" lvl="1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43545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Section Header_phot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CD3ED49-EBD8-B24A-AA9F-F664089003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345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2743200"/>
          </a:xfrm>
        </p:spPr>
        <p:txBody>
          <a:bodyPr anchor="t" anchorCtr="0">
            <a:normAutofit/>
          </a:bodyPr>
          <a:lstStyle>
            <a:lvl1pPr>
              <a:defRPr sz="6000">
                <a:solidFill>
                  <a:srgbClr val="00205C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5FCFE85-65AF-3D40-9C08-454356D6DD2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4" y="6000906"/>
            <a:ext cx="1828795" cy="556812"/>
          </a:xfrm>
          <a:prstGeom prst="rect">
            <a:avLst/>
          </a:prstGeom>
        </p:spPr>
      </p:pic>
      <p:grpSp>
        <p:nvGrpSpPr>
          <p:cNvPr id="3" name="Google Shape;7;p20">
            <a:extLst>
              <a:ext uri="{FF2B5EF4-FFF2-40B4-BE49-F238E27FC236}">
                <a16:creationId xmlns:a16="http://schemas.microsoft.com/office/drawing/2014/main" id="{1F0D2499-3DF3-F315-BC15-A0E4B459A511}"/>
              </a:ext>
            </a:extLst>
          </p:cNvPr>
          <p:cNvGrpSpPr/>
          <p:nvPr userDrawn="1"/>
        </p:nvGrpSpPr>
        <p:grpSpPr>
          <a:xfrm>
            <a:off x="9111943" y="6027053"/>
            <a:ext cx="2424115" cy="569667"/>
            <a:chOff x="-4" y="0"/>
            <a:chExt cx="2424114" cy="569666"/>
          </a:xfrm>
        </p:grpSpPr>
        <p:sp>
          <p:nvSpPr>
            <p:cNvPr id="4" name="Google Shape;8;p20">
              <a:extLst>
                <a:ext uri="{FF2B5EF4-FFF2-40B4-BE49-F238E27FC236}">
                  <a16:creationId xmlns:a16="http://schemas.microsoft.com/office/drawing/2014/main" id="{0880ABDB-8DD0-DA6B-8BEC-7BD0DC2B77D8}"/>
                </a:ext>
              </a:extLst>
            </p:cNvPr>
            <p:cNvSpPr txBox="1"/>
            <p:nvPr/>
          </p:nvSpPr>
          <p:spPr>
            <a:xfrm>
              <a:off x="19200" y="0"/>
              <a:ext cx="2404910" cy="2461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E7FB8"/>
                </a:buClr>
                <a:buSzPts val="1000"/>
                <a:buFont typeface="Arial"/>
                <a:buNone/>
              </a:pPr>
              <a:r>
                <a:rPr lang="en-US" sz="1000" b="1" i="0" u="none" strike="noStrike" cap="none" dirty="0">
                  <a:solidFill>
                    <a:schemeClr val="bg1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HEALTH</a:t>
              </a:r>
              <a:endParaRPr sz="1400" b="1" i="0" u="none" strike="noStrike" cap="none" dirty="0">
                <a:solidFill>
                  <a:schemeClr val="bg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grpSp>
          <p:nvGrpSpPr>
            <p:cNvPr id="10" name="Google Shape;9;p20">
              <a:extLst>
                <a:ext uri="{FF2B5EF4-FFF2-40B4-BE49-F238E27FC236}">
                  <a16:creationId xmlns:a16="http://schemas.microsoft.com/office/drawing/2014/main" id="{EF242CCC-FCD9-88B3-529F-C1D20E26758E}"/>
                </a:ext>
              </a:extLst>
            </p:cNvPr>
            <p:cNvGrpSpPr/>
            <p:nvPr/>
          </p:nvGrpSpPr>
          <p:grpSpPr>
            <a:xfrm>
              <a:off x="-4" y="88038"/>
              <a:ext cx="2414516" cy="481628"/>
              <a:chOff x="-2" y="-1"/>
              <a:chExt cx="2414514" cy="481626"/>
            </a:xfrm>
          </p:grpSpPr>
          <p:sp>
            <p:nvSpPr>
              <p:cNvPr id="11" name="Google Shape;10;p20">
                <a:extLst>
                  <a:ext uri="{FF2B5EF4-FFF2-40B4-BE49-F238E27FC236}">
                    <a16:creationId xmlns:a16="http://schemas.microsoft.com/office/drawing/2014/main" id="{70145AC7-6D77-BF52-4BC4-C7A6350D321A}"/>
                  </a:ext>
                </a:extLst>
              </p:cNvPr>
              <p:cNvSpPr txBox="1"/>
              <p:nvPr/>
            </p:nvSpPr>
            <p:spPr>
              <a:xfrm>
                <a:off x="1291204" y="220057"/>
                <a:ext cx="1094124" cy="26156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5700" tIns="45700" rIns="45700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1E7FB8"/>
                  </a:buClr>
                  <a:buSzPts val="1100"/>
                  <a:buFont typeface="Arial"/>
                  <a:buNone/>
                </a:pPr>
                <a:r>
                  <a:rPr lang="en-US" sz="1100" b="1" i="0" u="none" strike="noStrike" cap="none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rPr>
                  <a:t>programme</a:t>
                </a:r>
                <a:endParaRPr sz="1400" b="1" i="0" u="none" strike="noStrike" cap="none" dirty="0">
                  <a:solidFill>
                    <a:schemeClr val="bg1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" name="Google Shape;11;p20">
                <a:extLst>
                  <a:ext uri="{FF2B5EF4-FFF2-40B4-BE49-F238E27FC236}">
                    <a16:creationId xmlns:a16="http://schemas.microsoft.com/office/drawing/2014/main" id="{BCE1C569-C492-CB35-FD73-CD20FADD38BA}"/>
                  </a:ext>
                </a:extLst>
              </p:cNvPr>
              <p:cNvSpPr txBox="1"/>
              <p:nvPr/>
            </p:nvSpPr>
            <p:spPr>
              <a:xfrm>
                <a:off x="-2" y="-1"/>
                <a:ext cx="2414514" cy="39623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5700" tIns="45700" rIns="45700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1E7FB8"/>
                  </a:buClr>
                  <a:buSzPts val="2000"/>
                  <a:buFont typeface="Leelawadee"/>
                  <a:buNone/>
                </a:pPr>
                <a:r>
                  <a:rPr lang="en-US" sz="2000" b="1" i="0" u="none" strike="noStrike" cap="none" dirty="0">
                    <a:solidFill>
                      <a:schemeClr val="bg1"/>
                    </a:solidFill>
                    <a:latin typeface="Leelawadee"/>
                    <a:ea typeface="Leelawadee"/>
                    <a:cs typeface="Leelawadee"/>
                    <a:sym typeface="Leelawadee"/>
                  </a:rPr>
                  <a:t>EMERGENCIES</a:t>
                </a:r>
                <a:endParaRPr sz="1400" b="1" i="0" u="none" strike="noStrike" cap="none" dirty="0">
                  <a:solidFill>
                    <a:schemeClr val="bg1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</p:grp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id="{CBED0F4F-29A3-D39F-93A0-A5811725D099}"/>
              </a:ext>
            </a:extLst>
          </p:cNvPr>
          <p:cNvSpPr/>
          <p:nvPr userDrawn="1"/>
        </p:nvSpPr>
        <p:spPr>
          <a:xfrm>
            <a:off x="11582400" y="6278174"/>
            <a:ext cx="229230" cy="229230"/>
          </a:xfrm>
          <a:prstGeom prst="ellipse">
            <a:avLst/>
          </a:prstGeom>
          <a:solidFill>
            <a:srgbClr val="BE35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b="1" i="0" dirty="0">
              <a:latin typeface="Arial" panose="020B0604020202020204" pitchFamily="34" charset="0"/>
            </a:endParaRP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9DCF1A14-C3D6-E3E1-A52F-6C5CFA110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3048" y="6224388"/>
            <a:ext cx="380035" cy="3206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D2D252C-056A-0C44-C1B0-0D18F8F6E275}"/>
              </a:ext>
            </a:extLst>
          </p:cNvPr>
          <p:cNvSpPr/>
          <p:nvPr userDrawn="1"/>
        </p:nvSpPr>
        <p:spPr>
          <a:xfrm>
            <a:off x="11582400" y="6278174"/>
            <a:ext cx="229230" cy="229230"/>
          </a:xfrm>
          <a:prstGeom prst="ellipse">
            <a:avLst/>
          </a:prstGeom>
          <a:solidFill>
            <a:srgbClr val="BE35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b="1" i="0" dirty="0">
              <a:latin typeface="Arial" panose="020B0604020202020204" pitchFamily="34" charset="0"/>
            </a:endParaRPr>
          </a:p>
        </p:txBody>
      </p:sp>
      <p:sp>
        <p:nvSpPr>
          <p:cNvPr id="6" name="Google Shape;16;p20">
            <a:extLst>
              <a:ext uri="{FF2B5EF4-FFF2-40B4-BE49-F238E27FC236}">
                <a16:creationId xmlns:a16="http://schemas.microsoft.com/office/drawing/2014/main" id="{F338F989-8AEA-C0FB-F25D-66E812F9CC53}"/>
              </a:ext>
            </a:extLst>
          </p:cNvPr>
          <p:cNvSpPr txBox="1">
            <a:spLocks/>
          </p:cNvSpPr>
          <p:nvPr userDrawn="1"/>
        </p:nvSpPr>
        <p:spPr>
          <a:xfrm>
            <a:off x="11461496" y="6253975"/>
            <a:ext cx="471038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defPPr>
              <a:defRPr lang="en-US"/>
            </a:defPPr>
            <a:lvl1pPr marL="0" marR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100" b="1" i="0" u="none" strike="noStrike" kern="1200" cap="none">
                <a:solidFill>
                  <a:srgbClr val="00205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0" marR="0" lvl="1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412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navy with pattern background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1483D-923E-144D-9141-59E56DC794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685419"/>
            <a:ext cx="5638800" cy="2387600"/>
          </a:xfrm>
        </p:spPr>
        <p:txBody>
          <a:bodyPr anchor="b" anchorCtr="0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9D2BC0-3B2B-2444-BFD2-05B4702116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3200400"/>
            <a:ext cx="56388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0CB99A3-E1BC-0B46-9A11-79A3F59F9B38}"/>
              </a:ext>
            </a:extLst>
          </p:cNvPr>
          <p:cNvCxnSpPr>
            <a:cxnSpLocks/>
          </p:cNvCxnSpPr>
          <p:nvPr userDrawn="1"/>
        </p:nvCxnSpPr>
        <p:spPr>
          <a:xfrm>
            <a:off x="457200" y="5832389"/>
            <a:ext cx="11277600" cy="0"/>
          </a:xfrm>
          <a:prstGeom prst="line">
            <a:avLst/>
          </a:prstGeom>
          <a:ln w="19050">
            <a:solidFill>
              <a:srgbClr val="009AD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176187E1-8426-E89E-F79C-9A905AE92FC5}"/>
              </a:ext>
            </a:extLst>
          </p:cNvPr>
          <p:cNvSpPr/>
          <p:nvPr userDrawn="1"/>
        </p:nvSpPr>
        <p:spPr>
          <a:xfrm>
            <a:off x="10033687" y="49385"/>
            <a:ext cx="2158313" cy="3472287"/>
          </a:xfrm>
          <a:prstGeom prst="rect">
            <a:avLst/>
          </a:prstGeom>
          <a:solidFill>
            <a:srgbClr val="0020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b="0" i="0" dirty="0">
              <a:latin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6208DCD-BB20-7BBA-AB31-691F61F1A43F}"/>
              </a:ext>
            </a:extLst>
          </p:cNvPr>
          <p:cNvSpPr/>
          <p:nvPr userDrawn="1"/>
        </p:nvSpPr>
        <p:spPr>
          <a:xfrm>
            <a:off x="8960777" y="5899224"/>
            <a:ext cx="3231223" cy="909391"/>
          </a:xfrm>
          <a:prstGeom prst="rect">
            <a:avLst/>
          </a:prstGeom>
          <a:solidFill>
            <a:srgbClr val="0020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b="0" i="0" dirty="0">
              <a:latin typeface="Arial" panose="020B0604020202020204" pitchFamily="34" charset="0"/>
            </a:endParaRPr>
          </a:p>
        </p:txBody>
      </p:sp>
      <p:grpSp>
        <p:nvGrpSpPr>
          <p:cNvPr id="10" name="Google Shape;7;p20">
            <a:extLst>
              <a:ext uri="{FF2B5EF4-FFF2-40B4-BE49-F238E27FC236}">
                <a16:creationId xmlns:a16="http://schemas.microsoft.com/office/drawing/2014/main" id="{55743CE1-873B-C27B-BA25-326A99BAE0F1}"/>
              </a:ext>
            </a:extLst>
          </p:cNvPr>
          <p:cNvGrpSpPr/>
          <p:nvPr userDrawn="1"/>
        </p:nvGrpSpPr>
        <p:grpSpPr>
          <a:xfrm>
            <a:off x="9111943" y="6027053"/>
            <a:ext cx="2424115" cy="569667"/>
            <a:chOff x="-4" y="0"/>
            <a:chExt cx="2424114" cy="569666"/>
          </a:xfrm>
        </p:grpSpPr>
        <p:sp>
          <p:nvSpPr>
            <p:cNvPr id="11" name="Google Shape;8;p20">
              <a:extLst>
                <a:ext uri="{FF2B5EF4-FFF2-40B4-BE49-F238E27FC236}">
                  <a16:creationId xmlns:a16="http://schemas.microsoft.com/office/drawing/2014/main" id="{410DE073-59B2-35AD-C412-CC7F901FFEF9}"/>
                </a:ext>
              </a:extLst>
            </p:cNvPr>
            <p:cNvSpPr txBox="1"/>
            <p:nvPr/>
          </p:nvSpPr>
          <p:spPr>
            <a:xfrm>
              <a:off x="19200" y="0"/>
              <a:ext cx="2404910" cy="2461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E7FB8"/>
                </a:buClr>
                <a:buSzPts val="1000"/>
                <a:buFont typeface="Arial"/>
                <a:buNone/>
              </a:pPr>
              <a:r>
                <a:rPr lang="en-US" sz="1000" b="1" i="0" u="none" strike="noStrike" cap="none" dirty="0">
                  <a:solidFill>
                    <a:srgbClr val="1E7FB8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HEALTH</a:t>
              </a:r>
              <a:endParaRPr sz="1400" b="1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grpSp>
          <p:nvGrpSpPr>
            <p:cNvPr id="12" name="Google Shape;9;p20">
              <a:extLst>
                <a:ext uri="{FF2B5EF4-FFF2-40B4-BE49-F238E27FC236}">
                  <a16:creationId xmlns:a16="http://schemas.microsoft.com/office/drawing/2014/main" id="{B0FD06A2-B49E-C8C3-0AAB-BD918BDE6DD1}"/>
                </a:ext>
              </a:extLst>
            </p:cNvPr>
            <p:cNvGrpSpPr/>
            <p:nvPr/>
          </p:nvGrpSpPr>
          <p:grpSpPr>
            <a:xfrm>
              <a:off x="-4" y="88038"/>
              <a:ext cx="2414516" cy="481628"/>
              <a:chOff x="-2" y="-1"/>
              <a:chExt cx="2414514" cy="481626"/>
            </a:xfrm>
          </p:grpSpPr>
          <p:sp>
            <p:nvSpPr>
              <p:cNvPr id="13" name="Google Shape;10;p20">
                <a:extLst>
                  <a:ext uri="{FF2B5EF4-FFF2-40B4-BE49-F238E27FC236}">
                    <a16:creationId xmlns:a16="http://schemas.microsoft.com/office/drawing/2014/main" id="{35D2EEDA-9DE9-E0A2-24E0-706B152C5C7E}"/>
                  </a:ext>
                </a:extLst>
              </p:cNvPr>
              <p:cNvSpPr txBox="1"/>
              <p:nvPr/>
            </p:nvSpPr>
            <p:spPr>
              <a:xfrm>
                <a:off x="1291204" y="220057"/>
                <a:ext cx="1094124" cy="26156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5700" tIns="45700" rIns="45700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1E7FB8"/>
                  </a:buClr>
                  <a:buSzPts val="1100"/>
                  <a:buFont typeface="Arial"/>
                  <a:buNone/>
                </a:pPr>
                <a:r>
                  <a:rPr lang="en-US" sz="1100" b="1" i="0" u="none" strike="noStrike" cap="none" dirty="0" err="1">
                    <a:solidFill>
                      <a:srgbClr val="1E7FB8"/>
                    </a:solidFill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rPr>
                  <a:t>programme</a:t>
                </a:r>
                <a:endParaRPr sz="1400" b="1" i="0" u="none" strike="noStrike" cap="none" dirty="0">
                  <a:solidFill>
                    <a:srgbClr val="000000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" name="Google Shape;11;p20">
                <a:extLst>
                  <a:ext uri="{FF2B5EF4-FFF2-40B4-BE49-F238E27FC236}">
                    <a16:creationId xmlns:a16="http://schemas.microsoft.com/office/drawing/2014/main" id="{5D896986-A6A1-F1A0-43F1-BD7310AD28C8}"/>
                  </a:ext>
                </a:extLst>
              </p:cNvPr>
              <p:cNvSpPr txBox="1"/>
              <p:nvPr/>
            </p:nvSpPr>
            <p:spPr>
              <a:xfrm>
                <a:off x="-2" y="-1"/>
                <a:ext cx="2414514" cy="39623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5700" tIns="45700" rIns="45700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1E7FB8"/>
                  </a:buClr>
                  <a:buSzPts val="2000"/>
                  <a:buFont typeface="Leelawadee"/>
                  <a:buNone/>
                </a:pPr>
                <a:r>
                  <a:rPr lang="en-US" sz="2000" b="1" i="0" u="none" strike="noStrike" cap="none" dirty="0">
                    <a:solidFill>
                      <a:srgbClr val="1E7FB8"/>
                    </a:solidFill>
                    <a:latin typeface="Leelawadee"/>
                    <a:ea typeface="Leelawadee"/>
                    <a:cs typeface="Leelawadee"/>
                    <a:sym typeface="Leelawadee"/>
                  </a:rPr>
                  <a:t>EMERGENCIES</a:t>
                </a:r>
                <a:endParaRPr sz="1400" b="1" i="0" u="none" strike="noStrike" cap="none" dirty="0">
                  <a:solidFill>
                    <a:srgbClr val="000000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</p:grpSp>
      </p:grpSp>
      <p:sp>
        <p:nvSpPr>
          <p:cNvPr id="16" name="Oval 15">
            <a:extLst>
              <a:ext uri="{FF2B5EF4-FFF2-40B4-BE49-F238E27FC236}">
                <a16:creationId xmlns:a16="http://schemas.microsoft.com/office/drawing/2014/main" id="{84A17C66-CF60-4624-CDBB-A1162C7ECF28}"/>
              </a:ext>
            </a:extLst>
          </p:cNvPr>
          <p:cNvSpPr/>
          <p:nvPr userDrawn="1"/>
        </p:nvSpPr>
        <p:spPr>
          <a:xfrm>
            <a:off x="11600290" y="6305127"/>
            <a:ext cx="229230" cy="229230"/>
          </a:xfrm>
          <a:prstGeom prst="ellipse">
            <a:avLst/>
          </a:prstGeom>
          <a:solidFill>
            <a:srgbClr val="BE35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b="1" i="0" dirty="0">
              <a:latin typeface="Arial" panose="020B0604020202020204" pitchFamily="34" charset="0"/>
            </a:endParaRPr>
          </a:p>
        </p:txBody>
      </p:sp>
      <p:sp>
        <p:nvSpPr>
          <p:cNvPr id="17" name="Google Shape;16;p20">
            <a:extLst>
              <a:ext uri="{FF2B5EF4-FFF2-40B4-BE49-F238E27FC236}">
                <a16:creationId xmlns:a16="http://schemas.microsoft.com/office/drawing/2014/main" id="{5EAE02B3-AD2D-AFFC-DA06-AAB94F15A899}"/>
              </a:ext>
            </a:extLst>
          </p:cNvPr>
          <p:cNvSpPr txBox="1">
            <a:spLocks/>
          </p:cNvSpPr>
          <p:nvPr userDrawn="1"/>
        </p:nvSpPr>
        <p:spPr>
          <a:xfrm>
            <a:off x="11479386" y="6280928"/>
            <a:ext cx="471038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defPPr>
              <a:defRPr lang="en-US"/>
            </a:defPPr>
            <a:lvl1pPr marL="0" marR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100" b="1" i="0" u="none" strike="noStrike" kern="1200" cap="none">
                <a:solidFill>
                  <a:srgbClr val="00205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0" marR="0" lvl="1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4550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Section Header_phot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CD3ED49-EBD8-B24A-AA9F-F664089003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4238786" cy="2743200"/>
          </a:xfrm>
        </p:spPr>
        <p:txBody>
          <a:bodyPr anchor="t" anchorCtr="0">
            <a:normAutofit/>
          </a:bodyPr>
          <a:lstStyle>
            <a:lvl1pPr>
              <a:defRPr sz="6000">
                <a:solidFill>
                  <a:srgbClr val="00205C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5FCFE85-65AF-3D40-9C08-454356D6DD2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4" y="6000906"/>
            <a:ext cx="1828795" cy="556812"/>
          </a:xfrm>
          <a:prstGeom prst="rect">
            <a:avLst/>
          </a:prstGeom>
        </p:spPr>
      </p:pic>
      <p:grpSp>
        <p:nvGrpSpPr>
          <p:cNvPr id="3" name="Google Shape;7;p20">
            <a:extLst>
              <a:ext uri="{FF2B5EF4-FFF2-40B4-BE49-F238E27FC236}">
                <a16:creationId xmlns:a16="http://schemas.microsoft.com/office/drawing/2014/main" id="{FE477D02-83D5-F036-F61F-F1F200BDCEE5}"/>
              </a:ext>
            </a:extLst>
          </p:cNvPr>
          <p:cNvGrpSpPr/>
          <p:nvPr userDrawn="1"/>
        </p:nvGrpSpPr>
        <p:grpSpPr>
          <a:xfrm>
            <a:off x="9111943" y="6027053"/>
            <a:ext cx="2424115" cy="569667"/>
            <a:chOff x="-4" y="0"/>
            <a:chExt cx="2424114" cy="569666"/>
          </a:xfrm>
        </p:grpSpPr>
        <p:sp>
          <p:nvSpPr>
            <p:cNvPr id="4" name="Google Shape;8;p20">
              <a:extLst>
                <a:ext uri="{FF2B5EF4-FFF2-40B4-BE49-F238E27FC236}">
                  <a16:creationId xmlns:a16="http://schemas.microsoft.com/office/drawing/2014/main" id="{C9E2FB57-673D-C56C-3A56-7E5997D3E658}"/>
                </a:ext>
              </a:extLst>
            </p:cNvPr>
            <p:cNvSpPr txBox="1"/>
            <p:nvPr/>
          </p:nvSpPr>
          <p:spPr>
            <a:xfrm>
              <a:off x="19200" y="0"/>
              <a:ext cx="2404910" cy="2461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E7FB8"/>
                </a:buClr>
                <a:buSzPts val="1000"/>
                <a:buFont typeface="Arial"/>
                <a:buNone/>
              </a:pPr>
              <a:r>
                <a:rPr lang="en-US" sz="1000" b="1" i="0" u="none" strike="noStrike" cap="none" dirty="0">
                  <a:solidFill>
                    <a:schemeClr val="bg1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HEALTH</a:t>
              </a:r>
              <a:endParaRPr sz="1400" b="1" i="0" u="none" strike="noStrike" cap="none" dirty="0">
                <a:solidFill>
                  <a:schemeClr val="bg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grpSp>
          <p:nvGrpSpPr>
            <p:cNvPr id="10" name="Google Shape;9;p20">
              <a:extLst>
                <a:ext uri="{FF2B5EF4-FFF2-40B4-BE49-F238E27FC236}">
                  <a16:creationId xmlns:a16="http://schemas.microsoft.com/office/drawing/2014/main" id="{173F0E86-C196-28CB-E511-CE6646B6475B}"/>
                </a:ext>
              </a:extLst>
            </p:cNvPr>
            <p:cNvGrpSpPr/>
            <p:nvPr/>
          </p:nvGrpSpPr>
          <p:grpSpPr>
            <a:xfrm>
              <a:off x="-4" y="88038"/>
              <a:ext cx="2414516" cy="481628"/>
              <a:chOff x="-2" y="-1"/>
              <a:chExt cx="2414514" cy="481626"/>
            </a:xfrm>
          </p:grpSpPr>
          <p:sp>
            <p:nvSpPr>
              <p:cNvPr id="11" name="Google Shape;10;p20">
                <a:extLst>
                  <a:ext uri="{FF2B5EF4-FFF2-40B4-BE49-F238E27FC236}">
                    <a16:creationId xmlns:a16="http://schemas.microsoft.com/office/drawing/2014/main" id="{2C042557-8118-C638-3E93-4D29BAE59140}"/>
                  </a:ext>
                </a:extLst>
              </p:cNvPr>
              <p:cNvSpPr txBox="1"/>
              <p:nvPr/>
            </p:nvSpPr>
            <p:spPr>
              <a:xfrm>
                <a:off x="1291204" y="220057"/>
                <a:ext cx="1094124" cy="26156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5700" tIns="45700" rIns="45700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1E7FB8"/>
                  </a:buClr>
                  <a:buSzPts val="1100"/>
                  <a:buFont typeface="Arial"/>
                  <a:buNone/>
                </a:pPr>
                <a:r>
                  <a:rPr lang="en-US" sz="1100" b="1" i="0" u="none" strike="noStrike" cap="none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rPr>
                  <a:t>programme</a:t>
                </a:r>
                <a:endParaRPr sz="1400" b="1" i="0" u="none" strike="noStrike" cap="none" dirty="0">
                  <a:solidFill>
                    <a:schemeClr val="bg1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" name="Google Shape;11;p20">
                <a:extLst>
                  <a:ext uri="{FF2B5EF4-FFF2-40B4-BE49-F238E27FC236}">
                    <a16:creationId xmlns:a16="http://schemas.microsoft.com/office/drawing/2014/main" id="{F5D1B29A-DB77-9BC5-796C-CA788558E543}"/>
                  </a:ext>
                </a:extLst>
              </p:cNvPr>
              <p:cNvSpPr txBox="1"/>
              <p:nvPr/>
            </p:nvSpPr>
            <p:spPr>
              <a:xfrm>
                <a:off x="-2" y="-1"/>
                <a:ext cx="2414514" cy="39623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5700" tIns="45700" rIns="45700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1E7FB8"/>
                  </a:buClr>
                  <a:buSzPts val="2000"/>
                  <a:buFont typeface="Leelawadee"/>
                  <a:buNone/>
                </a:pPr>
                <a:r>
                  <a:rPr lang="en-US" sz="2000" b="1" i="0" u="none" strike="noStrike" cap="none" dirty="0">
                    <a:solidFill>
                      <a:schemeClr val="bg1"/>
                    </a:solidFill>
                    <a:latin typeface="Leelawadee"/>
                    <a:ea typeface="Leelawadee"/>
                    <a:cs typeface="Leelawadee"/>
                    <a:sym typeface="Leelawadee"/>
                  </a:rPr>
                  <a:t>EMERGENCIES</a:t>
                </a:r>
                <a:endParaRPr sz="1400" b="1" i="0" u="none" strike="noStrike" cap="none" dirty="0">
                  <a:solidFill>
                    <a:schemeClr val="bg1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</p:grp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id="{607AD7AC-A73C-979B-2D2A-7848031DC0F1}"/>
              </a:ext>
            </a:extLst>
          </p:cNvPr>
          <p:cNvSpPr/>
          <p:nvPr userDrawn="1"/>
        </p:nvSpPr>
        <p:spPr>
          <a:xfrm>
            <a:off x="11582400" y="6278174"/>
            <a:ext cx="229230" cy="229230"/>
          </a:xfrm>
          <a:prstGeom prst="ellipse">
            <a:avLst/>
          </a:prstGeom>
          <a:solidFill>
            <a:srgbClr val="BE35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b="1" i="0" dirty="0">
              <a:latin typeface="Arial" panose="020B0604020202020204" pitchFamily="34" charset="0"/>
            </a:endParaRP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C4159C7D-7458-DEF3-737C-B9296C6FA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3048" y="6224388"/>
            <a:ext cx="380035" cy="3206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54A22E6-34D2-2646-722B-6DA782A2543C}"/>
              </a:ext>
            </a:extLst>
          </p:cNvPr>
          <p:cNvSpPr/>
          <p:nvPr userDrawn="1"/>
        </p:nvSpPr>
        <p:spPr>
          <a:xfrm>
            <a:off x="11582400" y="6278174"/>
            <a:ext cx="229230" cy="229230"/>
          </a:xfrm>
          <a:prstGeom prst="ellipse">
            <a:avLst/>
          </a:prstGeom>
          <a:solidFill>
            <a:srgbClr val="BE35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b="1" i="0" dirty="0">
              <a:latin typeface="Arial" panose="020B0604020202020204" pitchFamily="34" charset="0"/>
            </a:endParaRPr>
          </a:p>
        </p:txBody>
      </p:sp>
      <p:sp>
        <p:nvSpPr>
          <p:cNvPr id="6" name="Google Shape;16;p20">
            <a:extLst>
              <a:ext uri="{FF2B5EF4-FFF2-40B4-BE49-F238E27FC236}">
                <a16:creationId xmlns:a16="http://schemas.microsoft.com/office/drawing/2014/main" id="{498ACC55-5B8F-A87F-A4D0-3FC5A3F26D13}"/>
              </a:ext>
            </a:extLst>
          </p:cNvPr>
          <p:cNvSpPr txBox="1">
            <a:spLocks/>
          </p:cNvSpPr>
          <p:nvPr userDrawn="1"/>
        </p:nvSpPr>
        <p:spPr>
          <a:xfrm>
            <a:off x="11461496" y="6253975"/>
            <a:ext cx="471038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defPPr>
              <a:defRPr lang="en-US"/>
            </a:defPPr>
            <a:lvl1pPr marL="0" marR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100" b="1" i="0" u="none" strike="noStrike" kern="1200" cap="none">
                <a:solidFill>
                  <a:srgbClr val="00205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0" marR="0" lvl="1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61610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Section Header_phot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CD3ED49-EBD8-B24A-AA9F-F664089003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4238786" cy="2743200"/>
          </a:xfrm>
        </p:spPr>
        <p:txBody>
          <a:bodyPr anchor="t" anchorCtr="0">
            <a:normAutofit/>
          </a:bodyPr>
          <a:lstStyle>
            <a:lvl1pPr>
              <a:defRPr sz="6000">
                <a:solidFill>
                  <a:srgbClr val="00205C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5FCFE85-65AF-3D40-9C08-454356D6DD2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4" y="6000906"/>
            <a:ext cx="1828795" cy="556812"/>
          </a:xfrm>
          <a:prstGeom prst="rect">
            <a:avLst/>
          </a:prstGeom>
        </p:spPr>
      </p:pic>
      <p:grpSp>
        <p:nvGrpSpPr>
          <p:cNvPr id="3" name="Google Shape;7;p20">
            <a:extLst>
              <a:ext uri="{FF2B5EF4-FFF2-40B4-BE49-F238E27FC236}">
                <a16:creationId xmlns:a16="http://schemas.microsoft.com/office/drawing/2014/main" id="{2CE3E779-F039-0B0F-0EC1-49D6A7BE3CDF}"/>
              </a:ext>
            </a:extLst>
          </p:cNvPr>
          <p:cNvGrpSpPr/>
          <p:nvPr userDrawn="1"/>
        </p:nvGrpSpPr>
        <p:grpSpPr>
          <a:xfrm>
            <a:off x="9111943" y="6027053"/>
            <a:ext cx="2424115" cy="569667"/>
            <a:chOff x="-4" y="0"/>
            <a:chExt cx="2424114" cy="569666"/>
          </a:xfrm>
        </p:grpSpPr>
        <p:sp>
          <p:nvSpPr>
            <p:cNvPr id="4" name="Google Shape;8;p20">
              <a:extLst>
                <a:ext uri="{FF2B5EF4-FFF2-40B4-BE49-F238E27FC236}">
                  <a16:creationId xmlns:a16="http://schemas.microsoft.com/office/drawing/2014/main" id="{2E06BE3B-8882-653A-3D3D-7BFA5518968B}"/>
                </a:ext>
              </a:extLst>
            </p:cNvPr>
            <p:cNvSpPr txBox="1"/>
            <p:nvPr/>
          </p:nvSpPr>
          <p:spPr>
            <a:xfrm>
              <a:off x="19200" y="0"/>
              <a:ext cx="2404910" cy="2461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E7FB8"/>
                </a:buClr>
                <a:buSzPts val="1000"/>
                <a:buFont typeface="Arial"/>
                <a:buNone/>
              </a:pPr>
              <a:r>
                <a:rPr lang="en-US" sz="1000" b="1" i="0" u="none" strike="noStrike" cap="none" dirty="0">
                  <a:solidFill>
                    <a:schemeClr val="bg1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HEALTH</a:t>
              </a:r>
              <a:endParaRPr sz="1400" b="1" i="0" u="none" strike="noStrike" cap="none" dirty="0">
                <a:solidFill>
                  <a:schemeClr val="bg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grpSp>
          <p:nvGrpSpPr>
            <p:cNvPr id="10" name="Google Shape;9;p20">
              <a:extLst>
                <a:ext uri="{FF2B5EF4-FFF2-40B4-BE49-F238E27FC236}">
                  <a16:creationId xmlns:a16="http://schemas.microsoft.com/office/drawing/2014/main" id="{C077FD8F-25F5-50F6-9F4F-60AA03EECDCD}"/>
                </a:ext>
              </a:extLst>
            </p:cNvPr>
            <p:cNvGrpSpPr/>
            <p:nvPr/>
          </p:nvGrpSpPr>
          <p:grpSpPr>
            <a:xfrm>
              <a:off x="-4" y="88038"/>
              <a:ext cx="2414516" cy="481628"/>
              <a:chOff x="-2" y="-1"/>
              <a:chExt cx="2414514" cy="481626"/>
            </a:xfrm>
          </p:grpSpPr>
          <p:sp>
            <p:nvSpPr>
              <p:cNvPr id="11" name="Google Shape;10;p20">
                <a:extLst>
                  <a:ext uri="{FF2B5EF4-FFF2-40B4-BE49-F238E27FC236}">
                    <a16:creationId xmlns:a16="http://schemas.microsoft.com/office/drawing/2014/main" id="{147E8594-C6C7-7830-5BA7-3B85D43066E1}"/>
                  </a:ext>
                </a:extLst>
              </p:cNvPr>
              <p:cNvSpPr txBox="1"/>
              <p:nvPr/>
            </p:nvSpPr>
            <p:spPr>
              <a:xfrm>
                <a:off x="1291204" y="220057"/>
                <a:ext cx="1094124" cy="26156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5700" tIns="45700" rIns="45700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1E7FB8"/>
                  </a:buClr>
                  <a:buSzPts val="1100"/>
                  <a:buFont typeface="Arial"/>
                  <a:buNone/>
                </a:pPr>
                <a:r>
                  <a:rPr lang="en-US" sz="1100" b="1" i="0" u="none" strike="noStrike" cap="none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rPr>
                  <a:t>programme</a:t>
                </a:r>
                <a:endParaRPr sz="1400" b="1" i="0" u="none" strike="noStrike" cap="none" dirty="0">
                  <a:solidFill>
                    <a:schemeClr val="bg1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" name="Google Shape;11;p20">
                <a:extLst>
                  <a:ext uri="{FF2B5EF4-FFF2-40B4-BE49-F238E27FC236}">
                    <a16:creationId xmlns:a16="http://schemas.microsoft.com/office/drawing/2014/main" id="{F573A45C-336D-8B8F-FD4F-E790048841F3}"/>
                  </a:ext>
                </a:extLst>
              </p:cNvPr>
              <p:cNvSpPr txBox="1"/>
              <p:nvPr/>
            </p:nvSpPr>
            <p:spPr>
              <a:xfrm>
                <a:off x="-2" y="-1"/>
                <a:ext cx="2414514" cy="39623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5700" tIns="45700" rIns="45700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1E7FB8"/>
                  </a:buClr>
                  <a:buSzPts val="2000"/>
                  <a:buFont typeface="Leelawadee"/>
                  <a:buNone/>
                </a:pPr>
                <a:r>
                  <a:rPr lang="en-US" sz="2000" b="1" i="0" u="none" strike="noStrike" cap="none" dirty="0">
                    <a:solidFill>
                      <a:schemeClr val="bg1"/>
                    </a:solidFill>
                    <a:latin typeface="Leelawadee"/>
                    <a:ea typeface="Leelawadee"/>
                    <a:cs typeface="Leelawadee"/>
                    <a:sym typeface="Leelawadee"/>
                  </a:rPr>
                  <a:t>EMERGENCIES</a:t>
                </a:r>
                <a:endParaRPr sz="1400" b="1" i="0" u="none" strike="noStrike" cap="none" dirty="0">
                  <a:solidFill>
                    <a:schemeClr val="bg1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</p:grp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id="{BD56894A-3C67-DD90-C25A-3308507363A6}"/>
              </a:ext>
            </a:extLst>
          </p:cNvPr>
          <p:cNvSpPr/>
          <p:nvPr userDrawn="1"/>
        </p:nvSpPr>
        <p:spPr>
          <a:xfrm>
            <a:off x="11582400" y="6278174"/>
            <a:ext cx="229230" cy="229230"/>
          </a:xfrm>
          <a:prstGeom prst="ellipse">
            <a:avLst/>
          </a:prstGeom>
          <a:solidFill>
            <a:srgbClr val="BE35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b="1" i="0" dirty="0">
              <a:latin typeface="Arial" panose="020B0604020202020204" pitchFamily="34" charset="0"/>
            </a:endParaRP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375A44FB-1B57-9D34-1258-58A41F58B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3048" y="6224388"/>
            <a:ext cx="380035" cy="3206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9BA62EF-30A0-B1D5-0B5A-DADDBD8B7A98}"/>
              </a:ext>
            </a:extLst>
          </p:cNvPr>
          <p:cNvSpPr/>
          <p:nvPr userDrawn="1"/>
        </p:nvSpPr>
        <p:spPr>
          <a:xfrm>
            <a:off x="11582400" y="6278174"/>
            <a:ext cx="229230" cy="229230"/>
          </a:xfrm>
          <a:prstGeom prst="ellipse">
            <a:avLst/>
          </a:prstGeom>
          <a:solidFill>
            <a:srgbClr val="BE35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b="1" i="0" dirty="0">
              <a:latin typeface="Arial" panose="020B0604020202020204" pitchFamily="34" charset="0"/>
            </a:endParaRPr>
          </a:p>
        </p:txBody>
      </p:sp>
      <p:sp>
        <p:nvSpPr>
          <p:cNvPr id="6" name="Google Shape;16;p20">
            <a:extLst>
              <a:ext uri="{FF2B5EF4-FFF2-40B4-BE49-F238E27FC236}">
                <a16:creationId xmlns:a16="http://schemas.microsoft.com/office/drawing/2014/main" id="{CDF9938F-97E1-7A7D-4311-26A712D36FA1}"/>
              </a:ext>
            </a:extLst>
          </p:cNvPr>
          <p:cNvSpPr txBox="1">
            <a:spLocks/>
          </p:cNvSpPr>
          <p:nvPr userDrawn="1"/>
        </p:nvSpPr>
        <p:spPr>
          <a:xfrm>
            <a:off x="11461496" y="6253975"/>
            <a:ext cx="471038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defPPr>
              <a:defRPr lang="en-US"/>
            </a:defPPr>
            <a:lvl1pPr marL="0" marR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100" b="1" i="0" u="none" strike="noStrike" kern="1200" cap="none">
                <a:solidFill>
                  <a:srgbClr val="00205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0" marR="0" lvl="1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9587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846372"/>
            <a:ext cx="9700351" cy="2743200"/>
          </a:xfrm>
        </p:spPr>
        <p:txBody>
          <a:bodyPr anchor="t" anchorCtr="0">
            <a:normAutofit/>
          </a:bodyPr>
          <a:lstStyle>
            <a:lvl1pPr marL="0" indent="0">
              <a:defRPr sz="4000">
                <a:solidFill>
                  <a:srgbClr val="009ADE"/>
                </a:solidFill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3619" y="6247601"/>
            <a:ext cx="380035" cy="26157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A20877-C6F5-D948-A95F-D08C52CB35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4734772"/>
            <a:ext cx="9700351" cy="760413"/>
          </a:xfrm>
        </p:spPr>
        <p:txBody>
          <a:bodyPr/>
          <a:lstStyle>
            <a:lvl1pPr marL="0" indent="0">
              <a:buNone/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024566A-400A-A058-80D9-56050693BB5F}"/>
              </a:ext>
            </a:extLst>
          </p:cNvPr>
          <p:cNvCxnSpPr>
            <a:cxnSpLocks/>
          </p:cNvCxnSpPr>
          <p:nvPr userDrawn="1"/>
        </p:nvCxnSpPr>
        <p:spPr>
          <a:xfrm>
            <a:off x="371000" y="1383960"/>
            <a:ext cx="9662686" cy="0"/>
          </a:xfrm>
          <a:prstGeom prst="line">
            <a:avLst/>
          </a:prstGeom>
          <a:ln w="19050">
            <a:solidFill>
              <a:srgbClr val="99D7D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73091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_navy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39590"/>
            <a:ext cx="9700351" cy="219810"/>
          </a:xfrm>
        </p:spPr>
        <p:txBody>
          <a:bodyPr anchor="t" anchorCtr="0">
            <a:normAutofit/>
          </a:bodyPr>
          <a:lstStyle>
            <a:lvl1pPr marL="0" indent="0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7164" y="6254216"/>
            <a:ext cx="380035" cy="26157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A20877-C6F5-D948-A95F-D08C52CB35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574800"/>
            <a:ext cx="9700351" cy="3920385"/>
          </a:xfrm>
        </p:spPr>
        <p:txBody>
          <a:bodyPr>
            <a:normAutofit/>
          </a:bodyPr>
          <a:lstStyle>
            <a:lvl1pPr marL="0" indent="0">
              <a:spcBef>
                <a:spcPts val="1800"/>
              </a:spcBef>
              <a:buNone/>
              <a:defRPr sz="4000" b="0" i="0">
                <a:solidFill>
                  <a:srgbClr val="009AD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48166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 ">
    <p:bg>
      <p:bgPr>
        <a:solidFill>
          <a:srgbClr val="99D7DF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5245" y="6263206"/>
            <a:ext cx="380035" cy="26157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A20877-C6F5-D948-A95F-D08C52CB35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4229051"/>
            <a:ext cx="7020558" cy="760413"/>
          </a:xfrm>
        </p:spPr>
        <p:txBody>
          <a:bodyPr/>
          <a:lstStyle>
            <a:lvl1pPr marL="0" indent="0">
              <a:buNone/>
              <a:defRPr b="0" i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Picture Placeholder 11">
            <a:extLst>
              <a:ext uri="{FF2B5EF4-FFF2-40B4-BE49-F238E27FC236}">
                <a16:creationId xmlns:a16="http://schemas.microsoft.com/office/drawing/2014/main" id="{9DD4EE67-57B6-3E41-9A9B-D3C3BD8E5C0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760800" y="1551943"/>
            <a:ext cx="3973999" cy="347724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DA67AD6-D8C7-B74A-B8D9-C0B4BE696ED5}"/>
              </a:ext>
            </a:extLst>
          </p:cNvPr>
          <p:cNvSpPr txBox="1">
            <a:spLocks/>
          </p:cNvSpPr>
          <p:nvPr userDrawn="1"/>
        </p:nvSpPr>
        <p:spPr>
          <a:xfrm>
            <a:off x="457201" y="1139590"/>
            <a:ext cx="7305040" cy="21981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b="0" i="0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b="0" i="0" dirty="0">
                <a:solidFill>
                  <a:srgbClr val="00205C"/>
                </a:solidFill>
                <a:latin typeface="Arial" panose="020B0604020202020204" pitchFamily="34" charset="0"/>
              </a:rPr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4CB5F0B-02BD-614A-851C-63011963ECD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1" y="1574801"/>
            <a:ext cx="7020559" cy="2654250"/>
          </a:xfrm>
        </p:spPr>
        <p:txBody>
          <a:bodyPr>
            <a:normAutofit/>
          </a:bodyPr>
          <a:lstStyle>
            <a:lvl1pPr marL="0" indent="0">
              <a:spcBef>
                <a:spcPts val="1800"/>
              </a:spcBef>
              <a:buNone/>
              <a:defRPr sz="4000" b="0" i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801071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2964F-381C-7B4D-833B-E524C7882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9774195" cy="1004888"/>
          </a:xfr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81B538-2004-A148-91A7-DDAD8DCB0C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25625"/>
            <a:ext cx="11277600" cy="413033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EF5830-4E1F-5A49-AE5A-AC956905C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5245" y="6256879"/>
            <a:ext cx="380035" cy="26157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A7B52D5-594F-72DB-EF16-7A6275945DCA}"/>
              </a:ext>
            </a:extLst>
          </p:cNvPr>
          <p:cNvCxnSpPr>
            <a:cxnSpLocks/>
          </p:cNvCxnSpPr>
          <p:nvPr userDrawn="1"/>
        </p:nvCxnSpPr>
        <p:spPr>
          <a:xfrm>
            <a:off x="457200" y="593127"/>
            <a:ext cx="9786551" cy="0"/>
          </a:xfrm>
          <a:prstGeom prst="line">
            <a:avLst/>
          </a:prstGeom>
          <a:ln w="19050">
            <a:solidFill>
              <a:srgbClr val="E059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33408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hoto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2964F-381C-7B4D-833B-E524C7882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9811265" cy="735607"/>
          </a:xfr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81B538-2004-A148-91A7-DDAD8DCB0C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4880537"/>
            <a:ext cx="3657600" cy="882921"/>
          </a:xfrm>
        </p:spPr>
        <p:txBody>
          <a:bodyPr>
            <a:normAutofit/>
          </a:bodyPr>
          <a:lstStyle>
            <a:lvl1pPr marL="0" indent="0">
              <a:buNone/>
              <a:defRPr sz="1200" b="0" i="0"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EF5830-4E1F-5A49-AE5A-AC956905C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7710" y="6250135"/>
            <a:ext cx="380035" cy="26157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FE6E48B-14B1-A34F-BE35-F35F8B60545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" y="1600200"/>
            <a:ext cx="3657600" cy="32004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11">
            <a:extLst>
              <a:ext uri="{FF2B5EF4-FFF2-40B4-BE49-F238E27FC236}">
                <a16:creationId xmlns:a16="http://schemas.microsoft.com/office/drawing/2014/main" id="{8F898B1A-280F-FE45-8D41-1CB270410E7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267200" y="1600200"/>
            <a:ext cx="3657600" cy="32004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11">
            <a:extLst>
              <a:ext uri="{FF2B5EF4-FFF2-40B4-BE49-F238E27FC236}">
                <a16:creationId xmlns:a16="http://schemas.microsoft.com/office/drawing/2014/main" id="{30F77ACD-9F22-9B44-AE97-B98CCD01BE6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077200" y="1600200"/>
            <a:ext cx="3657600" cy="32004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224E5827-DC51-2E44-A3BF-A892FE8FADC9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267199" y="4880537"/>
            <a:ext cx="3657600" cy="882921"/>
          </a:xfrm>
        </p:spPr>
        <p:txBody>
          <a:bodyPr>
            <a:normAutofit/>
          </a:bodyPr>
          <a:lstStyle>
            <a:lvl1pPr marL="0" indent="0">
              <a:buNone/>
              <a:defRPr sz="1200" b="0" i="0"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BFF5458C-BD2E-A546-9365-90B8F7ADAED4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8077199" y="4880537"/>
            <a:ext cx="3657600" cy="882921"/>
          </a:xfrm>
        </p:spPr>
        <p:txBody>
          <a:bodyPr>
            <a:normAutofit/>
          </a:bodyPr>
          <a:lstStyle>
            <a:lvl1pPr marL="0" indent="0">
              <a:buNone/>
              <a:defRPr sz="1200" b="0" i="0"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111287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+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2964F-381C-7B4D-833B-E524C7882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9774195" cy="1004888"/>
          </a:xfr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81B538-2004-A148-91A7-DDAD8DCB0C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63840"/>
            <a:ext cx="7467600" cy="395223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EF5830-4E1F-5A49-AE5A-AC956905C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1116" y="6250847"/>
            <a:ext cx="380035" cy="26157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A92FD39-3BDA-A44D-BDE3-A5569FD6A0D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77200" y="1767016"/>
            <a:ext cx="3657600" cy="3952239"/>
          </a:xfrm>
          <a:solidFill>
            <a:srgbClr val="295EA9"/>
          </a:solidFill>
        </p:spPr>
        <p:txBody>
          <a:bodyPr lIns="182880" tIns="182880" rIns="182880" bIns="182880">
            <a:normAutofit/>
          </a:bodyPr>
          <a:lstStyle>
            <a:lvl1pPr marL="0" indent="0">
              <a:buNone/>
              <a:defRPr sz="2000" b="1">
                <a:solidFill>
                  <a:srgbClr val="EBD6E4"/>
                </a:solidFill>
              </a:defRPr>
            </a:lvl1pPr>
            <a:lvl2pPr marL="457200" indent="0">
              <a:buNone/>
              <a:defRPr sz="2000">
                <a:solidFill>
                  <a:srgbClr val="E8F1FA"/>
                </a:solidFill>
              </a:defRPr>
            </a:lvl2pPr>
            <a:lvl3pPr marL="914400" indent="0">
              <a:buNone/>
              <a:defRPr sz="2000">
                <a:solidFill>
                  <a:srgbClr val="E8F1FA"/>
                </a:solidFill>
              </a:defRPr>
            </a:lvl3pPr>
            <a:lvl4pPr marL="1371600" indent="0">
              <a:buNone/>
              <a:defRPr sz="2000">
                <a:solidFill>
                  <a:srgbClr val="E8F1FA"/>
                </a:solidFill>
              </a:defRPr>
            </a:lvl4pPr>
            <a:lvl5pPr marL="1828800" indent="0">
              <a:buNone/>
              <a:defRPr sz="2000">
                <a:solidFill>
                  <a:srgbClr val="E8F1F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290502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A116F-33D4-214F-8363-398140754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9811265" cy="1004888"/>
          </a:xfr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8F8493-D439-A54B-B38D-F16C729EB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3046" y="6250847"/>
            <a:ext cx="380035" cy="26157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13981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navy background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A116F-33D4-214F-8363-398140754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799"/>
            <a:ext cx="11257005" cy="504768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8F8493-D439-A54B-B38D-F16C729EB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1932" y="6269768"/>
            <a:ext cx="380035" cy="26157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608D465-B3DA-86A7-9740-9A19B4057619}"/>
              </a:ext>
            </a:extLst>
          </p:cNvPr>
          <p:cNvCxnSpPr>
            <a:cxnSpLocks/>
          </p:cNvCxnSpPr>
          <p:nvPr userDrawn="1"/>
        </p:nvCxnSpPr>
        <p:spPr>
          <a:xfrm>
            <a:off x="457200" y="593127"/>
            <a:ext cx="9786551" cy="0"/>
          </a:xfrm>
          <a:prstGeom prst="line">
            <a:avLst/>
          </a:prstGeom>
          <a:ln w="19050">
            <a:solidFill>
              <a:srgbClr val="E059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49309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navy + blue log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1483D-923E-144D-9141-59E56DC794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808989"/>
            <a:ext cx="5638800" cy="2387600"/>
          </a:xfrm>
        </p:spPr>
        <p:txBody>
          <a:bodyPr anchor="t" anchorCtr="0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9D2BC0-3B2B-2444-BFD2-05B4702116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3323970"/>
            <a:ext cx="56388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4" name="Google Shape;16;p20">
            <a:extLst>
              <a:ext uri="{FF2B5EF4-FFF2-40B4-BE49-F238E27FC236}">
                <a16:creationId xmlns:a16="http://schemas.microsoft.com/office/drawing/2014/main" id="{C28519F9-DAFA-9CA2-9DC6-BF8516CFD494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11461496" y="6246281"/>
            <a:ext cx="471038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00205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DA6428E-8C7D-A1BD-F0C7-77C698712372}"/>
              </a:ext>
            </a:extLst>
          </p:cNvPr>
          <p:cNvCxnSpPr>
            <a:cxnSpLocks/>
          </p:cNvCxnSpPr>
          <p:nvPr userDrawn="1"/>
        </p:nvCxnSpPr>
        <p:spPr>
          <a:xfrm>
            <a:off x="457200" y="593127"/>
            <a:ext cx="9786551" cy="0"/>
          </a:xfrm>
          <a:prstGeom prst="line">
            <a:avLst/>
          </a:prstGeom>
          <a:ln w="19050">
            <a:solidFill>
              <a:srgbClr val="E059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455950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light blue">
    <p:bg>
      <p:bgPr>
        <a:solidFill>
          <a:srgbClr val="99D7DF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2964F-381C-7B4D-833B-E524C7882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66951"/>
            <a:ext cx="9885680" cy="894070"/>
          </a:xfr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81B538-2004-A148-91A7-DDAD8DCB0C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47520"/>
            <a:ext cx="4572000" cy="399413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180000" indent="-180000">
              <a:spcBef>
                <a:spcPts val="0"/>
              </a:spcBef>
              <a:buClr>
                <a:srgbClr val="009ADE"/>
              </a:buClr>
              <a:buFont typeface="Arial" panose="020B0604020202020204" pitchFamily="34" charset="0"/>
              <a:buChar char="•"/>
              <a:defRPr sz="1800"/>
            </a:lvl2pPr>
            <a:lvl3pPr marL="360000" indent="-180000">
              <a:spcBef>
                <a:spcPts val="0"/>
              </a:spcBef>
              <a:buClr>
                <a:srgbClr val="009ADE"/>
              </a:buClr>
              <a:buFont typeface="Arial" panose="020B0604020202020204" pitchFamily="34" charset="0"/>
              <a:buChar char="•"/>
              <a:defRPr sz="1800"/>
            </a:lvl3pPr>
            <a:lvl4pPr marL="540000" indent="-180000">
              <a:spcBef>
                <a:spcPts val="0"/>
              </a:spcBef>
              <a:buClr>
                <a:srgbClr val="009ADE"/>
              </a:buClr>
              <a:buFont typeface="Arial" panose="020B0604020202020204" pitchFamily="34" charset="0"/>
              <a:buChar char="•"/>
              <a:defRPr sz="1800"/>
            </a:lvl4pPr>
            <a:lvl5pPr marL="720000" indent="-180000">
              <a:spcBef>
                <a:spcPts val="0"/>
              </a:spcBef>
              <a:buClr>
                <a:srgbClr val="009ADE"/>
              </a:buClr>
              <a:buFont typeface="Arial" panose="020B0604020202020204" pitchFamily="34" charset="0"/>
              <a:buChar char="•"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EF5830-4E1F-5A49-AE5A-AC956905C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3048" y="6256880"/>
            <a:ext cx="380035" cy="26157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BBF25AF-1AFC-F84B-8963-B94D2AEA127A}"/>
              </a:ext>
            </a:extLst>
          </p:cNvPr>
          <p:cNvCxnSpPr>
            <a:cxnSpLocks/>
          </p:cNvCxnSpPr>
          <p:nvPr userDrawn="1"/>
        </p:nvCxnSpPr>
        <p:spPr>
          <a:xfrm>
            <a:off x="457200" y="594135"/>
            <a:ext cx="9808897" cy="0"/>
          </a:xfrm>
          <a:prstGeom prst="line">
            <a:avLst/>
          </a:prstGeom>
          <a:ln w="19050">
            <a:solidFill>
              <a:srgbClr val="E059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Media Placeholder 8">
            <a:extLst>
              <a:ext uri="{FF2B5EF4-FFF2-40B4-BE49-F238E27FC236}">
                <a16:creationId xmlns:a16="http://schemas.microsoft.com/office/drawing/2014/main" id="{F3B7C300-6D48-3601-D054-05274F33D74A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5140325" y="1747520"/>
            <a:ext cx="6594475" cy="3994130"/>
          </a:xfrm>
        </p:spPr>
        <p:txBody>
          <a:bodyPr/>
          <a:lstStyle/>
          <a:p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38429937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Two columns lo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331F6-1DFC-6D42-A5DB-377B0A137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5486399" cy="1004888"/>
          </a:xfr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DAE99C-0336-6345-BC88-F8EEF8EE1F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418894"/>
            <a:ext cx="5486398" cy="335170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043BC3-F104-1B49-9F4F-1315C3526B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8403" y="2418894"/>
            <a:ext cx="5486400" cy="335170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5C3B43-C9D7-D149-A035-216CDF583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3048" y="6256880"/>
            <a:ext cx="380035" cy="26157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11A4368-A5DE-FB44-8CFA-D7BBE509E181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57200" y="1767015"/>
            <a:ext cx="5486399" cy="55083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1">
                <a:solidFill>
                  <a:srgbClr val="00205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C429D4F-74BB-004B-AEC1-783776700C30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248404" y="1767015"/>
            <a:ext cx="5494112" cy="55083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1">
                <a:solidFill>
                  <a:srgbClr val="00205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864512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Two columns long_lt blue">
    <p:bg>
      <p:bgPr>
        <a:solidFill>
          <a:srgbClr val="99D7DF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331F6-1DFC-6D42-A5DB-377B0A137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5486399" cy="1004888"/>
          </a:xfr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DAE99C-0336-6345-BC88-F8EEF8EE1F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517751"/>
            <a:ext cx="5486398" cy="319217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043BC3-F104-1B49-9F4F-1315C3526B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8403" y="2517751"/>
            <a:ext cx="5486400" cy="319217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5C3B43-C9D7-D149-A035-216CDF583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3048" y="6250847"/>
            <a:ext cx="380035" cy="26157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11A4368-A5DE-FB44-8CFA-D7BBE509E181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57200" y="1828800"/>
            <a:ext cx="5486399" cy="55083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1">
                <a:solidFill>
                  <a:srgbClr val="00205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C429D4F-74BB-004B-AEC1-783776700C30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248404" y="1828800"/>
            <a:ext cx="5494112" cy="55083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1">
                <a:solidFill>
                  <a:srgbClr val="00205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712450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331F6-1DFC-6D42-A5DB-377B0A137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5486399" cy="1004888"/>
          </a:xfr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DAE99C-0336-6345-BC88-F8EEF8EE1F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517750"/>
            <a:ext cx="3657598" cy="319409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5C3B43-C9D7-D149-A035-216CDF583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3048" y="6250849"/>
            <a:ext cx="380035" cy="26157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11A4368-A5DE-FB44-8CFA-D7BBE509E181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57200" y="1828800"/>
            <a:ext cx="3657600" cy="55083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1">
                <a:solidFill>
                  <a:srgbClr val="00205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07F70BE-CB24-3442-8592-A6FFA4981F19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269036" y="2517750"/>
            <a:ext cx="3657598" cy="319409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5749FC0E-0F2F-094B-8C94-48717D7C345D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269036" y="1828800"/>
            <a:ext cx="3657600" cy="55083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1">
                <a:solidFill>
                  <a:srgbClr val="00205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2D1EB86-22C0-554C-8156-5D3F5DE47136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8069856" y="2517750"/>
            <a:ext cx="3657598" cy="319409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7C67BFE9-FA82-8A47-87CA-56246F893F1E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8069856" y="1828800"/>
            <a:ext cx="3657600" cy="55083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1">
                <a:solidFill>
                  <a:srgbClr val="00205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653069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Three columns_lt blue">
    <p:bg>
      <p:bgPr>
        <a:solidFill>
          <a:srgbClr val="99D7DF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331F6-1DFC-6D42-A5DB-377B0A137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9774195" cy="745393"/>
          </a:xfr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DAE99C-0336-6345-BC88-F8EEF8EE1F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258254"/>
            <a:ext cx="3657598" cy="349999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5C3B43-C9D7-D149-A035-216CDF583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5243" y="6259077"/>
            <a:ext cx="380035" cy="26157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11A4368-A5DE-FB44-8CFA-D7BBE509E181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57200" y="1569304"/>
            <a:ext cx="3657600" cy="55083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1">
                <a:solidFill>
                  <a:srgbClr val="00205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07F70BE-CB24-3442-8592-A6FFA4981F19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269036" y="2258254"/>
            <a:ext cx="3657598" cy="349999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5749FC0E-0F2F-094B-8C94-48717D7C345D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269036" y="1569304"/>
            <a:ext cx="3657600" cy="55083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1">
                <a:solidFill>
                  <a:srgbClr val="00205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2D1EB86-22C0-554C-8156-5D3F5DE47136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8069856" y="2258254"/>
            <a:ext cx="3657598" cy="349999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7C67BFE9-FA82-8A47-87CA-56246F893F1E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8069856" y="1569304"/>
            <a:ext cx="3657600" cy="55083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1">
                <a:solidFill>
                  <a:srgbClr val="00205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959992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_ Tw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331F6-1DFC-6D42-A5DB-377B0A137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9675341" cy="82390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DAE99C-0336-6345-BC88-F8EEF8EE1F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720554"/>
            <a:ext cx="5486400" cy="299187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043BC3-F104-1B49-9F4F-1315C3526B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5353" y="2699951"/>
            <a:ext cx="5486400" cy="302121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5C3B43-C9D7-D149-A035-216CDF583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1929" y="6269768"/>
            <a:ext cx="380035" cy="26157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11A4368-A5DE-FB44-8CFA-D7BBE509E181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57201" y="1647439"/>
            <a:ext cx="5486399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>
                <a:solidFill>
                  <a:srgbClr val="009ADE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C429D4F-74BB-004B-AEC1-783776700C30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248405" y="1647439"/>
            <a:ext cx="5494112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>
                <a:solidFill>
                  <a:srgbClr val="009ADE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3DB2421-22B3-9A31-B775-2E52406D60D4}"/>
              </a:ext>
            </a:extLst>
          </p:cNvPr>
          <p:cNvCxnSpPr>
            <a:cxnSpLocks/>
          </p:cNvCxnSpPr>
          <p:nvPr userDrawn="1"/>
        </p:nvCxnSpPr>
        <p:spPr>
          <a:xfrm>
            <a:off x="457200" y="593127"/>
            <a:ext cx="9786551" cy="0"/>
          </a:xfrm>
          <a:prstGeom prst="line">
            <a:avLst/>
          </a:prstGeom>
          <a:ln w="19050">
            <a:solidFill>
              <a:srgbClr val="E059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633937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_ Three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B638C7-E24F-E84A-8A79-2D89619AA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729050"/>
            <a:ext cx="9786551" cy="85214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FE4183-96D7-744D-8DFD-4B5CF171B7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" y="2408130"/>
            <a:ext cx="3657600" cy="32141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AE1CDE4-68A4-444E-A1DB-6DB20F3DB1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276221" y="2408130"/>
            <a:ext cx="3648578" cy="32141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4F68175-0DD6-164B-8823-0BB395D92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1932" y="6255482"/>
            <a:ext cx="380035" cy="26157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E81021D4-D0CA-9643-B255-9450B2B4003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061766" y="2408130"/>
            <a:ext cx="3648578" cy="32141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378C0A84-F996-E447-B5A6-E7580AB01597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4267199" y="1744838"/>
            <a:ext cx="3657600" cy="527289"/>
          </a:xfrm>
        </p:spPr>
        <p:txBody>
          <a:bodyPr anchor="b">
            <a:normAutofit/>
          </a:bodyPr>
          <a:lstStyle>
            <a:lvl1pPr marL="0" indent="0">
              <a:buNone/>
              <a:defRPr sz="1800" b="1">
                <a:solidFill>
                  <a:srgbClr val="009ADE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83D59E60-2BBC-8D47-BE05-D1C3EE75C4F8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57199" y="1764663"/>
            <a:ext cx="3657600" cy="527289"/>
          </a:xfrm>
        </p:spPr>
        <p:txBody>
          <a:bodyPr anchor="b">
            <a:normAutofit/>
          </a:bodyPr>
          <a:lstStyle>
            <a:lvl1pPr marL="0" indent="0">
              <a:buNone/>
              <a:defRPr sz="1800" b="1">
                <a:solidFill>
                  <a:srgbClr val="009ADE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B6BFF59-A5AB-774C-ABAB-C052FE11D8A5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8077199" y="1764663"/>
            <a:ext cx="3657600" cy="527289"/>
          </a:xfrm>
        </p:spPr>
        <p:txBody>
          <a:bodyPr anchor="b">
            <a:normAutofit/>
          </a:bodyPr>
          <a:lstStyle>
            <a:lvl1pPr marL="0" indent="0">
              <a:buNone/>
              <a:defRPr sz="1800" b="1">
                <a:solidFill>
                  <a:srgbClr val="009ADE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323233C-7893-A52F-7BBD-DF3B6EF8807E}"/>
              </a:ext>
            </a:extLst>
          </p:cNvPr>
          <p:cNvCxnSpPr>
            <a:cxnSpLocks/>
          </p:cNvCxnSpPr>
          <p:nvPr userDrawn="1"/>
        </p:nvCxnSpPr>
        <p:spPr>
          <a:xfrm>
            <a:off x="457200" y="593127"/>
            <a:ext cx="9786551" cy="0"/>
          </a:xfrm>
          <a:prstGeom prst="line">
            <a:avLst/>
          </a:prstGeom>
          <a:ln w="19050">
            <a:solidFill>
              <a:srgbClr val="E059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455413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D8E279F-2BBA-1D44-B270-AA9874F04DB2}"/>
              </a:ext>
            </a:extLst>
          </p:cNvPr>
          <p:cNvSpPr/>
          <p:nvPr userDrawn="1"/>
        </p:nvSpPr>
        <p:spPr>
          <a:xfrm>
            <a:off x="4259484" y="1631091"/>
            <a:ext cx="7472081" cy="4043955"/>
          </a:xfrm>
          <a:prstGeom prst="rect">
            <a:avLst/>
          </a:prstGeom>
          <a:solidFill>
            <a:srgbClr val="99D7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485297-9C41-6C4E-8A84-CACB42015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435" y="685800"/>
            <a:ext cx="9808030" cy="839788"/>
          </a:xfrm>
        </p:spPr>
        <p:txBody>
          <a:bodyPr anchor="t" anchorCtr="0">
            <a:normAutofit/>
          </a:bodyPr>
          <a:lstStyle>
            <a:lvl1pPr>
              <a:defRPr sz="3200">
                <a:solidFill>
                  <a:srgbClr val="00205C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C0C6F6-8639-BE4B-BAD3-FFDBE27818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1655805"/>
            <a:ext cx="3335388" cy="4043952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F08247-7496-3348-B3C4-9BDDB676B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1117" y="6250847"/>
            <a:ext cx="380035" cy="26157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16981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0917985-2E03-7CB0-27BF-AB9DC25849A6}"/>
              </a:ext>
            </a:extLst>
          </p:cNvPr>
          <p:cNvSpPr/>
          <p:nvPr userDrawn="1"/>
        </p:nvSpPr>
        <p:spPr>
          <a:xfrm>
            <a:off x="457201" y="457199"/>
            <a:ext cx="3978876" cy="3830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b="0" i="0" dirty="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847DDD-7B22-4B4B-AF9B-229B49A9A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3337560" cy="857150"/>
          </a:xfrm>
        </p:spPr>
        <p:txBody>
          <a:bodyPr anchor="t" anchorCtr="0">
            <a:normAutofit/>
          </a:bodyPr>
          <a:lstStyle>
            <a:lvl1pPr>
              <a:defRPr sz="2200">
                <a:solidFill>
                  <a:srgbClr val="00205C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5010153-3787-EA4E-BC67-F986AEE886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67200" y="0"/>
            <a:ext cx="7924800" cy="5709909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4C8B99-BBF3-CC4A-B7FE-B150924800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1655805"/>
            <a:ext cx="3337560" cy="4054115"/>
          </a:xfrm>
        </p:spPr>
        <p:txBody>
          <a:bodyPr>
            <a:normAutofit/>
          </a:bodyPr>
          <a:lstStyle>
            <a:lvl1pPr marL="285750" indent="-285750">
              <a:spcBef>
                <a:spcPts val="1600"/>
              </a:spcBef>
              <a:buFont typeface="Arial" panose="020B0604020202020204" pitchFamily="34" charset="0"/>
              <a:buChar char="•"/>
              <a:defRPr sz="1800">
                <a:solidFill>
                  <a:srgbClr val="00205C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1E8777-C4EC-044C-BE17-A6F640B96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00172" y="6397384"/>
            <a:ext cx="5154592" cy="324091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51B503-85CA-F24C-915F-EDB0C0315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5405" y="6263204"/>
            <a:ext cx="380035" cy="26157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D472D18-BE55-9E45-89BD-2847F7014DC6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3337560" cy="0"/>
          </a:xfrm>
          <a:prstGeom prst="line">
            <a:avLst/>
          </a:prstGeom>
          <a:ln w="19050">
            <a:solidFill>
              <a:srgbClr val="E059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287129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bg>
      <p:bgPr>
        <a:solidFill>
          <a:srgbClr val="99D7DF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47DDD-7B22-4B4B-AF9B-229B49A9A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3337560" cy="857150"/>
          </a:xfrm>
        </p:spPr>
        <p:txBody>
          <a:bodyPr anchor="t" anchorCtr="0">
            <a:normAutofit/>
          </a:bodyPr>
          <a:lstStyle>
            <a:lvl1pPr>
              <a:defRPr sz="2200">
                <a:solidFill>
                  <a:srgbClr val="00205C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5010153-3787-EA4E-BC67-F986AEE886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67200" y="685800"/>
            <a:ext cx="6044418" cy="5024111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4C8B99-BBF3-CC4A-B7FE-B150924800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1631092"/>
            <a:ext cx="3337560" cy="4078828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205C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51B503-85CA-F24C-915F-EDB0C0315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5405" y="6250847"/>
            <a:ext cx="380035" cy="26157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76023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light blue background">
    <p:bg>
      <p:bgPr>
        <a:solidFill>
          <a:srgbClr val="99D7DF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1483D-923E-144D-9141-59E56DC794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1186250"/>
            <a:ext cx="5638800" cy="1309816"/>
          </a:xfrm>
        </p:spPr>
        <p:txBody>
          <a:bodyPr anchor="t" anchorCtr="0">
            <a:normAutofit/>
          </a:bodyPr>
          <a:lstStyle>
            <a:lvl1pPr algn="l">
              <a:defRPr sz="3600">
                <a:solidFill>
                  <a:srgbClr val="00205C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9D2BC0-3B2B-2444-BFD2-05B4702116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2607275"/>
            <a:ext cx="5638800" cy="2953225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00205C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F894D5-BB6F-5702-6746-A35FABD91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5244" y="6264099"/>
            <a:ext cx="380035" cy="26157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D159E1FC-229D-33C1-D0B1-8248F8FF8F8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365543" y="1186249"/>
            <a:ext cx="5369258" cy="437545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168792945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End page_navy background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1483D-923E-144D-9141-59E56DC794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1828800"/>
            <a:ext cx="5638800" cy="1325499"/>
          </a:xfrm>
        </p:spPr>
        <p:txBody>
          <a:bodyPr anchor="t" anchorCtr="0">
            <a:normAutofit/>
          </a:bodyPr>
          <a:lstStyle>
            <a:lvl1pPr algn="l">
              <a:defRPr sz="3200">
                <a:solidFill>
                  <a:srgbClr val="009ADE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9D2BC0-3B2B-2444-BFD2-05B4702116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3429000"/>
            <a:ext cx="5638800" cy="1655762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n-US" dirty="0"/>
          </a:p>
        </p:txBody>
      </p:sp>
      <p:grpSp>
        <p:nvGrpSpPr>
          <p:cNvPr id="4" name="Google Shape;7;p20">
            <a:extLst>
              <a:ext uri="{FF2B5EF4-FFF2-40B4-BE49-F238E27FC236}">
                <a16:creationId xmlns:a16="http://schemas.microsoft.com/office/drawing/2014/main" id="{4A2061A9-A9C1-3E7F-61AA-2CF79A83476B}"/>
              </a:ext>
            </a:extLst>
          </p:cNvPr>
          <p:cNvGrpSpPr/>
          <p:nvPr userDrawn="1"/>
        </p:nvGrpSpPr>
        <p:grpSpPr>
          <a:xfrm>
            <a:off x="9111943" y="6027053"/>
            <a:ext cx="2424115" cy="569667"/>
            <a:chOff x="-4" y="0"/>
            <a:chExt cx="2424114" cy="569666"/>
          </a:xfrm>
        </p:grpSpPr>
        <p:sp>
          <p:nvSpPr>
            <p:cNvPr id="5" name="Google Shape;8;p20">
              <a:extLst>
                <a:ext uri="{FF2B5EF4-FFF2-40B4-BE49-F238E27FC236}">
                  <a16:creationId xmlns:a16="http://schemas.microsoft.com/office/drawing/2014/main" id="{37280D1D-FDF2-9720-1359-436AB26EFB4F}"/>
                </a:ext>
              </a:extLst>
            </p:cNvPr>
            <p:cNvSpPr txBox="1"/>
            <p:nvPr/>
          </p:nvSpPr>
          <p:spPr>
            <a:xfrm>
              <a:off x="19200" y="0"/>
              <a:ext cx="2404910" cy="2461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E7FB8"/>
                </a:buClr>
                <a:buSzPts val="1000"/>
                <a:buFont typeface="Arial"/>
                <a:buNone/>
              </a:pPr>
              <a:r>
                <a:rPr lang="en-US" sz="1000" b="1" i="0" u="none" strike="noStrike" cap="none" dirty="0">
                  <a:solidFill>
                    <a:schemeClr val="bg1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HEALTH</a:t>
              </a:r>
              <a:endParaRPr sz="1400" b="1" i="0" u="none" strike="noStrike" cap="none" dirty="0">
                <a:solidFill>
                  <a:schemeClr val="bg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grpSp>
          <p:nvGrpSpPr>
            <p:cNvPr id="6" name="Google Shape;9;p20">
              <a:extLst>
                <a:ext uri="{FF2B5EF4-FFF2-40B4-BE49-F238E27FC236}">
                  <a16:creationId xmlns:a16="http://schemas.microsoft.com/office/drawing/2014/main" id="{A054A1D5-D21A-C73C-3F6C-35C4C8332535}"/>
                </a:ext>
              </a:extLst>
            </p:cNvPr>
            <p:cNvGrpSpPr/>
            <p:nvPr/>
          </p:nvGrpSpPr>
          <p:grpSpPr>
            <a:xfrm>
              <a:off x="-4" y="88038"/>
              <a:ext cx="2414516" cy="481628"/>
              <a:chOff x="-2" y="-1"/>
              <a:chExt cx="2414514" cy="481626"/>
            </a:xfrm>
          </p:grpSpPr>
          <p:sp>
            <p:nvSpPr>
              <p:cNvPr id="8" name="Google Shape;10;p20">
                <a:extLst>
                  <a:ext uri="{FF2B5EF4-FFF2-40B4-BE49-F238E27FC236}">
                    <a16:creationId xmlns:a16="http://schemas.microsoft.com/office/drawing/2014/main" id="{F081AAFF-C098-0673-55F1-3042415D9146}"/>
                  </a:ext>
                </a:extLst>
              </p:cNvPr>
              <p:cNvSpPr txBox="1"/>
              <p:nvPr/>
            </p:nvSpPr>
            <p:spPr>
              <a:xfrm>
                <a:off x="1291204" y="220057"/>
                <a:ext cx="1094124" cy="26156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5700" tIns="45700" rIns="45700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1E7FB8"/>
                  </a:buClr>
                  <a:buSzPts val="1100"/>
                  <a:buFont typeface="Arial"/>
                  <a:buNone/>
                </a:pPr>
                <a:r>
                  <a:rPr lang="en-US" sz="1100" b="1" i="0" u="none" strike="noStrike" cap="none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rPr>
                  <a:t>programme</a:t>
                </a:r>
                <a:endParaRPr sz="1400" b="1" i="0" u="none" strike="noStrike" cap="none" dirty="0">
                  <a:solidFill>
                    <a:schemeClr val="bg1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0" name="Google Shape;11;p20">
                <a:extLst>
                  <a:ext uri="{FF2B5EF4-FFF2-40B4-BE49-F238E27FC236}">
                    <a16:creationId xmlns:a16="http://schemas.microsoft.com/office/drawing/2014/main" id="{74E0DF17-0C8E-2F58-A420-99DDFD6A52CA}"/>
                  </a:ext>
                </a:extLst>
              </p:cNvPr>
              <p:cNvSpPr txBox="1"/>
              <p:nvPr/>
            </p:nvSpPr>
            <p:spPr>
              <a:xfrm>
                <a:off x="-2" y="-1"/>
                <a:ext cx="2414514" cy="39623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5700" tIns="45700" rIns="45700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1E7FB8"/>
                  </a:buClr>
                  <a:buSzPts val="2000"/>
                  <a:buFont typeface="Leelawadee"/>
                  <a:buNone/>
                </a:pPr>
                <a:r>
                  <a:rPr lang="en-US" sz="2000" b="1" i="0" u="none" strike="noStrike" cap="none" dirty="0">
                    <a:solidFill>
                      <a:schemeClr val="bg1"/>
                    </a:solidFill>
                    <a:latin typeface="Leelawadee"/>
                    <a:ea typeface="Leelawadee"/>
                    <a:cs typeface="Leelawadee"/>
                    <a:sym typeface="Leelawadee"/>
                  </a:rPr>
                  <a:t>EMERGENCIES</a:t>
                </a:r>
                <a:endParaRPr sz="1400" b="1" i="0" u="none" strike="noStrike" cap="none" dirty="0">
                  <a:solidFill>
                    <a:schemeClr val="bg1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</p:grpSp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FA13FEB-569D-B80E-D32C-57F89CEA19FF}"/>
              </a:ext>
            </a:extLst>
          </p:cNvPr>
          <p:cNvCxnSpPr>
            <a:cxnSpLocks/>
          </p:cNvCxnSpPr>
          <p:nvPr userDrawn="1"/>
        </p:nvCxnSpPr>
        <p:spPr>
          <a:xfrm>
            <a:off x="457200" y="1617792"/>
            <a:ext cx="11354430" cy="0"/>
          </a:xfrm>
          <a:prstGeom prst="line">
            <a:avLst/>
          </a:prstGeom>
          <a:ln w="19050">
            <a:solidFill>
              <a:srgbClr val="E059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82D581A9-29F8-5EE1-C3D1-5B371A77A56F}"/>
              </a:ext>
            </a:extLst>
          </p:cNvPr>
          <p:cNvSpPr/>
          <p:nvPr userDrawn="1"/>
        </p:nvSpPr>
        <p:spPr>
          <a:xfrm>
            <a:off x="11582400" y="6278174"/>
            <a:ext cx="229230" cy="229230"/>
          </a:xfrm>
          <a:prstGeom prst="ellipse">
            <a:avLst/>
          </a:prstGeom>
          <a:solidFill>
            <a:srgbClr val="BE35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b="1" i="0" dirty="0">
              <a:latin typeface="Arial" panose="020B0604020202020204" pitchFamily="34" charset="0"/>
            </a:endParaRPr>
          </a:p>
        </p:txBody>
      </p:sp>
      <p:sp>
        <p:nvSpPr>
          <p:cNvPr id="14" name="Google Shape;16;p20">
            <a:extLst>
              <a:ext uri="{FF2B5EF4-FFF2-40B4-BE49-F238E27FC236}">
                <a16:creationId xmlns:a16="http://schemas.microsoft.com/office/drawing/2014/main" id="{EECAFA2D-C9D6-92F5-6A81-664B7C6284AC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11461496" y="6253975"/>
            <a:ext cx="471038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100" b="1" i="0" u="none" strike="noStrike" cap="none">
                <a:solidFill>
                  <a:srgbClr val="00205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992618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bg>
      <p:bgPr>
        <a:solidFill>
          <a:srgbClr val="1827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1C6A8-AC21-B05D-5847-4E3FBF1B1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1" y="770022"/>
            <a:ext cx="6121399" cy="5065294"/>
          </a:xfrm>
        </p:spPr>
        <p:txBody>
          <a:bodyPr>
            <a:normAutofit/>
          </a:bodyPr>
          <a:lstStyle>
            <a:lvl1pPr>
              <a:defRPr sz="4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FR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DEFC2A7-2C0F-487B-3782-F86F62DAAD7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677526" y="1"/>
            <a:ext cx="5082673" cy="5835316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FR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695E21AE-9466-695F-90A1-E156538CA51E}"/>
              </a:ext>
            </a:extLst>
          </p:cNvPr>
          <p:cNvSpPr/>
          <p:nvPr userDrawn="1"/>
        </p:nvSpPr>
        <p:spPr>
          <a:xfrm>
            <a:off x="11582400" y="6278174"/>
            <a:ext cx="229230" cy="229230"/>
          </a:xfrm>
          <a:prstGeom prst="ellipse">
            <a:avLst/>
          </a:prstGeom>
          <a:solidFill>
            <a:srgbClr val="BE35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b="1" i="0" dirty="0">
              <a:latin typeface="Arial" panose="020B0604020202020204" pitchFamily="34" charset="0"/>
            </a:endParaRPr>
          </a:p>
        </p:txBody>
      </p:sp>
      <p:sp>
        <p:nvSpPr>
          <p:cNvPr id="4" name="Google Shape;16;p20">
            <a:extLst>
              <a:ext uri="{FF2B5EF4-FFF2-40B4-BE49-F238E27FC236}">
                <a16:creationId xmlns:a16="http://schemas.microsoft.com/office/drawing/2014/main" id="{CD31662B-EFCB-BC6C-88A7-8F73BC2EC76F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11461496" y="6253975"/>
            <a:ext cx="471038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100" b="1" i="0" u="none" strike="noStrike" cap="none">
                <a:solidFill>
                  <a:srgbClr val="00205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526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 rtlCol="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en"/>
              <a:t>Edit Master text styles</a:t>
            </a:r>
          </a:p>
          <a:p>
            <a:pPr lvl="1" rtl="0"/>
            <a:r>
              <a:rPr lang="en"/>
              <a:t>Second level</a:t>
            </a:r>
          </a:p>
          <a:p>
            <a:pPr lvl="2" rtl="0"/>
            <a:r>
              <a:rPr lang="en"/>
              <a:t>Third level</a:t>
            </a:r>
          </a:p>
          <a:p>
            <a:pPr lvl="3" rtl="0"/>
            <a:r>
              <a:rPr lang="en"/>
              <a:t>Fourth level</a:t>
            </a:r>
          </a:p>
          <a:p>
            <a:pPr lvl="4" rtl="0"/>
            <a:r>
              <a:rPr lang="en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 rtlCol="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en"/>
              <a:t>Edit Master text styles</a:t>
            </a:r>
          </a:p>
          <a:p>
            <a:pPr lvl="1" rtl="0"/>
            <a:r>
              <a:rPr lang="en"/>
              <a:t>Second level</a:t>
            </a:r>
          </a:p>
          <a:p>
            <a:pPr lvl="2" rtl="0"/>
            <a:r>
              <a:rPr lang="en"/>
              <a:t>Third level</a:t>
            </a:r>
          </a:p>
          <a:p>
            <a:pPr lvl="3" rtl="0"/>
            <a:r>
              <a:rPr lang="en"/>
              <a:t>Fourth level</a:t>
            </a:r>
          </a:p>
          <a:p>
            <a:pPr lvl="4" rtl="0"/>
            <a:r>
              <a:rPr lang="en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880000" y="36001"/>
            <a:ext cx="284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en-GB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2E375D5-DD51-4DDF-87E6-FA82A457ECD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rtl="0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00650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>
                <a:solidFill>
                  <a:srgbClr val="0070C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375D5-DD51-4DDF-87E6-FA82A457ECD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oneTexte 3"/>
          <p:cNvSpPr txBox="1"/>
          <p:nvPr userDrawn="1"/>
        </p:nvSpPr>
        <p:spPr>
          <a:xfrm>
            <a:off x="4507605" y="6124804"/>
            <a:ext cx="24856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rgbClr val="FF0000"/>
                </a:solidFill>
              </a:rPr>
              <a:t>DRAFT</a:t>
            </a:r>
          </a:p>
        </p:txBody>
      </p:sp>
    </p:spTree>
    <p:extLst>
      <p:ext uri="{BB962C8B-B14F-4D97-AF65-F5344CB8AC3E}">
        <p14:creationId xmlns:p14="http://schemas.microsoft.com/office/powerpoint/2010/main" val="21309587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navy+blue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2743200"/>
          </a:xfrm>
        </p:spPr>
        <p:txBody>
          <a:bodyPr anchor="t" anchorCtr="0">
            <a:normAutofit/>
          </a:bodyPr>
          <a:lstStyle>
            <a:lvl1pPr>
              <a:defRPr sz="4200">
                <a:solidFill>
                  <a:srgbClr val="009ADE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8B4BBEF-CF99-87C6-7BD2-70C7253F843C}"/>
              </a:ext>
            </a:extLst>
          </p:cNvPr>
          <p:cNvCxnSpPr>
            <a:cxnSpLocks/>
          </p:cNvCxnSpPr>
          <p:nvPr userDrawn="1"/>
        </p:nvCxnSpPr>
        <p:spPr>
          <a:xfrm>
            <a:off x="457200" y="593127"/>
            <a:ext cx="9786551" cy="0"/>
          </a:xfrm>
          <a:prstGeom prst="line">
            <a:avLst/>
          </a:prstGeom>
          <a:ln w="19050">
            <a:solidFill>
              <a:srgbClr val="E059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>
            <a:extLst>
              <a:ext uri="{FF2B5EF4-FFF2-40B4-BE49-F238E27FC236}">
                <a16:creationId xmlns:a16="http://schemas.microsoft.com/office/drawing/2014/main" id="{F8115E54-1B37-2A56-0A06-16FD68CA40F0}"/>
              </a:ext>
            </a:extLst>
          </p:cNvPr>
          <p:cNvSpPr/>
          <p:nvPr userDrawn="1"/>
        </p:nvSpPr>
        <p:spPr>
          <a:xfrm>
            <a:off x="11582400" y="6278174"/>
            <a:ext cx="229230" cy="229230"/>
          </a:xfrm>
          <a:prstGeom prst="ellipse">
            <a:avLst/>
          </a:prstGeom>
          <a:solidFill>
            <a:srgbClr val="BE35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b="1" i="0" dirty="0">
              <a:latin typeface="Arial" panose="020B0604020202020204" pitchFamily="34" charset="0"/>
            </a:endParaRPr>
          </a:p>
        </p:txBody>
      </p:sp>
      <p:sp>
        <p:nvSpPr>
          <p:cNvPr id="7" name="Google Shape;16;p20">
            <a:extLst>
              <a:ext uri="{FF2B5EF4-FFF2-40B4-BE49-F238E27FC236}">
                <a16:creationId xmlns:a16="http://schemas.microsoft.com/office/drawing/2014/main" id="{EF8A4BAD-58C7-4758-1DFA-3BBBE3A3DD54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11461496" y="6253975"/>
            <a:ext cx="471038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100" b="1" i="0" u="none" strike="noStrike" cap="none">
                <a:solidFill>
                  <a:srgbClr val="00205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49206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navy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2743200"/>
          </a:xfrm>
        </p:spPr>
        <p:txBody>
          <a:bodyPr anchor="t" anchorCtr="0">
            <a:normAutofit/>
          </a:bodyPr>
          <a:lstStyle>
            <a:lvl1pPr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5245" y="6264101"/>
            <a:ext cx="380035" cy="26157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62449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ection Header_navy with bullets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2964F-381C-7B4D-833B-E524C7882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21726"/>
            <a:ext cx="5638800" cy="3075869"/>
          </a:xfrm>
        </p:spPr>
        <p:txBody>
          <a:bodyPr>
            <a:normAutofit/>
          </a:bodyPr>
          <a:lstStyle>
            <a:lvl1pPr>
              <a:defRPr sz="4200">
                <a:solidFill>
                  <a:srgbClr val="009ADE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81B538-2004-A148-91A7-DDAD8DCB0C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41989" y="821727"/>
            <a:ext cx="3801762" cy="483766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EF5830-4E1F-5A49-AE5A-AC956905C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3048" y="6253939"/>
            <a:ext cx="380035" cy="26157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7586040-0D3B-0A43-AF9D-DF0628A08055}"/>
              </a:ext>
            </a:extLst>
          </p:cNvPr>
          <p:cNvCxnSpPr>
            <a:cxnSpLocks/>
          </p:cNvCxnSpPr>
          <p:nvPr userDrawn="1"/>
        </p:nvCxnSpPr>
        <p:spPr>
          <a:xfrm>
            <a:off x="457200" y="593127"/>
            <a:ext cx="9786551" cy="0"/>
          </a:xfrm>
          <a:prstGeom prst="line">
            <a:avLst/>
          </a:prstGeom>
          <a:ln w="19050">
            <a:solidFill>
              <a:srgbClr val="E059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16635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light blue">
    <p:bg>
      <p:bgPr>
        <a:solidFill>
          <a:srgbClr val="99D7DF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2743200"/>
          </a:xfrm>
        </p:spPr>
        <p:txBody>
          <a:bodyPr anchor="t" anchorCtr="0">
            <a:normAutofit/>
          </a:bodyPr>
          <a:lstStyle>
            <a:lvl1pPr>
              <a:defRPr sz="4200">
                <a:solidFill>
                  <a:srgbClr val="00205C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7711" y="6263553"/>
            <a:ext cx="380035" cy="26157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89127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light blue+image">
    <p:bg>
      <p:bgPr>
        <a:solidFill>
          <a:srgbClr val="99D7DF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2743200"/>
          </a:xfrm>
        </p:spPr>
        <p:txBody>
          <a:bodyPr anchor="t" anchorCtr="0">
            <a:normAutofit/>
          </a:bodyPr>
          <a:lstStyle>
            <a:lvl1pPr>
              <a:defRPr sz="4200">
                <a:solidFill>
                  <a:srgbClr val="00205C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00172" y="6397384"/>
            <a:ext cx="5154592" cy="324091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00205C"/>
                </a:solidFill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pic>
        <p:nvPicPr>
          <p:cNvPr id="7" name="Picture 6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358AE12E-C068-CD44-A709-794E11A2B7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4750" y="-51762"/>
            <a:ext cx="11102500" cy="6909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224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image" Target="../media/image2.emf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81342D1-2D03-6345-A214-DB5C9B4F3A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11277600" cy="100488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3F734F-57A1-F647-8BF4-103A6F49AE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825626"/>
            <a:ext cx="11277600" cy="408690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4" name="Google Shape;7;p20">
            <a:extLst>
              <a:ext uri="{FF2B5EF4-FFF2-40B4-BE49-F238E27FC236}">
                <a16:creationId xmlns:a16="http://schemas.microsoft.com/office/drawing/2014/main" id="{A60B04E8-8B94-B44C-A4A7-2E2F5C156AD0}"/>
              </a:ext>
            </a:extLst>
          </p:cNvPr>
          <p:cNvGrpSpPr/>
          <p:nvPr userDrawn="1"/>
        </p:nvGrpSpPr>
        <p:grpSpPr>
          <a:xfrm>
            <a:off x="9111943" y="6027053"/>
            <a:ext cx="2424115" cy="569667"/>
            <a:chOff x="-4" y="0"/>
            <a:chExt cx="2424114" cy="569666"/>
          </a:xfrm>
        </p:grpSpPr>
        <p:sp>
          <p:nvSpPr>
            <p:cNvPr id="7" name="Google Shape;8;p20">
              <a:extLst>
                <a:ext uri="{FF2B5EF4-FFF2-40B4-BE49-F238E27FC236}">
                  <a16:creationId xmlns:a16="http://schemas.microsoft.com/office/drawing/2014/main" id="{57C656D4-00D1-0BCE-5533-DD69DEA22C86}"/>
                </a:ext>
              </a:extLst>
            </p:cNvPr>
            <p:cNvSpPr txBox="1"/>
            <p:nvPr/>
          </p:nvSpPr>
          <p:spPr>
            <a:xfrm>
              <a:off x="19200" y="0"/>
              <a:ext cx="2404910" cy="2461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E7FB8"/>
                </a:buClr>
                <a:buSzPts val="1000"/>
                <a:buFont typeface="Arial"/>
                <a:buNone/>
              </a:pPr>
              <a:r>
                <a:rPr lang="en-US" sz="1000" b="1" i="0" u="none" strike="noStrike" cap="none" dirty="0">
                  <a:solidFill>
                    <a:srgbClr val="1E7FB8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HEALTH</a:t>
              </a:r>
              <a:endParaRPr sz="1400" b="1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grpSp>
          <p:nvGrpSpPr>
            <p:cNvPr id="8" name="Google Shape;9;p20">
              <a:extLst>
                <a:ext uri="{FF2B5EF4-FFF2-40B4-BE49-F238E27FC236}">
                  <a16:creationId xmlns:a16="http://schemas.microsoft.com/office/drawing/2014/main" id="{2188D3BB-C0F9-658A-5D6C-5F43F4BBF3A8}"/>
                </a:ext>
              </a:extLst>
            </p:cNvPr>
            <p:cNvGrpSpPr/>
            <p:nvPr/>
          </p:nvGrpSpPr>
          <p:grpSpPr>
            <a:xfrm>
              <a:off x="-4" y="88038"/>
              <a:ext cx="2414516" cy="481628"/>
              <a:chOff x="-2" y="-1"/>
              <a:chExt cx="2414514" cy="481626"/>
            </a:xfrm>
          </p:grpSpPr>
          <p:sp>
            <p:nvSpPr>
              <p:cNvPr id="9" name="Google Shape;10;p20">
                <a:extLst>
                  <a:ext uri="{FF2B5EF4-FFF2-40B4-BE49-F238E27FC236}">
                    <a16:creationId xmlns:a16="http://schemas.microsoft.com/office/drawing/2014/main" id="{13FE2B47-3157-3BDD-D9A2-3E858C809CF2}"/>
                  </a:ext>
                </a:extLst>
              </p:cNvPr>
              <p:cNvSpPr txBox="1"/>
              <p:nvPr/>
            </p:nvSpPr>
            <p:spPr>
              <a:xfrm>
                <a:off x="1291204" y="220057"/>
                <a:ext cx="1094124" cy="26156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5700" tIns="45700" rIns="45700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1E7FB8"/>
                  </a:buClr>
                  <a:buSzPts val="1100"/>
                  <a:buFont typeface="Arial"/>
                  <a:buNone/>
                </a:pPr>
                <a:r>
                  <a:rPr lang="en-US" sz="1100" b="1" i="0" u="none" strike="noStrike" cap="none" dirty="0" err="1">
                    <a:solidFill>
                      <a:srgbClr val="1E7FB8"/>
                    </a:solidFill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rPr>
                  <a:t>programme</a:t>
                </a:r>
                <a:endParaRPr sz="1400" b="1" i="0" u="none" strike="noStrike" cap="none" dirty="0">
                  <a:solidFill>
                    <a:srgbClr val="000000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0" name="Google Shape;11;p20">
                <a:extLst>
                  <a:ext uri="{FF2B5EF4-FFF2-40B4-BE49-F238E27FC236}">
                    <a16:creationId xmlns:a16="http://schemas.microsoft.com/office/drawing/2014/main" id="{BD342219-17AC-1A74-BF1E-EA7B6097EDD1}"/>
                  </a:ext>
                </a:extLst>
              </p:cNvPr>
              <p:cNvSpPr txBox="1"/>
              <p:nvPr/>
            </p:nvSpPr>
            <p:spPr>
              <a:xfrm>
                <a:off x="-2" y="-1"/>
                <a:ext cx="2414514" cy="39623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5700" tIns="45700" rIns="45700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1E7FB8"/>
                  </a:buClr>
                  <a:buSzPts val="2000"/>
                  <a:buFont typeface="Leelawadee"/>
                  <a:buNone/>
                </a:pPr>
                <a:r>
                  <a:rPr lang="en-US" sz="2000" b="1" i="0" u="none" strike="noStrike" cap="none" dirty="0">
                    <a:solidFill>
                      <a:srgbClr val="1E7FB8"/>
                    </a:solidFill>
                    <a:latin typeface="Leelawadee"/>
                    <a:ea typeface="Leelawadee"/>
                    <a:cs typeface="Leelawadee"/>
                    <a:sym typeface="Leelawadee"/>
                  </a:rPr>
                  <a:t>EMERGENCIES</a:t>
                </a:r>
                <a:endParaRPr sz="1400" b="1" i="0" u="none" strike="noStrike" cap="none" dirty="0">
                  <a:solidFill>
                    <a:srgbClr val="000000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</p:grpSp>
      </p:grpSp>
      <p:sp>
        <p:nvSpPr>
          <p:cNvPr id="11" name="Oval 10">
            <a:extLst>
              <a:ext uri="{FF2B5EF4-FFF2-40B4-BE49-F238E27FC236}">
                <a16:creationId xmlns:a16="http://schemas.microsoft.com/office/drawing/2014/main" id="{ECD5E892-439D-D0D4-087A-54098BC8F53A}"/>
              </a:ext>
            </a:extLst>
          </p:cNvPr>
          <p:cNvSpPr/>
          <p:nvPr userDrawn="1"/>
        </p:nvSpPr>
        <p:spPr>
          <a:xfrm>
            <a:off x="11582400" y="6278174"/>
            <a:ext cx="229230" cy="229230"/>
          </a:xfrm>
          <a:prstGeom prst="ellipse">
            <a:avLst/>
          </a:prstGeom>
          <a:solidFill>
            <a:srgbClr val="BE35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b="1" i="0" dirty="0">
              <a:latin typeface="Arial" panose="020B0604020202020204" pitchFamily="34" charset="0"/>
            </a:endParaRPr>
          </a:p>
        </p:txBody>
      </p:sp>
      <p:sp>
        <p:nvSpPr>
          <p:cNvPr id="12" name="Google Shape;16;p20">
            <a:extLst>
              <a:ext uri="{FF2B5EF4-FFF2-40B4-BE49-F238E27FC236}">
                <a16:creationId xmlns:a16="http://schemas.microsoft.com/office/drawing/2014/main" id="{A793DE61-2A86-FE44-86D1-2E1B1F53304F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11461496" y="6253975"/>
            <a:ext cx="471038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100" b="1" i="0" u="none" strike="noStrike" cap="none">
                <a:solidFill>
                  <a:srgbClr val="00205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7164AF5-AF27-CAA8-36A2-56372A6F1541}"/>
              </a:ext>
            </a:extLst>
          </p:cNvPr>
          <p:cNvPicPr>
            <a:picLocks noChangeAspect="1"/>
          </p:cNvPicPr>
          <p:nvPr userDrawn="1"/>
        </p:nvPicPr>
        <p:blipFill>
          <a:blip r:embed="rId4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0370" y="5983031"/>
            <a:ext cx="2180117" cy="663779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22F6A97-31FA-EA3F-3AA0-729E81783415}"/>
              </a:ext>
            </a:extLst>
          </p:cNvPr>
          <p:cNvCxnSpPr>
            <a:cxnSpLocks/>
          </p:cNvCxnSpPr>
          <p:nvPr userDrawn="1"/>
        </p:nvCxnSpPr>
        <p:spPr>
          <a:xfrm>
            <a:off x="457200" y="5832389"/>
            <a:ext cx="11277600" cy="0"/>
          </a:xfrm>
          <a:prstGeom prst="line">
            <a:avLst/>
          </a:prstGeom>
          <a:ln w="19050">
            <a:solidFill>
              <a:srgbClr val="009AD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1E4C81EA-4924-848A-FE04-368868254C2B}"/>
              </a:ext>
            </a:extLst>
          </p:cNvPr>
          <p:cNvPicPr>
            <a:picLocks noChangeAspect="1"/>
          </p:cNvPicPr>
          <p:nvPr userDrawn="1"/>
        </p:nvPicPr>
        <p:blipFill>
          <a:blip r:embed="rId46"/>
          <a:stretch>
            <a:fillRect/>
          </a:stretch>
        </p:blipFill>
        <p:spPr>
          <a:xfrm>
            <a:off x="12357101" y="2794000"/>
            <a:ext cx="1715706" cy="2004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773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5" r:id="rId3"/>
    <p:sldLayoutId id="2147483649" r:id="rId4"/>
    <p:sldLayoutId id="2147483658" r:id="rId5"/>
    <p:sldLayoutId id="2147483667" r:id="rId6"/>
    <p:sldLayoutId id="2147483660" r:id="rId7"/>
    <p:sldLayoutId id="2147483662" r:id="rId8"/>
    <p:sldLayoutId id="2147483673" r:id="rId9"/>
    <p:sldLayoutId id="2147483669" r:id="rId10"/>
    <p:sldLayoutId id="2147483670" r:id="rId11"/>
    <p:sldLayoutId id="2147483671" r:id="rId12"/>
    <p:sldLayoutId id="2147483678" r:id="rId13"/>
    <p:sldLayoutId id="2147483681" r:id="rId14"/>
    <p:sldLayoutId id="2147483687" r:id="rId15"/>
    <p:sldLayoutId id="2147483688" r:id="rId16"/>
    <p:sldLayoutId id="2147483680" r:id="rId17"/>
    <p:sldLayoutId id="2147483679" r:id="rId18"/>
    <p:sldLayoutId id="2147483689" r:id="rId19"/>
    <p:sldLayoutId id="2147483694" r:id="rId20"/>
    <p:sldLayoutId id="2147483695" r:id="rId21"/>
    <p:sldLayoutId id="2147483677" r:id="rId22"/>
    <p:sldLayoutId id="2147483692" r:id="rId23"/>
    <p:sldLayoutId id="2147483693" r:id="rId24"/>
    <p:sldLayoutId id="2147483650" r:id="rId25"/>
    <p:sldLayoutId id="2147483690" r:id="rId26"/>
    <p:sldLayoutId id="2147483676" r:id="rId27"/>
    <p:sldLayoutId id="2147483654" r:id="rId28"/>
    <p:sldLayoutId id="2147483691" r:id="rId29"/>
    <p:sldLayoutId id="2147483666" r:id="rId30"/>
    <p:sldLayoutId id="2147483674" r:id="rId31"/>
    <p:sldLayoutId id="2147483683" r:id="rId32"/>
    <p:sldLayoutId id="2147483675" r:id="rId33"/>
    <p:sldLayoutId id="2147483684" r:id="rId34"/>
    <p:sldLayoutId id="2147483652" r:id="rId35"/>
    <p:sldLayoutId id="2147483653" r:id="rId36"/>
    <p:sldLayoutId id="2147483656" r:id="rId37"/>
    <p:sldLayoutId id="2147483657" r:id="rId38"/>
    <p:sldLayoutId id="2147483685" r:id="rId39"/>
    <p:sldLayoutId id="2147483686" r:id="rId40"/>
    <p:sldLayoutId id="2147483696" r:id="rId41"/>
    <p:sldLayoutId id="2147483697" r:id="rId42"/>
    <p:sldLayoutId id="2147483698" r:id="rId4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>
          <a:solidFill>
            <a:srgbClr val="00205C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180000" indent="-180000" algn="l" defTabSz="914400" rtl="0" eaLnBrk="1" latinLnBrk="0" hangingPunct="1">
        <a:lnSpc>
          <a:spcPct val="100000"/>
        </a:lnSpc>
        <a:spcBef>
          <a:spcPts val="1000"/>
        </a:spcBef>
        <a:buClr>
          <a:srgbClr val="E05972"/>
        </a:buClr>
        <a:buFont typeface="Arial" panose="020B0604020202020204" pitchFamily="34" charset="0"/>
        <a:buChar char="•"/>
        <a:defRPr sz="2000" b="0" i="0" kern="1200">
          <a:solidFill>
            <a:srgbClr val="00205C"/>
          </a:solidFill>
          <a:latin typeface="Arial" panose="020B0604020202020204" pitchFamily="34" charset="0"/>
          <a:ea typeface="+mn-ea"/>
          <a:cs typeface="+mn-cs"/>
        </a:defRPr>
      </a:lvl1pPr>
      <a:lvl2pPr marL="360000" indent="-180000" algn="l" defTabSz="914400" rtl="0" eaLnBrk="1" latinLnBrk="0" hangingPunct="1">
        <a:lnSpc>
          <a:spcPct val="100000"/>
        </a:lnSpc>
        <a:spcBef>
          <a:spcPts val="500"/>
        </a:spcBef>
        <a:buClr>
          <a:srgbClr val="99D7DF"/>
        </a:buClr>
        <a:buFont typeface="Arial" panose="020B0604020202020204" pitchFamily="34" charset="0"/>
        <a:buChar char="•"/>
        <a:defRPr sz="2000" b="0" i="0" kern="1200">
          <a:solidFill>
            <a:srgbClr val="00205C"/>
          </a:solidFill>
          <a:latin typeface="Arial" panose="020B0604020202020204" pitchFamily="34" charset="0"/>
          <a:ea typeface="+mn-ea"/>
          <a:cs typeface="+mn-cs"/>
        </a:defRPr>
      </a:lvl2pPr>
      <a:lvl3pPr marL="540000" indent="-180000" algn="l" defTabSz="914400" rtl="0" eaLnBrk="1" latinLnBrk="0" hangingPunct="1">
        <a:lnSpc>
          <a:spcPct val="100000"/>
        </a:lnSpc>
        <a:spcBef>
          <a:spcPts val="500"/>
        </a:spcBef>
        <a:buClr>
          <a:srgbClr val="009ADE"/>
        </a:buClr>
        <a:buFont typeface="Arial" panose="020B0604020202020204" pitchFamily="34" charset="0"/>
        <a:buChar char="•"/>
        <a:defRPr sz="2000" b="0" i="0" kern="1200">
          <a:solidFill>
            <a:srgbClr val="00205C"/>
          </a:solidFill>
          <a:latin typeface="Arial" panose="020B0604020202020204" pitchFamily="34" charset="0"/>
          <a:ea typeface="+mn-ea"/>
          <a:cs typeface="+mn-cs"/>
        </a:defRPr>
      </a:lvl3pPr>
      <a:lvl4pPr marL="720000" indent="-180000" algn="l" defTabSz="914400" rtl="0" eaLnBrk="1" latinLnBrk="0" hangingPunct="1">
        <a:lnSpc>
          <a:spcPct val="100000"/>
        </a:lnSpc>
        <a:spcBef>
          <a:spcPts val="500"/>
        </a:spcBef>
        <a:buClr>
          <a:srgbClr val="009ADE"/>
        </a:buClr>
        <a:buFont typeface="Arial" panose="020B0604020202020204" pitchFamily="34" charset="0"/>
        <a:buChar char="•"/>
        <a:defRPr sz="2000" b="0" i="0" kern="1200">
          <a:solidFill>
            <a:srgbClr val="00205C"/>
          </a:solidFill>
          <a:latin typeface="Arial" panose="020B0604020202020204" pitchFamily="34" charset="0"/>
          <a:ea typeface="+mn-ea"/>
          <a:cs typeface="+mn-cs"/>
        </a:defRPr>
      </a:lvl4pPr>
      <a:lvl5pPr marL="900000" indent="-180000" algn="l" defTabSz="914400" rtl="0" eaLnBrk="1" latinLnBrk="0" hangingPunct="1">
        <a:lnSpc>
          <a:spcPct val="100000"/>
        </a:lnSpc>
        <a:spcBef>
          <a:spcPts val="500"/>
        </a:spcBef>
        <a:buClr>
          <a:srgbClr val="009ADE"/>
        </a:buClr>
        <a:buFont typeface="Arial" panose="020B0604020202020204" pitchFamily="34" charset="0"/>
        <a:buChar char="•"/>
        <a:defRPr sz="2000" b="0" i="0" kern="1200">
          <a:solidFill>
            <a:srgbClr val="00205C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288">
          <p15:clr>
            <a:srgbClr val="F26B43"/>
          </p15:clr>
        </p15:guide>
        <p15:guide id="4" orient="horz" pos="288">
          <p15:clr>
            <a:srgbClr val="F26B43"/>
          </p15:clr>
        </p15:guide>
        <p15:guide id="5" pos="7392">
          <p15:clr>
            <a:srgbClr val="F26B43"/>
          </p15:clr>
        </p15:guide>
        <p15:guide id="6" orient="horz" pos="3888">
          <p15:clr>
            <a:srgbClr val="F26B43"/>
          </p15:clr>
        </p15:guide>
        <p15:guide id="7" orient="horz" pos="4032">
          <p15:clr>
            <a:srgbClr val="F26B43"/>
          </p15:clr>
        </p15:guide>
        <p15:guide id="8" orient="horz" pos="432">
          <p15:clr>
            <a:srgbClr val="F26B43"/>
          </p15:clr>
        </p15:guide>
        <p15:guide id="9" pos="2592">
          <p15:clr>
            <a:srgbClr val="F26B43"/>
          </p15:clr>
        </p15:guide>
        <p15:guide id="10" pos="2688">
          <p15:clr>
            <a:srgbClr val="F26B43"/>
          </p15:clr>
        </p15:guide>
        <p15:guide id="11" pos="4992">
          <p15:clr>
            <a:srgbClr val="F26B43"/>
          </p15:clr>
        </p15:guide>
        <p15:guide id="12" pos="5088">
          <p15:clr>
            <a:srgbClr val="F26B43"/>
          </p15:clr>
        </p15:guide>
        <p15:guide id="13" orient="horz" pos="115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7FFFD270_C563CFDC.xml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7.pn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7FFFD273_4E58EE7F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7FFFD272_D49D39C4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microsoft.com/office/2018/10/relationships/comments" Target="../comments/modernComment_7FFFD277_9EC58B33.xml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5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10" Type="http://schemas.openxmlformats.org/officeDocument/2006/relationships/image" Target="../media/image18.png"/><Relationship Id="rId4" Type="http://schemas.openxmlformats.org/officeDocument/2006/relationships/diagramData" Target="../diagrams/data2.xml"/><Relationship Id="rId9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microsoft.com/office/2018/10/relationships/comments" Target="../comments/modernComment_7FFFD28F_D571C663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21.tiff"/><Relationship Id="rId4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17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18.png"/><Relationship Id="rId9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35.jpe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7FFFD278_18F4ED49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7FFFD27D_87127746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8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7FFFD27F_63AFD280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microsoft.com/office/2018/10/relationships/comments" Target="../comments/modernComment_7FFFD268_48507D00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49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2.jpe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2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7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17.png"/><Relationship Id="rId3" Type="http://schemas.microsoft.com/office/2018/10/relationships/comments" Target="../comments/modernComment_7FFFD26D_73E1EB8F.xml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CB8268-6B08-384D-827D-655962DDBE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r="-2615"/>
          <a:stretch/>
        </p:blipFill>
        <p:spPr>
          <a:xfrm>
            <a:off x="13223630" y="36513"/>
            <a:ext cx="1850571" cy="2095500"/>
          </a:xfrm>
          <a:prstGeom prst="rect">
            <a:avLst/>
          </a:prstGeom>
        </p:spPr>
      </p:pic>
      <p:pic>
        <p:nvPicPr>
          <p:cNvPr id="9" name="Content Placeholder 6">
            <a:extLst>
              <a:ext uri="{FF2B5EF4-FFF2-40B4-BE49-F238E27FC236}">
                <a16:creationId xmlns:a16="http://schemas.microsoft.com/office/drawing/2014/main" id="{C0F5C76E-38B9-C4DB-4390-B9C83B3D4C5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795" t="59280" r="50038" b="25402"/>
          <a:stretch/>
        </p:blipFill>
        <p:spPr>
          <a:xfrm rot="19151068">
            <a:off x="6707442" y="1802564"/>
            <a:ext cx="2733837" cy="2761755"/>
          </a:xfrm>
          <a:prstGeom prst="rect">
            <a:avLst/>
          </a:prstGeom>
        </p:spPr>
      </p:pic>
      <p:pic>
        <p:nvPicPr>
          <p:cNvPr id="10" name="Content Placeholder 18">
            <a:extLst>
              <a:ext uri="{FF2B5EF4-FFF2-40B4-BE49-F238E27FC236}">
                <a16:creationId xmlns:a16="http://schemas.microsoft.com/office/drawing/2014/main" id="{6746D3FD-7A06-EB7D-18D4-9ED7A1E48DD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 rot="18790401">
            <a:off x="6660255" y="60636"/>
            <a:ext cx="4584011" cy="4584011"/>
          </a:xfrm>
          <a:prstGeom prst="rect">
            <a:avLst/>
          </a:prstGeom>
        </p:spPr>
      </p:pic>
      <p:pic>
        <p:nvPicPr>
          <p:cNvPr id="11" name="Content Placeholder 18">
            <a:extLst>
              <a:ext uri="{FF2B5EF4-FFF2-40B4-BE49-F238E27FC236}">
                <a16:creationId xmlns:a16="http://schemas.microsoft.com/office/drawing/2014/main" id="{2CB47749-FA76-42C5-574A-0E8F8F1D350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 rot="20936445">
            <a:off x="7793107" y="1560026"/>
            <a:ext cx="3044850" cy="3044850"/>
          </a:xfrm>
          <a:prstGeom prst="rect">
            <a:avLst/>
          </a:prstGeom>
        </p:spPr>
      </p:pic>
      <p:sp>
        <p:nvSpPr>
          <p:cNvPr id="3" name="Title 7">
            <a:extLst>
              <a:ext uri="{FF2B5EF4-FFF2-40B4-BE49-F238E27FC236}">
                <a16:creationId xmlns:a16="http://schemas.microsoft.com/office/drawing/2014/main" id="{1BCE9D61-179E-8524-8524-8EB9DC068D62}"/>
              </a:ext>
            </a:extLst>
          </p:cNvPr>
          <p:cNvSpPr txBox="1">
            <a:spLocks/>
          </p:cNvSpPr>
          <p:nvPr/>
        </p:nvSpPr>
        <p:spPr>
          <a:xfrm>
            <a:off x="457200" y="1547527"/>
            <a:ext cx="6237514" cy="1906165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0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ts val="4800"/>
              </a:lnSpc>
            </a:pPr>
            <a:r>
              <a:rPr lang="en-US" sz="5400" b="1" dirty="0">
                <a:solidFill>
                  <a:srgbClr val="E05972"/>
                </a:solidFill>
              </a:rPr>
              <a:t>Shock and </a:t>
            </a:r>
            <a:r>
              <a:rPr lang="en-US" sz="5400" b="1" dirty="0" err="1">
                <a:solidFill>
                  <a:srgbClr val="E05972"/>
                </a:solidFill>
              </a:rPr>
              <a:t>haemodyamic</a:t>
            </a:r>
            <a:r>
              <a:rPr lang="en-US" sz="5400" b="1" dirty="0">
                <a:solidFill>
                  <a:srgbClr val="E05972"/>
                </a:solidFill>
              </a:rPr>
              <a:t> instability</a:t>
            </a:r>
            <a:endParaRPr lang="en-FR" sz="5400" b="1" dirty="0">
              <a:solidFill>
                <a:srgbClr val="DDD0E6"/>
              </a:solidFill>
            </a:endParaRPr>
          </a:p>
        </p:txBody>
      </p:sp>
      <p:sp>
        <p:nvSpPr>
          <p:cNvPr id="13" name="Title 5">
            <a:extLst>
              <a:ext uri="{FF2B5EF4-FFF2-40B4-BE49-F238E27FC236}">
                <a16:creationId xmlns:a16="http://schemas.microsoft.com/office/drawing/2014/main" id="{E66E429D-10E6-D7A8-47F0-0C2C4F863B77}"/>
              </a:ext>
            </a:extLst>
          </p:cNvPr>
          <p:cNvSpPr txBox="1">
            <a:spLocks/>
          </p:cNvSpPr>
          <p:nvPr/>
        </p:nvSpPr>
        <p:spPr>
          <a:xfrm>
            <a:off x="498474" y="3990108"/>
            <a:ext cx="5638800" cy="123263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0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br>
              <a:rPr lang="en-US" dirty="0"/>
            </a:br>
            <a:br>
              <a:rPr lang="en-US" sz="4400" dirty="0"/>
            </a:br>
            <a:r>
              <a:rPr lang="en" sz="3200" dirty="0">
                <a:solidFill>
                  <a:srgbClr val="329BD5"/>
                </a:solidFill>
              </a:rPr>
              <a:t>Advanced Filovirus Disease </a:t>
            </a:r>
            <a:br>
              <a:rPr lang="en" sz="3200" dirty="0">
                <a:solidFill>
                  <a:srgbClr val="329BD5"/>
                </a:solidFill>
              </a:rPr>
            </a:br>
            <a:r>
              <a:rPr lang="en" sz="3200" dirty="0">
                <a:solidFill>
                  <a:srgbClr val="329BD5"/>
                </a:solidFill>
              </a:rPr>
              <a:t>Clinical Management</a:t>
            </a:r>
            <a:endParaRPr lang="en-US" sz="3200" dirty="0">
              <a:solidFill>
                <a:srgbClr val="329BD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81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dirty="0" err="1">
                <a:latin typeface="Arial"/>
                <a:cs typeface="Arial"/>
              </a:rPr>
              <a:t>Recognise</a:t>
            </a:r>
            <a:r>
              <a:rPr lang="en" dirty="0">
                <a:latin typeface="Arial"/>
                <a:cs typeface="Arial"/>
              </a:rPr>
              <a:t> </a:t>
            </a:r>
            <a:r>
              <a:rPr lang="en" dirty="0" err="1">
                <a:latin typeface="Arial"/>
                <a:cs typeface="Arial"/>
              </a:rPr>
              <a:t>haemodynamic</a:t>
            </a:r>
            <a:r>
              <a:rPr lang="en" dirty="0">
                <a:latin typeface="Arial"/>
                <a:cs typeface="Arial"/>
              </a:rPr>
              <a:t> instability</a:t>
            </a:r>
            <a:endParaRPr lang="en" dirty="0"/>
          </a:p>
        </p:txBody>
      </p:sp>
      <p:graphicFrame>
        <p:nvGraphicFramePr>
          <p:cNvPr id="5" name="Espace réservé du contenu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88545623"/>
              </p:ext>
            </p:extLst>
          </p:nvPr>
        </p:nvGraphicFramePr>
        <p:xfrm>
          <a:off x="536741" y="1506047"/>
          <a:ext cx="11198059" cy="41286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A5573E8-25F5-4771-97E7-1AA85FCF4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BF2E0-EE3B-6A4E-9FB9-82DE86E1F02F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D042B5D-93D1-416C-86FF-423BE00DAD97}"/>
              </a:ext>
            </a:extLst>
          </p:cNvPr>
          <p:cNvSpPr/>
          <p:nvPr/>
        </p:nvSpPr>
        <p:spPr>
          <a:xfrm>
            <a:off x="387925" y="5406687"/>
            <a:ext cx="9776142" cy="33855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600" dirty="0">
                <a:solidFill>
                  <a:srgbClr val="BE3547"/>
                </a:solidFill>
                <a:latin typeface="Arial"/>
                <a:cs typeface="Arial"/>
              </a:rPr>
              <a:t>In FVD, </a:t>
            </a:r>
            <a:r>
              <a:rPr lang="en-US" sz="1600" dirty="0" err="1">
                <a:solidFill>
                  <a:srgbClr val="BE3547"/>
                </a:solidFill>
                <a:latin typeface="Arial"/>
                <a:cs typeface="Arial"/>
              </a:rPr>
              <a:t>haemorrhage</a:t>
            </a:r>
            <a:r>
              <a:rPr lang="en-US" sz="1600" dirty="0">
                <a:solidFill>
                  <a:srgbClr val="BE3547"/>
                </a:solidFill>
                <a:latin typeface="Arial"/>
                <a:cs typeface="Arial"/>
              </a:rPr>
              <a:t> is rarely sufficient to cause shock - must consider additional or alternative etiologies</a:t>
            </a:r>
          </a:p>
        </p:txBody>
      </p:sp>
      <p:pic>
        <p:nvPicPr>
          <p:cNvPr id="4" name="Content Placeholder 6">
            <a:extLst>
              <a:ext uri="{FF2B5EF4-FFF2-40B4-BE49-F238E27FC236}">
                <a16:creationId xmlns:a16="http://schemas.microsoft.com/office/drawing/2014/main" id="{5137C763-81D9-CDD6-50D5-0D7CEF09886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8795" t="59280" r="50038" b="25402"/>
          <a:stretch/>
        </p:blipFill>
        <p:spPr>
          <a:xfrm rot="1285973">
            <a:off x="10198452" y="68709"/>
            <a:ext cx="1096605" cy="1107804"/>
          </a:xfrm>
          <a:prstGeom prst="rect">
            <a:avLst/>
          </a:prstGeom>
        </p:spPr>
      </p:pic>
      <p:pic>
        <p:nvPicPr>
          <p:cNvPr id="7" name="Content Placeholder 18">
            <a:extLst>
              <a:ext uri="{FF2B5EF4-FFF2-40B4-BE49-F238E27FC236}">
                <a16:creationId xmlns:a16="http://schemas.microsoft.com/office/drawing/2014/main" id="{55BBA6FC-4052-753A-A40E-45EC30AA707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 rot="20341771">
            <a:off x="10319364" y="-453214"/>
            <a:ext cx="1838752" cy="1838752"/>
          </a:xfrm>
          <a:prstGeom prst="rect">
            <a:avLst/>
          </a:prstGeom>
        </p:spPr>
      </p:pic>
      <p:pic>
        <p:nvPicPr>
          <p:cNvPr id="8" name="Content Placeholder 18">
            <a:extLst>
              <a:ext uri="{FF2B5EF4-FFF2-40B4-BE49-F238E27FC236}">
                <a16:creationId xmlns:a16="http://schemas.microsoft.com/office/drawing/2014/main" id="{9D1063D3-F71E-1B9A-5B3D-A367C7196BA2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 rot="887815">
            <a:off x="10600780" y="148976"/>
            <a:ext cx="1221359" cy="1221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146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" dirty="0">
                <a:latin typeface="Arial"/>
                <a:cs typeface="Arial"/>
              </a:rPr>
              <a:t>Recognition of a </a:t>
            </a:r>
            <a:r>
              <a:rPr lang="en" dirty="0" err="1">
                <a:latin typeface="Arial"/>
                <a:cs typeface="Arial"/>
              </a:rPr>
              <a:t>haemodynamic</a:t>
            </a:r>
            <a:r>
              <a:rPr lang="en" dirty="0">
                <a:latin typeface="Arial"/>
                <a:cs typeface="Arial"/>
              </a:rPr>
              <a:t> instability</a:t>
            </a:r>
            <a:endParaRPr lang="en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27381" y="1376992"/>
            <a:ext cx="10972800" cy="3749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/>
              <a:t>How to recognize severe dehydration?</a:t>
            </a:r>
            <a:endParaRPr lang="fr-FR" sz="2000" b="1" dirty="0"/>
          </a:p>
        </p:txBody>
      </p:sp>
      <p:graphicFrame>
        <p:nvGraphicFramePr>
          <p:cNvPr id="5" name="Tableau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3983565"/>
              </p:ext>
            </p:extLst>
          </p:nvPr>
        </p:nvGraphicFramePr>
        <p:xfrm>
          <a:off x="527381" y="2130972"/>
          <a:ext cx="11137239" cy="3469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895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243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359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1873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" sz="1600" noProof="0" dirty="0">
                        <a:solidFill>
                          <a:srgbClr val="00205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99D7D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" sz="1600" noProof="0" dirty="0">
                          <a:solidFill>
                            <a:srgbClr val="00205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Mild dehydration </a:t>
                      </a:r>
                      <a:br>
                        <a:rPr lang="en" sz="1600" noProof="0" dirty="0">
                          <a:solidFill>
                            <a:srgbClr val="00205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" sz="1600" b="0" noProof="0" dirty="0">
                          <a:solidFill>
                            <a:srgbClr val="00205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( 3-5% body mass)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9D7D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" sz="1600" noProof="0" dirty="0">
                          <a:solidFill>
                            <a:srgbClr val="00205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Moderate dehydration </a:t>
                      </a:r>
                      <a:br>
                        <a:rPr lang="en" sz="1600" noProof="0" dirty="0">
                          <a:solidFill>
                            <a:srgbClr val="00205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" sz="1600" noProof="0" dirty="0">
                          <a:solidFill>
                            <a:srgbClr val="00205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( 6-9% of body mass)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99D7D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" sz="1600" noProof="0" dirty="0">
                          <a:solidFill>
                            <a:srgbClr val="00205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Severe dehydration  </a:t>
                      </a:r>
                      <a:br>
                        <a:rPr lang="en" sz="1600" noProof="0" dirty="0">
                          <a:solidFill>
                            <a:srgbClr val="00205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" sz="1600" b="0" noProof="0" dirty="0">
                          <a:solidFill>
                            <a:srgbClr val="00205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 &gt;10% of body mass)</a:t>
                      </a: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7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" sz="1600" b="0" kern="1200" noProof="0" dirty="0">
                          <a:solidFill>
                            <a:srgbClr val="00205C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Pulse</a:t>
                      </a: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" sz="1400" b="0" kern="1200" noProof="0" dirty="0">
                          <a:solidFill>
                            <a:srgbClr val="00205C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Normal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" sz="1400" b="0" kern="1200" noProof="0" dirty="0">
                          <a:solidFill>
                            <a:srgbClr val="00205C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Rapid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1400" b="0" kern="1200" noProof="0" dirty="0">
                          <a:solidFill>
                            <a:srgbClr val="00205C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Rapid, week </a:t>
                      </a: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" sz="1600" b="0" kern="1200" noProof="0" dirty="0">
                          <a:solidFill>
                            <a:srgbClr val="00205C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Systolic Blood Pressure</a:t>
                      </a: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99D7D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" sz="1400" b="0" kern="1200" noProof="0" dirty="0">
                          <a:solidFill>
                            <a:srgbClr val="00205C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Normal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99D7D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" sz="1400" b="0" kern="1200" noProof="0" dirty="0">
                          <a:solidFill>
                            <a:srgbClr val="00205C"/>
                          </a:solidFill>
                          <a:latin typeface="Arial"/>
                          <a:ea typeface="+mn-ea"/>
                          <a:cs typeface="Arial"/>
                        </a:rPr>
                        <a:t>Normal or low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99D7D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1400" b="0" kern="1200" noProof="0" dirty="0">
                          <a:solidFill>
                            <a:srgbClr val="00205C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low</a:t>
                      </a: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7DF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" sz="1600" b="0" kern="1200" noProof="0" dirty="0">
                          <a:solidFill>
                            <a:srgbClr val="00205C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Oral mucosa</a:t>
                      </a: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" sz="1400" b="0" kern="1200" noProof="0" dirty="0">
                          <a:solidFill>
                            <a:srgbClr val="00205C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Mildly dry 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" sz="1400" b="0" kern="1200" noProof="0" dirty="0">
                          <a:solidFill>
                            <a:srgbClr val="00205C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Dry 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1400" b="0" kern="1200" noProof="0" dirty="0">
                          <a:solidFill>
                            <a:srgbClr val="00205C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Very dry </a:t>
                      </a: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" sz="1600" b="0" kern="1200" noProof="0" dirty="0">
                          <a:solidFill>
                            <a:srgbClr val="00205C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Skin texture</a:t>
                      </a: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99D7D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" sz="1400" b="0" kern="1200" noProof="0" dirty="0">
                          <a:solidFill>
                            <a:srgbClr val="00205C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Normal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99D7D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" sz="1400" b="0" kern="1200" noProof="0" dirty="0">
                        <a:solidFill>
                          <a:srgbClr val="00205C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99D7D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1400" b="0" kern="1200" noProof="0" dirty="0">
                          <a:solidFill>
                            <a:srgbClr val="00205C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Poor, slow</a:t>
                      </a: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7DF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" sz="1600" b="0" kern="1200" noProof="0" dirty="0">
                          <a:solidFill>
                            <a:srgbClr val="00205C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Urinary output</a:t>
                      </a: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" sz="1400" b="0" kern="1200" noProof="0" dirty="0">
                          <a:solidFill>
                            <a:srgbClr val="00205C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Normal (Adult &gt; 0.5mL/kg/h </a:t>
                      </a:r>
                    </a:p>
                    <a:p>
                      <a:r>
                        <a:rPr lang="en" sz="1400" b="0" kern="1200" noProof="0" dirty="0">
                          <a:solidFill>
                            <a:srgbClr val="00205C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infants &gt; 1 mL/kg/h)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" sz="1400" b="0" kern="1200" noProof="0" dirty="0">
                          <a:solidFill>
                            <a:srgbClr val="00205C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Adults &lt;0.5mL/kg/h </a:t>
                      </a:r>
                      <a:r>
                        <a:rPr lang="en" sz="1400" b="0" kern="1200" baseline="0" noProof="0" dirty="0">
                          <a:solidFill>
                            <a:srgbClr val="00205C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r>
                        <a:rPr lang="en" sz="1400" b="0" kern="1200" baseline="0" noProof="0" dirty="0">
                          <a:solidFill>
                            <a:srgbClr val="00205C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infants </a:t>
                      </a:r>
                      <a:r>
                        <a:rPr lang="en" sz="1400" b="0" kern="1200" noProof="0" dirty="0">
                          <a:solidFill>
                            <a:srgbClr val="00205C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&lt; 1 mL/kg/h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" sz="1400" b="0" kern="1200" noProof="0" dirty="0">
                          <a:solidFill>
                            <a:srgbClr val="00205C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Very low or anuric(&lt; 0.5 mL/kg/h x 3 hours or more)</a:t>
                      </a: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" sz="1600" b="0" kern="1200" noProof="0" dirty="0">
                          <a:solidFill>
                            <a:srgbClr val="00205C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Respiratory Rate </a:t>
                      </a: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99D7D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1400" b="0" kern="1200" noProof="0" dirty="0">
                          <a:solidFill>
                            <a:srgbClr val="00205C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Normal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99D7D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1400" b="0" kern="1200" noProof="0" dirty="0">
                          <a:solidFill>
                            <a:srgbClr val="00205C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High 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99D7D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1400" b="0" kern="1200" noProof="0" dirty="0">
                          <a:solidFill>
                            <a:srgbClr val="00205C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High </a:t>
                      </a: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7DF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" sz="1600" b="0" kern="1200" noProof="0" dirty="0">
                          <a:solidFill>
                            <a:srgbClr val="00205C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Others </a:t>
                      </a: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" sz="1400" b="0" kern="1200" noProof="0" dirty="0">
                        <a:solidFill>
                          <a:srgbClr val="00205C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" sz="1400" b="0" kern="1200" noProof="0" dirty="0">
                        <a:solidFill>
                          <a:srgbClr val="00205C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1400" b="0" kern="1200" noProof="0" dirty="0">
                          <a:solidFill>
                            <a:srgbClr val="00205C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Sunken fontelle in infants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1400" b="0" kern="1200" noProof="0" dirty="0">
                          <a:solidFill>
                            <a:srgbClr val="00205C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Cold, mottled skin</a:t>
                      </a: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F0F23FFA-D129-4559-B70E-3C989BBE66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56343" y="1259259"/>
            <a:ext cx="1141609" cy="859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7136CDED-AEE2-4857-884F-B9972F2E01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34029" y="1361345"/>
            <a:ext cx="646191" cy="753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412CE2-916E-4CC8-95BE-34C23AEAC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BF2E0-EE3B-6A4E-9FB9-82DE86E1F02F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4" name="Content Placeholder 6">
            <a:extLst>
              <a:ext uri="{FF2B5EF4-FFF2-40B4-BE49-F238E27FC236}">
                <a16:creationId xmlns:a16="http://schemas.microsoft.com/office/drawing/2014/main" id="{9A9F2578-E5DA-F7EB-D688-A88F0B4F218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8795" t="59280" r="50038" b="25402"/>
          <a:stretch/>
        </p:blipFill>
        <p:spPr>
          <a:xfrm rot="1285973">
            <a:off x="10198452" y="68709"/>
            <a:ext cx="1096605" cy="1107804"/>
          </a:xfrm>
          <a:prstGeom prst="rect">
            <a:avLst/>
          </a:prstGeom>
        </p:spPr>
      </p:pic>
      <p:pic>
        <p:nvPicPr>
          <p:cNvPr id="9" name="Content Placeholder 18">
            <a:extLst>
              <a:ext uri="{FF2B5EF4-FFF2-40B4-BE49-F238E27FC236}">
                <a16:creationId xmlns:a16="http://schemas.microsoft.com/office/drawing/2014/main" id="{B0D8FDED-A85F-F89F-A6A1-3BE54FCAC3D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 rot="20341771">
            <a:off x="10319364" y="-453214"/>
            <a:ext cx="1838752" cy="1838752"/>
          </a:xfrm>
          <a:prstGeom prst="rect">
            <a:avLst/>
          </a:prstGeom>
        </p:spPr>
      </p:pic>
      <p:pic>
        <p:nvPicPr>
          <p:cNvPr id="10" name="Content Placeholder 18">
            <a:extLst>
              <a:ext uri="{FF2B5EF4-FFF2-40B4-BE49-F238E27FC236}">
                <a16:creationId xmlns:a16="http://schemas.microsoft.com/office/drawing/2014/main" id="{000334DC-799E-820F-0127-64A3DF2F75B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 rot="887815">
            <a:off x="10600780" y="148976"/>
            <a:ext cx="1221359" cy="122135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DD94B44-0C7B-16D4-8B87-D314C68CB299}"/>
              </a:ext>
            </a:extLst>
          </p:cNvPr>
          <p:cNvSpPr/>
          <p:nvPr/>
        </p:nvSpPr>
        <p:spPr>
          <a:xfrm>
            <a:off x="8472668" y="1338565"/>
            <a:ext cx="3191952" cy="4383967"/>
          </a:xfrm>
          <a:prstGeom prst="rect">
            <a:avLst/>
          </a:prstGeom>
          <a:noFill/>
          <a:ln w="25400">
            <a:solidFill>
              <a:srgbClr val="BE35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3311652828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E39242-3270-4BD8-808C-8DB2BEE59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Managing the emergency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4294967295"/>
          </p:nvPr>
        </p:nvSpPr>
        <p:spPr>
          <a:xfrm>
            <a:off x="1219200" y="3098800"/>
            <a:ext cx="10972800" cy="12065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3600" dirty="0"/>
              <a:t>Manage the emergency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16F806-883F-41D7-8FB3-5746845E8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BF2E0-EE3B-6A4E-9FB9-82DE86E1F02F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4" name="Content Placeholder 6">
            <a:extLst>
              <a:ext uri="{FF2B5EF4-FFF2-40B4-BE49-F238E27FC236}">
                <a16:creationId xmlns:a16="http://schemas.microsoft.com/office/drawing/2014/main" id="{B05365E1-7A5E-6B60-EFF9-C37789D341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795" t="59280" r="50038" b="25402"/>
          <a:stretch/>
        </p:blipFill>
        <p:spPr>
          <a:xfrm rot="1285973">
            <a:off x="10198452" y="68709"/>
            <a:ext cx="1096605" cy="1107804"/>
          </a:xfrm>
          <a:prstGeom prst="rect">
            <a:avLst/>
          </a:prstGeom>
        </p:spPr>
      </p:pic>
      <p:pic>
        <p:nvPicPr>
          <p:cNvPr id="6" name="Content Placeholder 18">
            <a:extLst>
              <a:ext uri="{FF2B5EF4-FFF2-40B4-BE49-F238E27FC236}">
                <a16:creationId xmlns:a16="http://schemas.microsoft.com/office/drawing/2014/main" id="{CBC6B7F3-C8D6-B07F-86AA-D4A54933EC3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rot="20341771">
            <a:off x="10319364" y="-453214"/>
            <a:ext cx="1838752" cy="1838752"/>
          </a:xfrm>
          <a:prstGeom prst="rect">
            <a:avLst/>
          </a:prstGeom>
        </p:spPr>
      </p:pic>
      <p:pic>
        <p:nvPicPr>
          <p:cNvPr id="7" name="Content Placeholder 18">
            <a:extLst>
              <a:ext uri="{FF2B5EF4-FFF2-40B4-BE49-F238E27FC236}">
                <a16:creationId xmlns:a16="http://schemas.microsoft.com/office/drawing/2014/main" id="{AAC0A558-1431-747E-33E1-CB94ED4B656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rot="887815">
            <a:off x="10600780" y="148976"/>
            <a:ext cx="1221359" cy="1221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426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B21FE7-0AAE-4FEF-B1A6-D1A3150BF6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115" y="1553301"/>
            <a:ext cx="7740556" cy="4202038"/>
          </a:xfrm>
          <a:noFill/>
          <a:ln>
            <a:noFill/>
          </a:ln>
        </p:spPr>
        <p:txBody>
          <a:bodyPr vert="horz" lIns="91440" tIns="45720" rIns="91440" bIns="45720" rtlCol="0" anchor="t">
            <a:noAutofit/>
          </a:bodyPr>
          <a:lstStyle/>
          <a:p>
            <a:pPr marL="179705" indent="-179705" rtl="0"/>
            <a:r>
              <a:rPr lang="en" sz="1800" b="1" dirty="0">
                <a:cs typeface="Arial" panose="020B0604020202020204" pitchFamily="34" charset="0"/>
              </a:rPr>
              <a:t>Shock is a life-threatening clinical emergency</a:t>
            </a:r>
            <a:endParaRPr lang="en-US"/>
          </a:p>
          <a:p>
            <a:pPr marL="179705" indent="-179705" rtl="0"/>
            <a:r>
              <a:rPr lang="en" sz="1800" b="1" dirty="0">
                <a:cs typeface="Arial" panose="020B0604020202020204" pitchFamily="34" charset="0"/>
              </a:rPr>
              <a:t>Shock causes circulatory dysfunction which results in:</a:t>
            </a:r>
          </a:p>
          <a:p>
            <a:pPr marL="359410" lvl="1" indent="-179705"/>
            <a:r>
              <a:rPr lang="en" sz="1800" dirty="0">
                <a:cs typeface="Arial" panose="020B0604020202020204" pitchFamily="34" charset="0"/>
              </a:rPr>
              <a:t>reduced supply of O</a:t>
            </a:r>
            <a:r>
              <a:rPr lang="en" sz="1800" baseline="-25000" dirty="0">
                <a:cs typeface="Arial" panose="020B0604020202020204" pitchFamily="34" charset="0"/>
              </a:rPr>
              <a:t>2</a:t>
            </a:r>
            <a:r>
              <a:rPr lang="en" sz="1800" dirty="0">
                <a:cs typeface="Arial" panose="020B0604020202020204" pitchFamily="34" charset="0"/>
              </a:rPr>
              <a:t> (and other nutrients) to tissues</a:t>
            </a:r>
          </a:p>
          <a:p>
            <a:pPr marL="359410" lvl="1" indent="-179705"/>
            <a:r>
              <a:rPr lang="en" sz="1800" dirty="0">
                <a:cs typeface="Arial" panose="020B0604020202020204" pitchFamily="34" charset="0"/>
              </a:rPr>
              <a:t>reduced elimination of metabolites</a:t>
            </a:r>
          </a:p>
          <a:p>
            <a:pPr marL="359410" lvl="1" indent="-179705"/>
            <a:r>
              <a:rPr lang="en" sz="1800" dirty="0">
                <a:latin typeface="Arial"/>
                <a:cs typeface="Arial"/>
              </a:rPr>
              <a:t>cellular dysfunction</a:t>
            </a:r>
            <a:endParaRPr lang="en" sz="1800" dirty="0">
              <a:cs typeface="Arial" panose="020B0604020202020204" pitchFamily="34" charset="0"/>
            </a:endParaRPr>
          </a:p>
          <a:p>
            <a:pPr marL="179705" indent="-179705" rtl="0"/>
            <a:r>
              <a:rPr lang="en" sz="1800" b="1" dirty="0">
                <a:latin typeface="Arial"/>
                <a:cs typeface="Arial"/>
              </a:rPr>
              <a:t>Shock is an imbalance between O</a:t>
            </a:r>
            <a:r>
              <a:rPr lang="fr" sz="1800" b="1" baseline="-25000" dirty="0">
                <a:latin typeface="Arial"/>
                <a:cs typeface="Arial"/>
              </a:rPr>
              <a:t>2</a:t>
            </a:r>
            <a:r>
              <a:rPr lang="fr" sz="1800" b="1" dirty="0">
                <a:latin typeface="Arial"/>
                <a:cs typeface="Arial"/>
              </a:rPr>
              <a:t> </a:t>
            </a:r>
            <a:r>
              <a:rPr lang="fr" sz="1800" b="1" dirty="0" err="1">
                <a:latin typeface="Arial"/>
                <a:cs typeface="Arial"/>
              </a:rPr>
              <a:t>supply</a:t>
            </a:r>
            <a:r>
              <a:rPr lang="fr" sz="1800" b="1" dirty="0">
                <a:latin typeface="Arial"/>
                <a:cs typeface="Arial"/>
              </a:rPr>
              <a:t> and O</a:t>
            </a:r>
            <a:r>
              <a:rPr lang="fr" sz="1800" b="1" baseline="-25000" dirty="0">
                <a:latin typeface="Arial"/>
                <a:cs typeface="Arial"/>
              </a:rPr>
              <a:t>2</a:t>
            </a:r>
            <a:r>
              <a:rPr lang="fr" sz="1800" b="1" dirty="0">
                <a:latin typeface="Arial"/>
                <a:cs typeface="Arial"/>
              </a:rPr>
              <a:t> demand of cells and tissues affecting all vital organs</a:t>
            </a:r>
          </a:p>
          <a:p>
            <a:pPr marL="359410" lvl="1" indent="-179705"/>
            <a:r>
              <a:rPr lang="en" sz="1800" dirty="0">
                <a:cs typeface="Arial" panose="020B0604020202020204" pitchFamily="34" charset="0"/>
              </a:rPr>
              <a:t>neurological function</a:t>
            </a:r>
          </a:p>
          <a:p>
            <a:pPr marL="359410" lvl="1" indent="-179705"/>
            <a:r>
              <a:rPr lang="en" sz="1800" dirty="0">
                <a:cs typeface="Arial" panose="020B0604020202020204" pitchFamily="34" charset="0"/>
              </a:rPr>
              <a:t>kidney function</a:t>
            </a:r>
          </a:p>
          <a:p>
            <a:pPr marL="359410" lvl="1" indent="-179705"/>
            <a:r>
              <a:rPr lang="en" sz="1800" dirty="0">
                <a:cs typeface="Arial" panose="020B0604020202020204" pitchFamily="34" charset="0"/>
              </a:rPr>
              <a:t>cardiac function</a:t>
            </a:r>
          </a:p>
          <a:p>
            <a:pPr marL="359410" lvl="1" indent="-179705"/>
            <a:r>
              <a:rPr lang="en-US" sz="1800" dirty="0">
                <a:cs typeface="Arial" panose="020B0604020202020204" pitchFamily="34" charset="0"/>
              </a:rPr>
              <a:t>r</a:t>
            </a:r>
            <a:r>
              <a:rPr lang="en" sz="1800" dirty="0">
                <a:cs typeface="Arial" panose="020B0604020202020204" pitchFamily="34" charset="0"/>
              </a:rPr>
              <a:t>espiratory function</a:t>
            </a:r>
          </a:p>
          <a:p>
            <a:pPr marL="359410" lvl="1" indent="-179705"/>
            <a:r>
              <a:rPr lang="en" sz="1800" dirty="0">
                <a:cs typeface="Arial" panose="020B0604020202020204" pitchFamily="34" charset="0"/>
              </a:rPr>
              <a:t>others</a:t>
            </a:r>
          </a:p>
        </p:txBody>
      </p:sp>
      <p:sp>
        <p:nvSpPr>
          <p:cNvPr id="262" name="CustomShape 2"/>
          <p:cNvSpPr/>
          <p:nvPr/>
        </p:nvSpPr>
        <p:spPr>
          <a:xfrm>
            <a:off x="471115" y="478926"/>
            <a:ext cx="11568038" cy="812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90000" rtlCol="0"/>
          <a:lstStyle/>
          <a:p>
            <a:pPr>
              <a:lnSpc>
                <a:spcPct val="150000"/>
              </a:lnSpc>
            </a:pPr>
            <a:r>
              <a:rPr lang="en" sz="3200" dirty="0">
                <a:solidFill>
                  <a:srgbClr val="00205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Managing the emergency</a:t>
            </a:r>
            <a:endParaRPr lang="en" sz="3200" dirty="0">
              <a:solidFill>
                <a:srgbClr val="00205C"/>
              </a:solidFill>
              <a:latin typeface="Segoe Condensed"/>
              <a:ea typeface="+mj-ea"/>
              <a:cs typeface="+mj-cs"/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F557E935-0069-499D-A0DB-DAE706963345}"/>
              </a:ext>
            </a:extLst>
          </p:cNvPr>
          <p:cNvPicPr>
            <a:picLocks noChangeArrowheads="1"/>
          </p:cNvPicPr>
          <p:nvPr/>
        </p:nvPicPr>
        <p:blipFill rotWithShape="1">
          <a:blip r:embed="rId3" cstate="email">
            <a:lum contras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49" t="23684" r="6729" b="26684"/>
          <a:stretch/>
        </p:blipFill>
        <p:spPr bwMode="auto">
          <a:xfrm>
            <a:off x="8726796" y="2357863"/>
            <a:ext cx="2908934" cy="147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8741861" y="1671272"/>
            <a:ext cx="2733569" cy="338554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ctr" rtl="0"/>
            <a:r>
              <a:rPr lang="en" sz="1600" b="1" spc="-1" dirty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Physiopathology of shock</a:t>
            </a:r>
            <a:endParaRPr lang="fr-FR" sz="1600" b="1" dirty="0">
              <a:solidFill>
                <a:srgbClr val="00205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883469" y="4447486"/>
            <a:ext cx="2450350" cy="338554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ctr" rtl="0"/>
            <a:r>
              <a:rPr lang="en" sz="1600" b="1" spc="-1" dirty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" sz="1600" b="1" spc="-1" baseline="-25000" dirty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" sz="1600" b="1" spc="-1" dirty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supply </a:t>
            </a:r>
            <a:r>
              <a:rPr lang="en" sz="1600" b="1" spc="-1" dirty="0">
                <a:solidFill>
                  <a:srgbClr val="E059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  <a:r>
              <a:rPr lang="en" sz="1600" b="1" spc="-1" dirty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</a:t>
            </a:r>
            <a:r>
              <a:rPr lang="en" sz="1600" b="1" spc="-1" baseline="-25000" dirty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" sz="1600" b="1" spc="-1" dirty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demand</a:t>
            </a:r>
            <a:endParaRPr lang="fr-FR" sz="1600" b="1" baseline="-25000" dirty="0">
              <a:solidFill>
                <a:srgbClr val="00205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A7673F-B6DA-45AD-8DC2-BF42C0711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BF2E0-EE3B-6A4E-9FB9-82DE86E1F02F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762E2E24-F9AD-DF08-43BB-F896CE1E6EB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795" t="59280" r="50038" b="25402"/>
          <a:stretch/>
        </p:blipFill>
        <p:spPr>
          <a:xfrm rot="1285973">
            <a:off x="10198452" y="68709"/>
            <a:ext cx="1096605" cy="1107804"/>
          </a:xfrm>
          <a:prstGeom prst="rect">
            <a:avLst/>
          </a:prstGeom>
        </p:spPr>
      </p:pic>
      <p:pic>
        <p:nvPicPr>
          <p:cNvPr id="7" name="Content Placeholder 18">
            <a:extLst>
              <a:ext uri="{FF2B5EF4-FFF2-40B4-BE49-F238E27FC236}">
                <a16:creationId xmlns:a16="http://schemas.microsoft.com/office/drawing/2014/main" id="{F886A3F8-AE96-3C5D-24EE-7C3568A5C1A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 rot="20341771">
            <a:off x="10319364" y="-453214"/>
            <a:ext cx="1838752" cy="1838752"/>
          </a:xfrm>
          <a:prstGeom prst="rect">
            <a:avLst/>
          </a:prstGeom>
        </p:spPr>
      </p:pic>
      <p:pic>
        <p:nvPicPr>
          <p:cNvPr id="9" name="Content Placeholder 18">
            <a:extLst>
              <a:ext uri="{FF2B5EF4-FFF2-40B4-BE49-F238E27FC236}">
                <a16:creationId xmlns:a16="http://schemas.microsoft.com/office/drawing/2014/main" id="{A7EC5D67-DF00-C8B3-464C-C9E0DCF650B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 rot="887815">
            <a:off x="10600780" y="148976"/>
            <a:ext cx="1221359" cy="1221359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8B9186E9-AE2C-F9F6-2EEA-240AE9C33572}"/>
              </a:ext>
            </a:extLst>
          </p:cNvPr>
          <p:cNvSpPr/>
          <p:nvPr/>
        </p:nvSpPr>
        <p:spPr>
          <a:xfrm>
            <a:off x="9040007" y="2131452"/>
            <a:ext cx="2137274" cy="2137274"/>
          </a:xfrm>
          <a:prstGeom prst="ellipse">
            <a:avLst/>
          </a:prstGeom>
          <a:noFill/>
          <a:ln w="25400">
            <a:solidFill>
              <a:srgbClr val="99D7D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3663372302"/>
      </p:ext>
    </p:extLst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5">
            <a:extLst>
              <a:ext uri="{FF2B5EF4-FFF2-40B4-BE49-F238E27FC236}">
                <a16:creationId xmlns:a16="http://schemas.microsoft.com/office/drawing/2014/main" id="{7AACA5D7-3118-4C25-B2F3-F45FBD1326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11088" y="2246398"/>
            <a:ext cx="1513443" cy="1664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" dirty="0"/>
              <a:t>Managing the emergency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99798" y="1292399"/>
            <a:ext cx="10972800" cy="5252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" sz="2200" b="1" dirty="0"/>
              <a:t>Systematic shock management</a:t>
            </a:r>
          </a:p>
        </p:txBody>
      </p:sp>
      <p:sp>
        <p:nvSpPr>
          <p:cNvPr id="5" name="Rectangle à coins arrondis 4"/>
          <p:cNvSpPr/>
          <p:nvPr/>
        </p:nvSpPr>
        <p:spPr>
          <a:xfrm>
            <a:off x="4574186" y="1584439"/>
            <a:ext cx="3573467" cy="507837"/>
          </a:xfrm>
          <a:prstGeom prst="roundRect">
            <a:avLst/>
          </a:prstGeom>
          <a:solidFill>
            <a:schemeClr val="bg1"/>
          </a:solidFill>
          <a:ln>
            <a:solidFill>
              <a:srgbClr val="BE354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" sz="1600" b="1" dirty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Signs of shock</a:t>
            </a:r>
          </a:p>
        </p:txBody>
      </p:sp>
      <p:sp>
        <p:nvSpPr>
          <p:cNvPr id="6" name="Rectangle à coins arrondis 5"/>
          <p:cNvSpPr/>
          <p:nvPr/>
        </p:nvSpPr>
        <p:spPr>
          <a:xfrm>
            <a:off x="5576679" y="2386382"/>
            <a:ext cx="1568481" cy="463204"/>
          </a:xfrm>
          <a:prstGeom prst="roundRect">
            <a:avLst/>
          </a:prstGeom>
          <a:solidFill>
            <a:srgbClr val="E05972"/>
          </a:solidFill>
          <a:ln>
            <a:solidFill>
              <a:srgbClr val="BE354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</a:t>
            </a:r>
            <a:r>
              <a:rPr lang="fr-FR" sz="1600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&lt; 94% </a:t>
            </a:r>
          </a:p>
        </p:txBody>
      </p:sp>
      <p:sp>
        <p:nvSpPr>
          <p:cNvPr id="7" name="Rectangle à coins arrondis 6"/>
          <p:cNvSpPr/>
          <p:nvPr/>
        </p:nvSpPr>
        <p:spPr>
          <a:xfrm>
            <a:off x="3107099" y="3357716"/>
            <a:ext cx="746615" cy="463204"/>
          </a:xfrm>
          <a:prstGeom prst="roundRect">
            <a:avLst/>
          </a:prstGeom>
          <a:solidFill>
            <a:srgbClr val="BE3547"/>
          </a:solidFill>
          <a:ln>
            <a:solidFill>
              <a:srgbClr val="BE354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</a:t>
            </a:r>
          </a:p>
        </p:txBody>
      </p:sp>
      <p:sp>
        <p:nvSpPr>
          <p:cNvPr id="8" name="Rectangle à coins arrondis 7"/>
          <p:cNvSpPr/>
          <p:nvPr/>
        </p:nvSpPr>
        <p:spPr>
          <a:xfrm>
            <a:off x="1094293" y="4367379"/>
            <a:ext cx="4772226" cy="992924"/>
          </a:xfrm>
          <a:prstGeom prst="roundRect">
            <a:avLst/>
          </a:prstGeom>
          <a:solidFill>
            <a:schemeClr val="bg1"/>
          </a:solidFill>
          <a:ln>
            <a:solidFill>
              <a:srgbClr val="BE354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1600" dirty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Oxygen therapy (SpO</a:t>
            </a:r>
            <a:r>
              <a:rPr lang="en-US" sz="1600" baseline="-25000" dirty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600" dirty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target &gt; 94% )</a:t>
            </a:r>
          </a:p>
          <a:p>
            <a:pPr algn="ctr"/>
            <a:r>
              <a:rPr lang="en-US" sz="1600" dirty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Face mask with reservoir at 10–15 L/min</a:t>
            </a:r>
          </a:p>
          <a:p>
            <a:pPr algn="ctr"/>
            <a:r>
              <a:rPr lang="en-US" sz="1600" dirty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nasal prongs +/- mask in children</a:t>
            </a:r>
            <a:endParaRPr lang="fr-FR" sz="1600" dirty="0">
              <a:solidFill>
                <a:srgbClr val="00205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à coins arrondis 8"/>
          <p:cNvSpPr/>
          <p:nvPr/>
        </p:nvSpPr>
        <p:spPr>
          <a:xfrm>
            <a:off x="9120874" y="3358031"/>
            <a:ext cx="746615" cy="463204"/>
          </a:xfrm>
          <a:prstGeom prst="roundRect">
            <a:avLst/>
          </a:prstGeom>
          <a:solidFill>
            <a:srgbClr val="99D7DF"/>
          </a:solidFill>
          <a:ln>
            <a:solidFill>
              <a:srgbClr val="99D7D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600" dirty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</a:p>
        </p:txBody>
      </p:sp>
      <p:cxnSp>
        <p:nvCxnSpPr>
          <p:cNvPr id="12" name="Connecteur droit avec flèche 11"/>
          <p:cNvCxnSpPr>
            <a:cxnSpLocks/>
            <a:stCxn id="5" idx="2"/>
            <a:endCxn id="6" idx="0"/>
          </p:cNvCxnSpPr>
          <p:nvPr/>
        </p:nvCxnSpPr>
        <p:spPr>
          <a:xfrm>
            <a:off x="6360920" y="2092276"/>
            <a:ext cx="0" cy="294106"/>
          </a:xfrm>
          <a:prstGeom prst="straightConnector1">
            <a:avLst/>
          </a:prstGeom>
          <a:ln w="12700">
            <a:solidFill>
              <a:srgbClr val="E0597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en angle 13"/>
          <p:cNvCxnSpPr>
            <a:cxnSpLocks/>
            <a:stCxn id="6" idx="2"/>
            <a:endCxn id="7" idx="0"/>
          </p:cNvCxnSpPr>
          <p:nvPr/>
        </p:nvCxnSpPr>
        <p:spPr>
          <a:xfrm rot="5400000">
            <a:off x="4666599" y="1663395"/>
            <a:ext cx="508130" cy="2880513"/>
          </a:xfrm>
          <a:prstGeom prst="bentConnector3">
            <a:avLst/>
          </a:prstGeom>
          <a:ln w="12700">
            <a:solidFill>
              <a:srgbClr val="E0597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en angle 15"/>
          <p:cNvCxnSpPr>
            <a:cxnSpLocks/>
            <a:stCxn id="6" idx="2"/>
            <a:endCxn id="9" idx="0"/>
          </p:cNvCxnSpPr>
          <p:nvPr/>
        </p:nvCxnSpPr>
        <p:spPr>
          <a:xfrm rot="16200000" flipH="1">
            <a:off x="7673329" y="1537177"/>
            <a:ext cx="508445" cy="3133262"/>
          </a:xfrm>
          <a:prstGeom prst="bentConnector3">
            <a:avLst/>
          </a:prstGeom>
          <a:ln w="12700">
            <a:solidFill>
              <a:srgbClr val="E0597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/>
          <p:cNvCxnSpPr>
            <a:cxnSpLocks/>
          </p:cNvCxnSpPr>
          <p:nvPr/>
        </p:nvCxnSpPr>
        <p:spPr>
          <a:xfrm>
            <a:off x="9494182" y="3799191"/>
            <a:ext cx="0" cy="270909"/>
          </a:xfrm>
          <a:prstGeom prst="straightConnector1">
            <a:avLst/>
          </a:prstGeom>
          <a:ln w="12700">
            <a:solidFill>
              <a:srgbClr val="E0597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/>
          <p:cNvCxnSpPr>
            <a:cxnSpLocks/>
            <a:stCxn id="7" idx="2"/>
            <a:endCxn id="8" idx="0"/>
          </p:cNvCxnSpPr>
          <p:nvPr/>
        </p:nvCxnSpPr>
        <p:spPr>
          <a:xfrm flipH="1">
            <a:off x="3480406" y="3820920"/>
            <a:ext cx="1" cy="546459"/>
          </a:xfrm>
          <a:prstGeom prst="straightConnector1">
            <a:avLst/>
          </a:prstGeom>
          <a:ln w="12700">
            <a:solidFill>
              <a:srgbClr val="E0597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/>
          <p:cNvCxnSpPr>
            <a:cxnSpLocks/>
            <a:stCxn id="8" idx="3"/>
          </p:cNvCxnSpPr>
          <p:nvPr/>
        </p:nvCxnSpPr>
        <p:spPr>
          <a:xfrm>
            <a:off x="5866519" y="4863841"/>
            <a:ext cx="1137182" cy="0"/>
          </a:xfrm>
          <a:prstGeom prst="straightConnector1">
            <a:avLst/>
          </a:prstGeom>
          <a:ln w="12700">
            <a:solidFill>
              <a:srgbClr val="E0597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Décagone 26"/>
          <p:cNvSpPr/>
          <p:nvPr/>
        </p:nvSpPr>
        <p:spPr>
          <a:xfrm>
            <a:off x="5027687" y="2311385"/>
            <a:ext cx="590843" cy="590843"/>
          </a:xfrm>
          <a:prstGeom prst="decagon">
            <a:avLst/>
          </a:prstGeom>
          <a:solidFill>
            <a:srgbClr val="BE3547"/>
          </a:solidFill>
          <a:ln>
            <a:solidFill>
              <a:srgbClr val="BE35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9" name="Rectangle à coins arrondis 18"/>
          <p:cNvSpPr/>
          <p:nvPr/>
        </p:nvSpPr>
        <p:spPr>
          <a:xfrm>
            <a:off x="6995561" y="4046859"/>
            <a:ext cx="4747180" cy="1633964"/>
          </a:xfrm>
          <a:prstGeom prst="roundRect">
            <a:avLst/>
          </a:prstGeom>
          <a:solidFill>
            <a:srgbClr val="E05972"/>
          </a:solidFill>
          <a:ln>
            <a:solidFill>
              <a:srgbClr val="BE354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1600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Fluid resuscitation</a:t>
            </a:r>
          </a:p>
          <a:p>
            <a:pPr algn="ctr"/>
            <a:r>
              <a:rPr lang="fr-FR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Place secure IV or IO access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Administer the initial fluid bolus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Crystalloid solutions: Ringer’s lactate </a:t>
            </a:r>
            <a:b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 0.9% Saline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Blood </a:t>
            </a:r>
            <a:r>
              <a:rPr lang="fr-FR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transfusion</a:t>
            </a:r>
            <a:r>
              <a:rPr lang="fr-FR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if </a:t>
            </a:r>
            <a:r>
              <a:rPr lang="fr-FR" sz="1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indicated</a:t>
            </a:r>
            <a:endParaRPr lang="fr-FR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Décagone 21"/>
          <p:cNvSpPr/>
          <p:nvPr/>
        </p:nvSpPr>
        <p:spPr>
          <a:xfrm>
            <a:off x="6520786" y="4115340"/>
            <a:ext cx="590843" cy="590843"/>
          </a:xfrm>
          <a:prstGeom prst="decagon">
            <a:avLst/>
          </a:prstGeom>
          <a:solidFill>
            <a:srgbClr val="BE3547"/>
          </a:solidFill>
          <a:ln>
            <a:solidFill>
              <a:srgbClr val="BE35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99F9528-9AD1-4874-BAD9-A63E67EB3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BF2E0-EE3B-6A4E-9FB9-82DE86E1F02F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4" name="Content Placeholder 6">
            <a:extLst>
              <a:ext uri="{FF2B5EF4-FFF2-40B4-BE49-F238E27FC236}">
                <a16:creationId xmlns:a16="http://schemas.microsoft.com/office/drawing/2014/main" id="{3B561417-1C88-D973-29A6-935E8B18E72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795" t="59280" r="50038" b="25402"/>
          <a:stretch/>
        </p:blipFill>
        <p:spPr>
          <a:xfrm rot="1285973">
            <a:off x="10198452" y="68709"/>
            <a:ext cx="1096605" cy="1107804"/>
          </a:xfrm>
          <a:prstGeom prst="rect">
            <a:avLst/>
          </a:prstGeom>
        </p:spPr>
      </p:pic>
      <p:pic>
        <p:nvPicPr>
          <p:cNvPr id="11" name="Content Placeholder 18">
            <a:extLst>
              <a:ext uri="{FF2B5EF4-FFF2-40B4-BE49-F238E27FC236}">
                <a16:creationId xmlns:a16="http://schemas.microsoft.com/office/drawing/2014/main" id="{04DE77EF-DF5C-788F-86D0-D314EDB0D5B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 rot="20341771">
            <a:off x="10319364" y="-453214"/>
            <a:ext cx="1838752" cy="1838752"/>
          </a:xfrm>
          <a:prstGeom prst="rect">
            <a:avLst/>
          </a:prstGeom>
        </p:spPr>
      </p:pic>
      <p:pic>
        <p:nvPicPr>
          <p:cNvPr id="13" name="Content Placeholder 18">
            <a:extLst>
              <a:ext uri="{FF2B5EF4-FFF2-40B4-BE49-F238E27FC236}">
                <a16:creationId xmlns:a16="http://schemas.microsoft.com/office/drawing/2014/main" id="{4DF7BAA0-E7AD-406F-B056-9E0D7373FA7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 rot="887815">
            <a:off x="10600780" y="148976"/>
            <a:ext cx="1221359" cy="1221359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52999835-C6B7-22B0-E06C-601DBDBEA72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40026" y="3138739"/>
            <a:ext cx="1225570" cy="122557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7AEE3929-837B-DDAE-DFFC-AB3EA86D326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698187" y="3113102"/>
            <a:ext cx="1225570" cy="122557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127CA6C7-7A66-A489-C760-6AE480686DB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0156" t="10335" r="12013" b="15746"/>
          <a:stretch/>
        </p:blipFill>
        <p:spPr>
          <a:xfrm>
            <a:off x="969022" y="2056042"/>
            <a:ext cx="1329059" cy="1270001"/>
          </a:xfrm>
          <a:prstGeom prst="rect">
            <a:avLst/>
          </a:prstGeom>
        </p:spPr>
      </p:pic>
      <p:pic>
        <p:nvPicPr>
          <p:cNvPr id="51" name="Google Shape;167;p47">
            <a:extLst>
              <a:ext uri="{FF2B5EF4-FFF2-40B4-BE49-F238E27FC236}">
                <a16:creationId xmlns:a16="http://schemas.microsoft.com/office/drawing/2014/main" id="{8BC512C4-23FD-B76F-3F4B-D57AB3A20490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462664" y="1861766"/>
            <a:ext cx="578192" cy="1049230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Oval 51">
            <a:extLst>
              <a:ext uri="{FF2B5EF4-FFF2-40B4-BE49-F238E27FC236}">
                <a16:creationId xmlns:a16="http://schemas.microsoft.com/office/drawing/2014/main" id="{B6B5C341-A70E-1142-A4E9-77655CDEDC89}"/>
              </a:ext>
            </a:extLst>
          </p:cNvPr>
          <p:cNvSpPr/>
          <p:nvPr/>
        </p:nvSpPr>
        <p:spPr>
          <a:xfrm>
            <a:off x="8179095" y="1773385"/>
            <a:ext cx="1179522" cy="1179522"/>
          </a:xfrm>
          <a:prstGeom prst="ellipse">
            <a:avLst/>
          </a:prstGeom>
          <a:noFill/>
          <a:ln w="19050">
            <a:solidFill>
              <a:srgbClr val="99D7D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1921308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27" grpId="0" animBg="1"/>
      <p:bldP spid="19" grpId="0" animBg="1"/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ectangle 75">
            <a:extLst>
              <a:ext uri="{FF2B5EF4-FFF2-40B4-BE49-F238E27FC236}">
                <a16:creationId xmlns:a16="http://schemas.microsoft.com/office/drawing/2014/main" id="{43454C65-E3A0-FB23-94FA-D9BB75A8E928}"/>
              </a:ext>
            </a:extLst>
          </p:cNvPr>
          <p:cNvSpPr/>
          <p:nvPr/>
        </p:nvSpPr>
        <p:spPr>
          <a:xfrm>
            <a:off x="6936696" y="2766467"/>
            <a:ext cx="4377841" cy="2545616"/>
          </a:xfrm>
          <a:prstGeom prst="rect">
            <a:avLst/>
          </a:prstGeom>
          <a:solidFill>
            <a:srgbClr val="99D7DF">
              <a:alpha val="20000"/>
            </a:srgbClr>
          </a:solidFill>
          <a:ln>
            <a:solidFill>
              <a:srgbClr val="E059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269E346B-C7F4-7F75-3749-5993133B1703}"/>
              </a:ext>
            </a:extLst>
          </p:cNvPr>
          <p:cNvSpPr/>
          <p:nvPr/>
        </p:nvSpPr>
        <p:spPr>
          <a:xfrm>
            <a:off x="4929629" y="3843582"/>
            <a:ext cx="2099953" cy="412598"/>
          </a:xfrm>
          <a:prstGeom prst="rect">
            <a:avLst/>
          </a:prstGeom>
          <a:solidFill>
            <a:srgbClr val="BE3547"/>
          </a:solidFill>
          <a:ln>
            <a:solidFill>
              <a:srgbClr val="BE35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5" name="Rectangle à coins arrondis 4"/>
          <p:cNvSpPr/>
          <p:nvPr/>
        </p:nvSpPr>
        <p:spPr>
          <a:xfrm>
            <a:off x="447040" y="1954774"/>
            <a:ext cx="1933001" cy="601466"/>
          </a:xfrm>
          <a:prstGeom prst="roundRect">
            <a:avLst/>
          </a:prstGeom>
          <a:ln>
            <a:solidFill>
              <a:srgbClr val="BE354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Place 2 large  gauge access (IV or IO</a:t>
            </a:r>
            <a:r>
              <a:rPr lang="fr-FR" sz="1400" dirty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7" name="Rectangle à coins arrondis 6"/>
          <p:cNvSpPr/>
          <p:nvPr/>
        </p:nvSpPr>
        <p:spPr>
          <a:xfrm>
            <a:off x="3184783" y="1957220"/>
            <a:ext cx="2486769" cy="593975"/>
          </a:xfrm>
          <a:prstGeom prst="roundRect">
            <a:avLst/>
          </a:prstGeom>
          <a:ln>
            <a:solidFill>
              <a:srgbClr val="BE354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" sz="1400" dirty="0">
                <a:solidFill>
                  <a:srgbClr val="00205C"/>
                </a:solidFill>
                <a:latin typeface="Arial"/>
                <a:cs typeface="Arial"/>
              </a:rPr>
              <a:t>Infuse isotonic crystalloid liquid: RL or NaCl 0.9%</a:t>
            </a:r>
          </a:p>
        </p:txBody>
      </p:sp>
      <p:sp>
        <p:nvSpPr>
          <p:cNvPr id="8" name="Rectangle à coins arrondis 7"/>
          <p:cNvSpPr/>
          <p:nvPr/>
        </p:nvSpPr>
        <p:spPr>
          <a:xfrm>
            <a:off x="6520449" y="1954774"/>
            <a:ext cx="2055181" cy="593975"/>
          </a:xfrm>
          <a:prstGeom prst="roundRect">
            <a:avLst/>
          </a:prstGeom>
          <a:ln>
            <a:solidFill>
              <a:srgbClr val="BE354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Determine the quantity and flow rate of fluids</a:t>
            </a:r>
            <a:endParaRPr lang="fr-FR" sz="1400" dirty="0">
              <a:solidFill>
                <a:srgbClr val="00205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à coins arrondis 8"/>
          <p:cNvSpPr/>
          <p:nvPr/>
        </p:nvSpPr>
        <p:spPr>
          <a:xfrm>
            <a:off x="632436" y="3036345"/>
            <a:ext cx="1152737" cy="593975"/>
          </a:xfrm>
          <a:prstGeom prst="roundRect">
            <a:avLst/>
          </a:prstGeom>
          <a:solidFill>
            <a:srgbClr val="99D7DF">
              <a:alpha val="20000"/>
            </a:srgbClr>
          </a:solidFill>
          <a:ln>
            <a:solidFill>
              <a:srgbClr val="99D7DF">
                <a:alpha val="20000"/>
              </a:srgb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Child</a:t>
            </a:r>
          </a:p>
        </p:txBody>
      </p:sp>
      <p:sp>
        <p:nvSpPr>
          <p:cNvPr id="10" name="Rectangle à coins arrondis 9"/>
          <p:cNvSpPr/>
          <p:nvPr/>
        </p:nvSpPr>
        <p:spPr>
          <a:xfrm>
            <a:off x="2193386" y="3038449"/>
            <a:ext cx="2735001" cy="593975"/>
          </a:xfrm>
          <a:prstGeom prst="roundRect">
            <a:avLst/>
          </a:prstGeom>
          <a:ln>
            <a:solidFill>
              <a:srgbClr val="E0597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Initial bolus: 10–20 mL/kg</a:t>
            </a:r>
          </a:p>
          <a:p>
            <a:pPr algn="ctr"/>
            <a:r>
              <a:rPr lang="en-US" sz="1400" dirty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30 to 60 minutes</a:t>
            </a:r>
            <a:endParaRPr lang="fr-FR" sz="1400" dirty="0">
              <a:solidFill>
                <a:srgbClr val="00205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à coins arrondis 10"/>
          <p:cNvSpPr/>
          <p:nvPr/>
        </p:nvSpPr>
        <p:spPr>
          <a:xfrm>
            <a:off x="7157520" y="3039468"/>
            <a:ext cx="1946153" cy="593975"/>
          </a:xfrm>
          <a:prstGeom prst="roundRect">
            <a:avLst/>
          </a:prstGeom>
          <a:ln>
            <a:solidFill>
              <a:srgbClr val="BE354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400" dirty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</a:t>
            </a:r>
            <a:r>
              <a:rPr lang="fr-FR" sz="1400" dirty="0" err="1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mL</a:t>
            </a:r>
            <a:r>
              <a:rPr lang="fr-FR" sz="1400" dirty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/kg</a:t>
            </a:r>
          </a:p>
          <a:p>
            <a:pPr algn="ctr"/>
            <a:r>
              <a:rPr lang="fr-FR" sz="1400" dirty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 30 minutes</a:t>
            </a:r>
          </a:p>
        </p:txBody>
      </p:sp>
      <p:sp>
        <p:nvSpPr>
          <p:cNvPr id="12" name="Rectangle à coins arrondis 11"/>
          <p:cNvSpPr/>
          <p:nvPr/>
        </p:nvSpPr>
        <p:spPr>
          <a:xfrm>
            <a:off x="5404908" y="3036345"/>
            <a:ext cx="1096765" cy="593975"/>
          </a:xfrm>
          <a:prstGeom prst="roundRect">
            <a:avLst/>
          </a:prstGeom>
          <a:solidFill>
            <a:srgbClr val="E05972"/>
          </a:solidFill>
          <a:ln>
            <a:solidFill>
              <a:srgbClr val="E0597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Reassess</a:t>
            </a:r>
          </a:p>
        </p:txBody>
      </p:sp>
      <p:sp>
        <p:nvSpPr>
          <p:cNvPr id="16" name="Rectangle à coins arrondis 15"/>
          <p:cNvSpPr/>
          <p:nvPr/>
        </p:nvSpPr>
        <p:spPr>
          <a:xfrm>
            <a:off x="632434" y="4503745"/>
            <a:ext cx="1152737" cy="593975"/>
          </a:xfrm>
          <a:prstGeom prst="roundRect">
            <a:avLst/>
          </a:prstGeom>
          <a:solidFill>
            <a:srgbClr val="99D7DF"/>
          </a:solidFill>
          <a:ln>
            <a:solidFill>
              <a:srgbClr val="99D7D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" sz="1400" b="1" dirty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Adult</a:t>
            </a:r>
          </a:p>
        </p:txBody>
      </p:sp>
      <p:sp>
        <p:nvSpPr>
          <p:cNvPr id="17" name="Rectangle à coins arrondis 16"/>
          <p:cNvSpPr/>
          <p:nvPr/>
        </p:nvSpPr>
        <p:spPr>
          <a:xfrm>
            <a:off x="2193386" y="4365913"/>
            <a:ext cx="2735001" cy="869639"/>
          </a:xfrm>
          <a:prstGeom prst="roundRect">
            <a:avLst/>
          </a:prstGeom>
          <a:ln>
            <a:solidFill>
              <a:srgbClr val="E0597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Bolus of 500mL </a:t>
            </a:r>
          </a:p>
          <a:p>
            <a:pPr algn="ctr"/>
            <a:r>
              <a:rPr lang="en-US" sz="1400" dirty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Administer in increments of 500 m</a:t>
            </a:r>
            <a:r>
              <a:rPr lang="fr-FR" sz="1400" dirty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</a:p>
        </p:txBody>
      </p:sp>
      <p:sp>
        <p:nvSpPr>
          <p:cNvPr id="18" name="Rectangle à coins arrondis 17"/>
          <p:cNvSpPr/>
          <p:nvPr/>
        </p:nvSpPr>
        <p:spPr>
          <a:xfrm>
            <a:off x="7157521" y="4365305"/>
            <a:ext cx="1946153" cy="869639"/>
          </a:xfrm>
          <a:prstGeom prst="roundRect">
            <a:avLst/>
          </a:prstGeom>
          <a:ln>
            <a:solidFill>
              <a:srgbClr val="BE354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 dirty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Give another bolus</a:t>
            </a:r>
          </a:p>
          <a:p>
            <a:pPr algn="ctr"/>
            <a:r>
              <a:rPr lang="en-US" sz="1400" dirty="0">
                <a:solidFill>
                  <a:srgbClr val="00205C"/>
                </a:solidFill>
                <a:latin typeface="Arial"/>
                <a:cs typeface="Arial"/>
              </a:rPr>
              <a:t>Up to 30 mL/kg in 1st three hours or until</a:t>
            </a:r>
          </a:p>
          <a:p>
            <a:pPr algn="ctr"/>
            <a:r>
              <a:rPr lang="en-US" sz="1400" dirty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normalization of perfusion</a:t>
            </a:r>
            <a:endParaRPr lang="fr-FR" sz="1400" dirty="0">
              <a:solidFill>
                <a:srgbClr val="00205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à coins arrondis 18"/>
          <p:cNvSpPr/>
          <p:nvPr/>
        </p:nvSpPr>
        <p:spPr>
          <a:xfrm>
            <a:off x="5404909" y="4503802"/>
            <a:ext cx="1096764" cy="593975"/>
          </a:xfrm>
          <a:prstGeom prst="roundRect">
            <a:avLst/>
          </a:prstGeom>
          <a:solidFill>
            <a:srgbClr val="E05972"/>
          </a:solidFill>
          <a:ln>
            <a:solidFill>
              <a:srgbClr val="E0597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Reassess</a:t>
            </a:r>
          </a:p>
        </p:txBody>
      </p:sp>
      <p:cxnSp>
        <p:nvCxnSpPr>
          <p:cNvPr id="21" name="Connecteur droit avec flèche 20"/>
          <p:cNvCxnSpPr>
            <a:cxnSpLocks/>
            <a:stCxn id="5" idx="3"/>
            <a:endCxn id="7" idx="1"/>
          </p:cNvCxnSpPr>
          <p:nvPr/>
        </p:nvCxnSpPr>
        <p:spPr>
          <a:xfrm flipV="1">
            <a:off x="2380041" y="2254208"/>
            <a:ext cx="804742" cy="1299"/>
          </a:xfrm>
          <a:prstGeom prst="straightConnector1">
            <a:avLst/>
          </a:prstGeom>
          <a:ln w="12700">
            <a:solidFill>
              <a:srgbClr val="BE354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/>
          <p:cNvCxnSpPr>
            <a:cxnSpLocks/>
            <a:stCxn id="9" idx="3"/>
            <a:endCxn id="10" idx="1"/>
          </p:cNvCxnSpPr>
          <p:nvPr/>
        </p:nvCxnSpPr>
        <p:spPr>
          <a:xfrm>
            <a:off x="1785173" y="3333333"/>
            <a:ext cx="408213" cy="2104"/>
          </a:xfrm>
          <a:prstGeom prst="straightConnector1">
            <a:avLst/>
          </a:prstGeom>
          <a:ln w="12700">
            <a:solidFill>
              <a:srgbClr val="E0597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/>
          <p:cNvCxnSpPr>
            <a:cxnSpLocks/>
            <a:stCxn id="10" idx="3"/>
            <a:endCxn id="12" idx="1"/>
          </p:cNvCxnSpPr>
          <p:nvPr/>
        </p:nvCxnSpPr>
        <p:spPr>
          <a:xfrm flipV="1">
            <a:off x="4928387" y="3333333"/>
            <a:ext cx="476521" cy="2104"/>
          </a:xfrm>
          <a:prstGeom prst="straightConnector1">
            <a:avLst/>
          </a:prstGeom>
          <a:ln w="12700">
            <a:solidFill>
              <a:srgbClr val="E0597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avec flèche 28"/>
          <p:cNvCxnSpPr>
            <a:cxnSpLocks/>
            <a:stCxn id="12" idx="3"/>
            <a:endCxn id="11" idx="1"/>
          </p:cNvCxnSpPr>
          <p:nvPr/>
        </p:nvCxnSpPr>
        <p:spPr>
          <a:xfrm>
            <a:off x="6501673" y="3333333"/>
            <a:ext cx="655847" cy="3123"/>
          </a:xfrm>
          <a:prstGeom prst="straightConnector1">
            <a:avLst/>
          </a:prstGeom>
          <a:ln w="12700">
            <a:solidFill>
              <a:srgbClr val="BE354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/>
          <p:cNvCxnSpPr>
            <a:cxnSpLocks/>
            <a:stCxn id="16" idx="3"/>
            <a:endCxn id="17" idx="1"/>
          </p:cNvCxnSpPr>
          <p:nvPr/>
        </p:nvCxnSpPr>
        <p:spPr>
          <a:xfrm>
            <a:off x="1785171" y="4800733"/>
            <a:ext cx="408215" cy="0"/>
          </a:xfrm>
          <a:prstGeom prst="straightConnector1">
            <a:avLst/>
          </a:prstGeom>
          <a:ln w="12700">
            <a:solidFill>
              <a:srgbClr val="E0597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2"/>
          <p:cNvCxnSpPr>
            <a:cxnSpLocks/>
            <a:stCxn id="17" idx="3"/>
            <a:endCxn id="19" idx="1"/>
          </p:cNvCxnSpPr>
          <p:nvPr/>
        </p:nvCxnSpPr>
        <p:spPr>
          <a:xfrm>
            <a:off x="4928387" y="4800733"/>
            <a:ext cx="476522" cy="57"/>
          </a:xfrm>
          <a:prstGeom prst="straightConnector1">
            <a:avLst/>
          </a:prstGeom>
          <a:ln w="12700">
            <a:solidFill>
              <a:srgbClr val="E0597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avec flèche 34"/>
          <p:cNvCxnSpPr>
            <a:cxnSpLocks/>
            <a:stCxn id="19" idx="3"/>
            <a:endCxn id="18" idx="1"/>
          </p:cNvCxnSpPr>
          <p:nvPr/>
        </p:nvCxnSpPr>
        <p:spPr>
          <a:xfrm flipV="1">
            <a:off x="6501673" y="4800125"/>
            <a:ext cx="655848" cy="665"/>
          </a:xfrm>
          <a:prstGeom prst="straightConnector1">
            <a:avLst/>
          </a:prstGeom>
          <a:ln w="12700">
            <a:solidFill>
              <a:srgbClr val="BE354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5953291" y="-760062"/>
            <a:ext cx="237288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b="1" cap="all" dirty="0">
                <a:solidFill>
                  <a:srgbClr val="BE35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not </a:t>
            </a:r>
            <a:r>
              <a:rPr lang="fr-FR" sz="1400" b="1" cap="all" dirty="0" err="1">
                <a:solidFill>
                  <a:srgbClr val="BE35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responding</a:t>
            </a:r>
            <a:endParaRPr lang="fr-FR" sz="1400" b="1" cap="all" dirty="0">
              <a:solidFill>
                <a:srgbClr val="BE35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4" name="Connecteur droit avec flèche 43"/>
          <p:cNvCxnSpPr>
            <a:stCxn id="7" idx="3"/>
            <a:endCxn id="8" idx="1"/>
          </p:cNvCxnSpPr>
          <p:nvPr/>
        </p:nvCxnSpPr>
        <p:spPr>
          <a:xfrm flipV="1">
            <a:off x="5671552" y="2251762"/>
            <a:ext cx="848897" cy="2446"/>
          </a:xfrm>
          <a:prstGeom prst="straightConnector1">
            <a:avLst/>
          </a:prstGeom>
          <a:ln w="12700">
            <a:solidFill>
              <a:srgbClr val="BE354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à coins arrondis 44"/>
          <p:cNvSpPr/>
          <p:nvPr/>
        </p:nvSpPr>
        <p:spPr>
          <a:xfrm>
            <a:off x="480348" y="2709224"/>
            <a:ext cx="10904643" cy="2679312"/>
          </a:xfrm>
          <a:prstGeom prst="rect">
            <a:avLst/>
          </a:prstGeom>
          <a:noFill/>
          <a:ln w="25400">
            <a:solidFill>
              <a:srgbClr val="BE3547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7" name="Connecteur en angle 46"/>
          <p:cNvCxnSpPr>
            <a:cxnSpLocks/>
          </p:cNvCxnSpPr>
          <p:nvPr/>
        </p:nvCxnSpPr>
        <p:spPr>
          <a:xfrm>
            <a:off x="8551764" y="2238456"/>
            <a:ext cx="2868076" cy="1813372"/>
          </a:xfrm>
          <a:prstGeom prst="bentConnector3">
            <a:avLst>
              <a:gd name="adj1" fmla="val 107971"/>
            </a:avLst>
          </a:prstGeom>
          <a:ln w="25400">
            <a:solidFill>
              <a:srgbClr val="BE3547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itre 1"/>
          <p:cNvSpPr>
            <a:spLocks noGrp="1"/>
          </p:cNvSpPr>
          <p:nvPr>
            <p:ph type="title"/>
          </p:nvPr>
        </p:nvSpPr>
        <p:spPr>
          <a:xfrm>
            <a:off x="447040" y="716223"/>
            <a:ext cx="10972800" cy="538143"/>
          </a:xfrm>
        </p:spPr>
        <p:txBody>
          <a:bodyPr>
            <a:normAutofit/>
          </a:bodyPr>
          <a:lstStyle/>
          <a:p>
            <a:r>
              <a:rPr lang="en" dirty="0"/>
              <a:t>Managing the emergency</a:t>
            </a:r>
          </a:p>
        </p:txBody>
      </p:sp>
      <p:sp>
        <p:nvSpPr>
          <p:cNvPr id="32" name="Espace réservé du contenu 2"/>
          <p:cNvSpPr>
            <a:spLocks noGrp="1"/>
          </p:cNvSpPr>
          <p:nvPr>
            <p:ph idx="1"/>
          </p:nvPr>
        </p:nvSpPr>
        <p:spPr>
          <a:xfrm>
            <a:off x="466891" y="1321624"/>
            <a:ext cx="4568745" cy="415304"/>
          </a:xfrm>
          <a:solidFill>
            <a:schemeClr val="bg1"/>
          </a:solidFill>
        </p:spPr>
        <p:txBody>
          <a:bodyPr rtlCol="0">
            <a:normAutofit/>
          </a:bodyPr>
          <a:lstStyle/>
          <a:p>
            <a:pPr marL="0" indent="0" rtl="0">
              <a:buNone/>
            </a:pPr>
            <a:r>
              <a:rPr lang="en" b="1" dirty="0"/>
              <a:t>Fluid challenge: intial management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9298AD7-25BA-47A9-A0C0-6D0FA8628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BF2E0-EE3B-6A4E-9FB9-82DE86E1F02F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C95556F-ACA8-4E28-88E4-502EBE866AA5}"/>
              </a:ext>
            </a:extLst>
          </p:cNvPr>
          <p:cNvSpPr txBox="1"/>
          <p:nvPr/>
        </p:nvSpPr>
        <p:spPr>
          <a:xfrm>
            <a:off x="7726615" y="794230"/>
            <a:ext cx="262531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2000" dirty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shock still present,</a:t>
            </a:r>
          </a:p>
          <a:p>
            <a:r>
              <a:rPr lang="en" sz="2000" b="1" dirty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take further action</a:t>
            </a:r>
          </a:p>
        </p:txBody>
      </p:sp>
      <p:sp>
        <p:nvSpPr>
          <p:cNvPr id="37" name="Rectangle à coins arrondis 10">
            <a:extLst>
              <a:ext uri="{FF2B5EF4-FFF2-40B4-BE49-F238E27FC236}">
                <a16:creationId xmlns:a16="http://schemas.microsoft.com/office/drawing/2014/main" id="{85729E36-5242-4136-8BAD-DD5CB8AC99A6}"/>
              </a:ext>
            </a:extLst>
          </p:cNvPr>
          <p:cNvSpPr/>
          <p:nvPr/>
        </p:nvSpPr>
        <p:spPr>
          <a:xfrm>
            <a:off x="9393996" y="2928249"/>
            <a:ext cx="1848349" cy="817179"/>
          </a:xfrm>
          <a:prstGeom prst="roundRect">
            <a:avLst/>
          </a:prstGeom>
          <a:ln>
            <a:solidFill>
              <a:srgbClr val="BE354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shock still present,</a:t>
            </a:r>
          </a:p>
          <a:p>
            <a:pPr algn="ctr"/>
            <a:r>
              <a:rPr lang="en-US" sz="1400" dirty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take further action</a:t>
            </a:r>
          </a:p>
        </p:txBody>
      </p:sp>
      <p:sp>
        <p:nvSpPr>
          <p:cNvPr id="38" name="Rectangle à coins arrondis 10">
            <a:extLst>
              <a:ext uri="{FF2B5EF4-FFF2-40B4-BE49-F238E27FC236}">
                <a16:creationId xmlns:a16="http://schemas.microsoft.com/office/drawing/2014/main" id="{3D710CB5-62F3-4126-B063-A557BEB04A9F}"/>
              </a:ext>
            </a:extLst>
          </p:cNvPr>
          <p:cNvSpPr/>
          <p:nvPr/>
        </p:nvSpPr>
        <p:spPr>
          <a:xfrm>
            <a:off x="9393997" y="4365305"/>
            <a:ext cx="1848349" cy="869639"/>
          </a:xfrm>
          <a:prstGeom prst="roundRect">
            <a:avLst/>
          </a:prstGeom>
          <a:ln>
            <a:solidFill>
              <a:srgbClr val="BE354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 dirty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shock still present,</a:t>
            </a:r>
          </a:p>
          <a:p>
            <a:pPr algn="ctr"/>
            <a:r>
              <a:rPr lang="en-US" sz="1400" dirty="0">
                <a:solidFill>
                  <a:srgbClr val="00205C"/>
                </a:solidFill>
                <a:latin typeface="Arial"/>
                <a:cs typeface="Arial"/>
              </a:rPr>
              <a:t>Consider vasopressors</a:t>
            </a:r>
            <a:endParaRPr lang="en-US" sz="1400" dirty="0">
              <a:solidFill>
                <a:srgbClr val="00205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9" name="Connecteur droit avec flèche 34">
            <a:extLst>
              <a:ext uri="{FF2B5EF4-FFF2-40B4-BE49-F238E27FC236}">
                <a16:creationId xmlns:a16="http://schemas.microsoft.com/office/drawing/2014/main" id="{E2762898-1FFA-4F45-8924-93834E1EE6D0}"/>
              </a:ext>
            </a:extLst>
          </p:cNvPr>
          <p:cNvCxnSpPr>
            <a:cxnSpLocks/>
            <a:stCxn id="18" idx="3"/>
            <a:endCxn id="38" idx="1"/>
          </p:cNvCxnSpPr>
          <p:nvPr/>
        </p:nvCxnSpPr>
        <p:spPr>
          <a:xfrm>
            <a:off x="9103674" y="4800125"/>
            <a:ext cx="290323" cy="0"/>
          </a:xfrm>
          <a:prstGeom prst="straightConnector1">
            <a:avLst/>
          </a:prstGeom>
          <a:ln w="12700">
            <a:solidFill>
              <a:srgbClr val="BE354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avec flèche 34">
            <a:extLst>
              <a:ext uri="{FF2B5EF4-FFF2-40B4-BE49-F238E27FC236}">
                <a16:creationId xmlns:a16="http://schemas.microsoft.com/office/drawing/2014/main" id="{1A7FAE15-316B-46F9-81AA-CB892E8B312B}"/>
              </a:ext>
            </a:extLst>
          </p:cNvPr>
          <p:cNvCxnSpPr>
            <a:cxnSpLocks/>
            <a:stCxn id="11" idx="3"/>
            <a:endCxn id="37" idx="1"/>
          </p:cNvCxnSpPr>
          <p:nvPr/>
        </p:nvCxnSpPr>
        <p:spPr>
          <a:xfrm>
            <a:off x="9103673" y="3336456"/>
            <a:ext cx="290323" cy="383"/>
          </a:xfrm>
          <a:prstGeom prst="straightConnector1">
            <a:avLst/>
          </a:prstGeom>
          <a:ln w="12700">
            <a:solidFill>
              <a:srgbClr val="BE354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Content Placeholder 6">
            <a:extLst>
              <a:ext uri="{FF2B5EF4-FFF2-40B4-BE49-F238E27FC236}">
                <a16:creationId xmlns:a16="http://schemas.microsoft.com/office/drawing/2014/main" id="{E3AF4473-97B6-7891-707C-DC5221DCB72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795" t="59280" r="50038" b="25402"/>
          <a:stretch/>
        </p:blipFill>
        <p:spPr>
          <a:xfrm rot="1285973">
            <a:off x="10198452" y="68709"/>
            <a:ext cx="1096605" cy="1107804"/>
          </a:xfrm>
          <a:prstGeom prst="rect">
            <a:avLst/>
          </a:prstGeom>
        </p:spPr>
      </p:pic>
      <p:pic>
        <p:nvPicPr>
          <p:cNvPr id="4" name="Content Placeholder 18">
            <a:extLst>
              <a:ext uri="{FF2B5EF4-FFF2-40B4-BE49-F238E27FC236}">
                <a16:creationId xmlns:a16="http://schemas.microsoft.com/office/drawing/2014/main" id="{4CB7C61D-1AC1-2298-5312-92AA496B90F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 rot="20341771">
            <a:off x="10319364" y="-453214"/>
            <a:ext cx="1838752" cy="1838752"/>
          </a:xfrm>
          <a:prstGeom prst="rect">
            <a:avLst/>
          </a:prstGeom>
        </p:spPr>
      </p:pic>
      <p:pic>
        <p:nvPicPr>
          <p:cNvPr id="6" name="Content Placeholder 18">
            <a:extLst>
              <a:ext uri="{FF2B5EF4-FFF2-40B4-BE49-F238E27FC236}">
                <a16:creationId xmlns:a16="http://schemas.microsoft.com/office/drawing/2014/main" id="{E61D4498-8A97-4D0A-8CF5-2BD2DC0DAB1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 rot="887815">
            <a:off x="10600780" y="148976"/>
            <a:ext cx="1221359" cy="1221359"/>
          </a:xfrm>
          <a:prstGeom prst="rect">
            <a:avLst/>
          </a:prstGeom>
        </p:spPr>
      </p:pic>
      <p:sp>
        <p:nvSpPr>
          <p:cNvPr id="88" name="Right Arrow 87">
            <a:extLst>
              <a:ext uri="{FF2B5EF4-FFF2-40B4-BE49-F238E27FC236}">
                <a16:creationId xmlns:a16="http://schemas.microsoft.com/office/drawing/2014/main" id="{20993327-21C5-33DF-8632-D37216C9538C}"/>
              </a:ext>
            </a:extLst>
          </p:cNvPr>
          <p:cNvSpPr/>
          <p:nvPr/>
        </p:nvSpPr>
        <p:spPr>
          <a:xfrm>
            <a:off x="6713222" y="3720928"/>
            <a:ext cx="469232" cy="660163"/>
          </a:xfrm>
          <a:prstGeom prst="rightArrow">
            <a:avLst/>
          </a:prstGeom>
          <a:solidFill>
            <a:srgbClr val="BE3547"/>
          </a:solidFill>
          <a:ln>
            <a:solidFill>
              <a:srgbClr val="BE35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28" name="Rectangle 27"/>
          <p:cNvSpPr/>
          <p:nvPr/>
        </p:nvSpPr>
        <p:spPr>
          <a:xfrm>
            <a:off x="4800690" y="3893953"/>
            <a:ext cx="23621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14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not responding</a:t>
            </a: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39CF551A-4E79-37AF-C64C-C0227089C823}"/>
              </a:ext>
            </a:extLst>
          </p:cNvPr>
          <p:cNvSpPr/>
          <p:nvPr/>
        </p:nvSpPr>
        <p:spPr>
          <a:xfrm>
            <a:off x="7763214" y="799914"/>
            <a:ext cx="2437747" cy="786690"/>
          </a:xfrm>
          <a:prstGeom prst="rect">
            <a:avLst/>
          </a:prstGeom>
          <a:solidFill>
            <a:srgbClr val="99D7DF">
              <a:alpha val="20000"/>
            </a:srgbClr>
          </a:solidFill>
          <a:ln w="25400">
            <a:solidFill>
              <a:srgbClr val="E059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1314451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6" grpId="0" animBg="1"/>
      <p:bldP spid="17" grpId="0" animBg="1"/>
      <p:bldP spid="18" grpId="0" animBg="1"/>
      <p:bldP spid="19" grpId="0" animBg="1"/>
      <p:bldP spid="37" grpId="0" animBg="1"/>
      <p:bldP spid="38" grpId="0" animBg="1"/>
    </p:bldLst>
  </p:timing>
  <p:extLst>
    <p:ext uri="{6950BFC3-D8DA-4A85-94F7-54DA5524770B}">
      <p188:commentRel xmlns:p188="http://schemas.microsoft.com/office/powerpoint/2018/8/main" r:id="rId3"/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à coins arrondis 18"/>
          <p:cNvSpPr/>
          <p:nvPr/>
        </p:nvSpPr>
        <p:spPr>
          <a:xfrm>
            <a:off x="4070850" y="3537852"/>
            <a:ext cx="748800" cy="463204"/>
          </a:xfrm>
          <a:prstGeom prst="roundRect">
            <a:avLst/>
          </a:prstGeom>
          <a:solidFill>
            <a:srgbClr val="E05972"/>
          </a:solidFill>
          <a:ln>
            <a:solidFill>
              <a:srgbClr val="E0597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600" dirty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</a:t>
            </a:r>
          </a:p>
        </p:txBody>
      </p:sp>
      <p:sp>
        <p:nvSpPr>
          <p:cNvPr id="20" name="Rectangle à coins arrondis 19"/>
          <p:cNvSpPr/>
          <p:nvPr/>
        </p:nvSpPr>
        <p:spPr>
          <a:xfrm>
            <a:off x="6570866" y="4389369"/>
            <a:ext cx="748800" cy="463204"/>
          </a:xfrm>
          <a:prstGeom prst="roundRect">
            <a:avLst/>
          </a:prstGeom>
          <a:solidFill>
            <a:srgbClr val="99D7DF"/>
          </a:solidFill>
          <a:ln>
            <a:solidFill>
              <a:srgbClr val="99D7D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600" dirty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</a:p>
        </p:txBody>
      </p:sp>
      <p:sp>
        <p:nvSpPr>
          <p:cNvPr id="22" name="Rectangle à coins arrondis 21"/>
          <p:cNvSpPr/>
          <p:nvPr/>
        </p:nvSpPr>
        <p:spPr>
          <a:xfrm>
            <a:off x="5358620" y="1189656"/>
            <a:ext cx="3168671" cy="491905"/>
          </a:xfrm>
          <a:prstGeom prst="roundRect">
            <a:avLst/>
          </a:prstGeom>
          <a:solidFill>
            <a:srgbClr val="BE3547"/>
          </a:solidFill>
          <a:ln>
            <a:solidFill>
              <a:srgbClr val="BE354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 anchorCtr="0"/>
          <a:lstStyle/>
          <a:p>
            <a:pPr algn="ctr"/>
            <a:r>
              <a:rPr lang="en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Fluid resuscitation</a:t>
            </a:r>
          </a:p>
        </p:txBody>
      </p:sp>
      <p:sp>
        <p:nvSpPr>
          <p:cNvPr id="29" name="Rectangle à coins arrondis 28"/>
          <p:cNvSpPr/>
          <p:nvPr/>
        </p:nvSpPr>
        <p:spPr>
          <a:xfrm>
            <a:off x="5370374" y="1907147"/>
            <a:ext cx="3138866" cy="1172082"/>
          </a:xfrm>
          <a:prstGeom prst="roundRect">
            <a:avLst/>
          </a:prstGeom>
          <a:solidFill>
            <a:schemeClr val="bg1"/>
          </a:solidFill>
          <a:ln>
            <a:solidFill>
              <a:srgbClr val="E0597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40" tIns="45720" rIns="91440" bIns="45720" rtlCol="0" anchor="t"/>
          <a:lstStyle/>
          <a:p>
            <a:pPr algn="ctr"/>
            <a:r>
              <a:rPr lang="en" sz="1600" u="sng" dirty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 assessment  </a:t>
            </a:r>
          </a:p>
          <a:p>
            <a:pPr algn="ctr"/>
            <a:r>
              <a:rPr lang="en-US" sz="1600" dirty="0">
                <a:solidFill>
                  <a:srgbClr val="00205C"/>
                </a:solidFill>
                <a:latin typeface="Arial"/>
                <a:cs typeface="Arial"/>
              </a:rPr>
              <a:t>Vital signs every 30 min to assess response to fluid challenge</a:t>
            </a:r>
            <a:endParaRPr lang="fr-FR" sz="1600" dirty="0">
              <a:solidFill>
                <a:srgbClr val="00205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Décagone 33"/>
          <p:cNvSpPr/>
          <p:nvPr/>
        </p:nvSpPr>
        <p:spPr>
          <a:xfrm>
            <a:off x="5001057" y="1166981"/>
            <a:ext cx="590843" cy="590843"/>
          </a:xfrm>
          <a:prstGeom prst="decagon">
            <a:avLst/>
          </a:prstGeom>
          <a:solidFill>
            <a:srgbClr val="E05972"/>
          </a:solidFill>
          <a:ln>
            <a:solidFill>
              <a:srgbClr val="E059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21" name="Rectangle à coins arrondis 20"/>
          <p:cNvSpPr/>
          <p:nvPr/>
        </p:nvSpPr>
        <p:spPr>
          <a:xfrm>
            <a:off x="732458" y="3079229"/>
            <a:ext cx="2781694" cy="1372000"/>
          </a:xfrm>
          <a:prstGeom prst="roundRect">
            <a:avLst/>
          </a:prstGeom>
          <a:solidFill>
            <a:schemeClr val="bg1"/>
          </a:solidFill>
          <a:ln>
            <a:solidFill>
              <a:srgbClr val="E0597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180000" indent="-180000">
              <a:lnSpc>
                <a:spcPts val="1800"/>
              </a:lnSpc>
              <a:spcBef>
                <a:spcPts val="400"/>
              </a:spcBef>
              <a:buClr>
                <a:srgbClr val="E05972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Stop fluid challenge </a:t>
            </a:r>
          </a:p>
          <a:p>
            <a:pPr marL="180000" indent="-180000">
              <a:lnSpc>
                <a:spcPts val="1800"/>
              </a:lnSpc>
              <a:spcBef>
                <a:spcPts val="400"/>
              </a:spcBef>
              <a:buClr>
                <a:srgbClr val="E05972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E059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Maintenance fluid </a:t>
            </a:r>
            <a:br>
              <a:rPr lang="en-US" sz="1600" dirty="0">
                <a:solidFill>
                  <a:srgbClr val="E0597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>
                <a:solidFill>
                  <a:srgbClr val="E059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(IV or oral depending on the patient)</a:t>
            </a:r>
          </a:p>
          <a:p>
            <a:pPr marL="180000" indent="-180000">
              <a:lnSpc>
                <a:spcPts val="1800"/>
              </a:lnSpc>
              <a:spcBef>
                <a:spcPts val="400"/>
              </a:spcBef>
              <a:buClr>
                <a:srgbClr val="E05972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Vital signs once per hour</a:t>
            </a:r>
            <a:endParaRPr lang="fr-FR" sz="1600" dirty="0">
              <a:solidFill>
                <a:srgbClr val="00205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à coins arrondis 22"/>
          <p:cNvSpPr/>
          <p:nvPr/>
        </p:nvSpPr>
        <p:spPr>
          <a:xfrm>
            <a:off x="5370374" y="3431383"/>
            <a:ext cx="3138866" cy="667693"/>
          </a:xfrm>
          <a:prstGeom prst="roundRect">
            <a:avLst/>
          </a:prstGeom>
          <a:solidFill>
            <a:schemeClr val="bg1"/>
          </a:solidFill>
          <a:ln>
            <a:solidFill>
              <a:srgbClr val="E0597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 anchorCtr="0"/>
          <a:lstStyle/>
          <a:p>
            <a:pPr algn="ctr"/>
            <a:r>
              <a:rPr lang="en" sz="1600" dirty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infusion targets met? </a:t>
            </a:r>
          </a:p>
        </p:txBody>
      </p:sp>
      <p:sp>
        <p:nvSpPr>
          <p:cNvPr id="24" name="Rectangle à coins arrondis 23"/>
          <p:cNvSpPr/>
          <p:nvPr/>
        </p:nvSpPr>
        <p:spPr>
          <a:xfrm>
            <a:off x="9061387" y="2056145"/>
            <a:ext cx="2643456" cy="3399380"/>
          </a:xfrm>
          <a:prstGeom prst="rect">
            <a:avLst/>
          </a:prstGeom>
          <a:solidFill>
            <a:srgbClr val="99D7DF">
              <a:alpha val="20000"/>
            </a:srgbClr>
          </a:solidFill>
          <a:ln>
            <a:solidFill>
              <a:srgbClr val="E0597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40" tIns="45720" rIns="91440" bIns="45720" rtlCol="0" anchor="ctr" anchorCtr="0"/>
          <a:lstStyle/>
          <a:p>
            <a:pPr marL="179705" indent="-179705" algn="ctr">
              <a:buClr>
                <a:srgbClr val="E05972"/>
              </a:buClr>
            </a:pPr>
            <a:r>
              <a:rPr lang="fr-FR" sz="1600" b="1" dirty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Markers of </a:t>
            </a:r>
            <a:r>
              <a:rPr lang="en" sz="1600" b="1" dirty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adequate</a:t>
            </a:r>
            <a:r>
              <a:rPr lang="fr-FR" sz="1600" b="1" dirty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perfusion</a:t>
            </a:r>
            <a:endParaRPr lang="en-US"/>
          </a:p>
          <a:p>
            <a:pPr marL="179705" indent="-179705">
              <a:spcBef>
                <a:spcPts val="600"/>
              </a:spcBef>
              <a:buClr>
                <a:srgbClr val="E05972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5C"/>
                </a:solidFill>
                <a:latin typeface="Arial"/>
                <a:cs typeface="Arial"/>
              </a:rPr>
              <a:t>SBP &gt; 90-100 mmHg in adults, or age appropriate in children</a:t>
            </a:r>
          </a:p>
          <a:p>
            <a:pPr marL="179705" indent="-179705">
              <a:buClr>
                <a:srgbClr val="E05972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Good peripheral pulse</a:t>
            </a:r>
          </a:p>
          <a:p>
            <a:pPr marL="179705" indent="-179705">
              <a:buClr>
                <a:srgbClr val="E05972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RR normal</a:t>
            </a:r>
          </a:p>
          <a:p>
            <a:pPr marL="179705" indent="-179705">
              <a:buClr>
                <a:srgbClr val="E05972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Normal state of consciousness (AVPU)</a:t>
            </a:r>
          </a:p>
          <a:p>
            <a:pPr marL="179705" indent="-179705">
              <a:buClr>
                <a:srgbClr val="E05972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Urinary output: </a:t>
            </a:r>
            <a:br>
              <a:rPr lang="en-US" sz="1600" dirty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0.5 mL/kg/h in adults; &gt; 1.0 mL/kg/h in children</a:t>
            </a:r>
          </a:p>
          <a:p>
            <a:pPr marL="179705" indent="-179705">
              <a:buClr>
                <a:srgbClr val="E05972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CRT &lt; 3 seconds</a:t>
            </a:r>
            <a:endParaRPr lang="fr-FR" sz="1600" dirty="0">
              <a:solidFill>
                <a:srgbClr val="00205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Connecteur droit avec flèche 11"/>
          <p:cNvCxnSpPr>
            <a:cxnSpLocks/>
            <a:stCxn id="22" idx="2"/>
            <a:endCxn id="29" idx="0"/>
          </p:cNvCxnSpPr>
          <p:nvPr/>
        </p:nvCxnSpPr>
        <p:spPr>
          <a:xfrm flipH="1">
            <a:off x="6939807" y="1681561"/>
            <a:ext cx="3149" cy="225586"/>
          </a:xfrm>
          <a:prstGeom prst="straightConnector1">
            <a:avLst/>
          </a:prstGeom>
          <a:ln>
            <a:solidFill>
              <a:srgbClr val="E0597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>
            <a:stCxn id="29" idx="2"/>
            <a:endCxn id="23" idx="0"/>
          </p:cNvCxnSpPr>
          <p:nvPr/>
        </p:nvCxnSpPr>
        <p:spPr>
          <a:xfrm>
            <a:off x="6939807" y="3079229"/>
            <a:ext cx="0" cy="352154"/>
          </a:xfrm>
          <a:prstGeom prst="straightConnector1">
            <a:avLst/>
          </a:prstGeom>
          <a:ln>
            <a:solidFill>
              <a:srgbClr val="E0597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/>
          <p:cNvCxnSpPr>
            <a:cxnSpLocks/>
            <a:stCxn id="23" idx="2"/>
            <a:endCxn id="20" idx="0"/>
          </p:cNvCxnSpPr>
          <p:nvPr/>
        </p:nvCxnSpPr>
        <p:spPr>
          <a:xfrm>
            <a:off x="6939807" y="4099076"/>
            <a:ext cx="5459" cy="290293"/>
          </a:xfrm>
          <a:prstGeom prst="straightConnector1">
            <a:avLst/>
          </a:prstGeom>
          <a:ln>
            <a:solidFill>
              <a:srgbClr val="E0597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/>
          <p:cNvCxnSpPr>
            <a:cxnSpLocks/>
            <a:stCxn id="23" idx="1"/>
            <a:endCxn id="19" idx="3"/>
          </p:cNvCxnSpPr>
          <p:nvPr/>
        </p:nvCxnSpPr>
        <p:spPr>
          <a:xfrm flipH="1">
            <a:off x="4819650" y="3765230"/>
            <a:ext cx="550724" cy="4224"/>
          </a:xfrm>
          <a:prstGeom prst="straightConnector1">
            <a:avLst/>
          </a:prstGeom>
          <a:ln>
            <a:solidFill>
              <a:srgbClr val="E0597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/>
          <p:cNvCxnSpPr>
            <a:cxnSpLocks/>
            <a:stCxn id="19" idx="1"/>
            <a:endCxn id="21" idx="3"/>
          </p:cNvCxnSpPr>
          <p:nvPr/>
        </p:nvCxnSpPr>
        <p:spPr>
          <a:xfrm flipH="1" flipV="1">
            <a:off x="3514152" y="3765229"/>
            <a:ext cx="556698" cy="4225"/>
          </a:xfrm>
          <a:prstGeom prst="straightConnector1">
            <a:avLst/>
          </a:prstGeom>
          <a:ln>
            <a:solidFill>
              <a:srgbClr val="E0597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Égal 31"/>
          <p:cNvSpPr/>
          <p:nvPr/>
        </p:nvSpPr>
        <p:spPr>
          <a:xfrm>
            <a:off x="8582711" y="3555744"/>
            <a:ext cx="351436" cy="353647"/>
          </a:xfrm>
          <a:prstGeom prst="mathEqual">
            <a:avLst>
              <a:gd name="adj1" fmla="val 23520"/>
              <a:gd name="adj2" fmla="val 15524"/>
            </a:avLst>
          </a:prstGeom>
          <a:solidFill>
            <a:srgbClr val="BE3547"/>
          </a:solidFill>
          <a:ln>
            <a:solidFill>
              <a:srgbClr val="BE35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5" name="Rectangle à coins arrondis 34"/>
          <p:cNvSpPr/>
          <p:nvPr/>
        </p:nvSpPr>
        <p:spPr>
          <a:xfrm>
            <a:off x="5435302" y="5055759"/>
            <a:ext cx="3018897" cy="478314"/>
          </a:xfrm>
          <a:prstGeom prst="roundRect">
            <a:avLst/>
          </a:prstGeom>
          <a:solidFill>
            <a:srgbClr val="BE3547"/>
          </a:solidFill>
          <a:ln>
            <a:solidFill>
              <a:srgbClr val="BE354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 anchorCtr="0"/>
          <a:lstStyle/>
          <a:p>
            <a:pPr algn="ctr"/>
            <a:r>
              <a:rPr lang="en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there fluid overload?</a:t>
            </a:r>
            <a:r>
              <a:rPr lang="fr-FR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cxnSp>
        <p:nvCxnSpPr>
          <p:cNvPr id="36" name="Connecteur droit avec flèche 35"/>
          <p:cNvCxnSpPr>
            <a:cxnSpLocks/>
            <a:stCxn id="20" idx="2"/>
            <a:endCxn id="35" idx="0"/>
          </p:cNvCxnSpPr>
          <p:nvPr/>
        </p:nvCxnSpPr>
        <p:spPr>
          <a:xfrm flipH="1">
            <a:off x="6944751" y="4852573"/>
            <a:ext cx="515" cy="203186"/>
          </a:xfrm>
          <a:prstGeom prst="straightConnector1">
            <a:avLst/>
          </a:prstGeom>
          <a:ln>
            <a:solidFill>
              <a:srgbClr val="E0597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à coins arrondis 40"/>
          <p:cNvSpPr/>
          <p:nvPr/>
        </p:nvSpPr>
        <p:spPr>
          <a:xfrm>
            <a:off x="2046421" y="4647300"/>
            <a:ext cx="2781693" cy="1061033"/>
          </a:xfrm>
          <a:prstGeom prst="rect">
            <a:avLst/>
          </a:prstGeom>
          <a:solidFill>
            <a:srgbClr val="99D7DF">
              <a:alpha val="20000"/>
            </a:srgbClr>
          </a:solidFill>
          <a:ln>
            <a:solidFill>
              <a:srgbClr val="BE354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lnSpc>
                <a:spcPts val="1300"/>
              </a:lnSpc>
            </a:pPr>
            <a:r>
              <a:rPr lang="en-US" sz="1300" b="1" dirty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Signs of fluid overload </a:t>
            </a:r>
          </a:p>
          <a:p>
            <a:pPr marL="108000" indent="-108000">
              <a:lnSpc>
                <a:spcPts val="1300"/>
              </a:lnSpc>
              <a:buClr>
                <a:srgbClr val="E05972"/>
              </a:buClr>
              <a:buFont typeface="Arial" panose="020B0604020202020204" pitchFamily="34" charset="0"/>
              <a:buChar char="•"/>
            </a:pPr>
            <a:r>
              <a:rPr lang="en-US" sz="1300" dirty="0" err="1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Dyspnoea</a:t>
            </a:r>
            <a:r>
              <a:rPr lang="en-US" sz="1300" dirty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drop in SpO</a:t>
            </a:r>
            <a:r>
              <a:rPr lang="en-US" sz="1300" baseline="-25000" dirty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marL="108000" indent="-108000">
              <a:lnSpc>
                <a:spcPts val="1300"/>
              </a:lnSpc>
              <a:buClr>
                <a:srgbClr val="E05972"/>
              </a:buClr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RR augmented</a:t>
            </a:r>
          </a:p>
          <a:p>
            <a:pPr marL="108000" indent="-108000">
              <a:lnSpc>
                <a:spcPts val="1300"/>
              </a:lnSpc>
              <a:buClr>
                <a:srgbClr val="E05972"/>
              </a:buClr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Raised JVP</a:t>
            </a:r>
          </a:p>
          <a:p>
            <a:pPr marL="108000" indent="-108000">
              <a:lnSpc>
                <a:spcPts val="1300"/>
              </a:lnSpc>
              <a:buClr>
                <a:srgbClr val="E05972"/>
              </a:buClr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Peripheral oedema</a:t>
            </a:r>
          </a:p>
          <a:p>
            <a:pPr marL="108000" indent="-108000">
              <a:lnSpc>
                <a:spcPts val="1300"/>
              </a:lnSpc>
              <a:buClr>
                <a:srgbClr val="E05972"/>
              </a:buClr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Hepatomegaly (child</a:t>
            </a:r>
            <a:r>
              <a:rPr lang="fr-FR" sz="1300" dirty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42" name="Décagone 41"/>
          <p:cNvSpPr/>
          <p:nvPr/>
        </p:nvSpPr>
        <p:spPr>
          <a:xfrm>
            <a:off x="4992197" y="5004978"/>
            <a:ext cx="590843" cy="590843"/>
          </a:xfrm>
          <a:prstGeom prst="decagon">
            <a:avLst/>
          </a:prstGeom>
          <a:solidFill>
            <a:srgbClr val="E05972"/>
          </a:solidFill>
          <a:ln>
            <a:solidFill>
              <a:srgbClr val="E059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26" name="Titre 1"/>
          <p:cNvSpPr>
            <a:spLocks noGrp="1"/>
          </p:cNvSpPr>
          <p:nvPr>
            <p:ph type="title"/>
          </p:nvPr>
        </p:nvSpPr>
        <p:spPr>
          <a:xfrm>
            <a:off x="451203" y="705046"/>
            <a:ext cx="10972800" cy="508745"/>
          </a:xfrm>
        </p:spPr>
        <p:txBody>
          <a:bodyPr>
            <a:normAutofit/>
          </a:bodyPr>
          <a:lstStyle/>
          <a:p>
            <a:r>
              <a:rPr lang="en" dirty="0"/>
              <a:t>Managing  the emergency</a:t>
            </a:r>
          </a:p>
        </p:txBody>
      </p:sp>
      <p:sp>
        <p:nvSpPr>
          <p:cNvPr id="28" name="Espace réservé du contenu 2"/>
          <p:cNvSpPr txBox="1">
            <a:spLocks/>
          </p:cNvSpPr>
          <p:nvPr/>
        </p:nvSpPr>
        <p:spPr>
          <a:xfrm>
            <a:off x="379903" y="1256703"/>
            <a:ext cx="4540976" cy="39697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b="0" kern="1200">
                <a:solidFill>
                  <a:srgbClr val="0070C0"/>
                </a:solidFill>
                <a:latin typeface="Segoe Condensed" panose="020B0606040200020203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b="0" kern="1200">
                <a:solidFill>
                  <a:srgbClr val="0070C0"/>
                </a:solidFill>
                <a:latin typeface="Segoe Condensed" panose="020B060604020002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b="0" kern="1200">
                <a:solidFill>
                  <a:srgbClr val="0070C0"/>
                </a:solidFill>
                <a:latin typeface="Segoe Condensed" panose="020B060604020002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b="0" kern="1200">
                <a:solidFill>
                  <a:srgbClr val="0070C0"/>
                </a:solidFill>
                <a:latin typeface="Segoe Condensed" panose="020B060604020002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b="0" kern="1200">
                <a:solidFill>
                  <a:srgbClr val="0070C0"/>
                </a:solidFill>
                <a:latin typeface="Segoe Condensed" panose="020B0606040200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" sz="2200" b="1" dirty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Systematic shock management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D694FEA-B8DC-4F74-B464-729D20F31B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BF2E0-EE3B-6A4E-9FB9-82DE86E1F02F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3" name="Content Placeholder 6">
            <a:extLst>
              <a:ext uri="{FF2B5EF4-FFF2-40B4-BE49-F238E27FC236}">
                <a16:creationId xmlns:a16="http://schemas.microsoft.com/office/drawing/2014/main" id="{B0EAD5B9-432E-2BEC-6BAC-D426D604736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795" t="59280" r="50038" b="25402"/>
          <a:stretch/>
        </p:blipFill>
        <p:spPr>
          <a:xfrm rot="1285973">
            <a:off x="10198452" y="68709"/>
            <a:ext cx="1096605" cy="1107804"/>
          </a:xfrm>
          <a:prstGeom prst="rect">
            <a:avLst/>
          </a:prstGeom>
        </p:spPr>
      </p:pic>
      <p:pic>
        <p:nvPicPr>
          <p:cNvPr id="4" name="Content Placeholder 18">
            <a:extLst>
              <a:ext uri="{FF2B5EF4-FFF2-40B4-BE49-F238E27FC236}">
                <a16:creationId xmlns:a16="http://schemas.microsoft.com/office/drawing/2014/main" id="{B12CC180-9CFA-5BCA-0C57-E4FB86DF6F5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 rot="20341771">
            <a:off x="10319364" y="-453214"/>
            <a:ext cx="1838752" cy="1838752"/>
          </a:xfrm>
          <a:prstGeom prst="rect">
            <a:avLst/>
          </a:prstGeom>
        </p:spPr>
      </p:pic>
      <p:pic>
        <p:nvPicPr>
          <p:cNvPr id="5" name="Content Placeholder 18">
            <a:extLst>
              <a:ext uri="{FF2B5EF4-FFF2-40B4-BE49-F238E27FC236}">
                <a16:creationId xmlns:a16="http://schemas.microsoft.com/office/drawing/2014/main" id="{0C8A1478-06A8-1AC4-2DD9-D6826BC3DEC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 rot="887815">
            <a:off x="10600780" y="148976"/>
            <a:ext cx="1221359" cy="1221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073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9" grpId="0" animBg="1"/>
      <p:bldP spid="21" grpId="0" animBg="1"/>
      <p:bldP spid="23" grpId="0" animBg="1"/>
      <p:bldP spid="24" grpId="0" animBg="1"/>
      <p:bldP spid="32" grpId="0" animBg="1"/>
      <p:bldP spid="35" grpId="0" animBg="1"/>
      <p:bldP spid="41" grpId="0" animBg="1"/>
      <p:bldP spid="42" grpId="0" animBg="1"/>
    </p:bldLst>
  </p:timing>
  <p:extLst>
    <p:ext uri="{6950BFC3-D8DA-4A85-94F7-54DA5524770B}">
      <p188:commentRel xmlns:p188="http://schemas.microsoft.com/office/powerpoint/2018/8/main" r:id="rId3"/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2"/>
          <p:cNvSpPr>
            <a:spLocks noGrp="1"/>
          </p:cNvSpPr>
          <p:nvPr>
            <p:ph idx="1"/>
          </p:nvPr>
        </p:nvSpPr>
        <p:spPr>
          <a:xfrm>
            <a:off x="496681" y="1413364"/>
            <a:ext cx="11129364" cy="3469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b="1" dirty="0"/>
              <a:t>P</a:t>
            </a:r>
            <a:r>
              <a:rPr lang="en-US" sz="2000" b="1" dirty="0"/>
              <a:t>ay attention to rapid fluid resuscitation in case of: </a:t>
            </a:r>
            <a:endParaRPr lang="fr-FR" sz="2000" b="1" dirty="0"/>
          </a:p>
        </p:txBody>
      </p:sp>
      <p:graphicFrame>
        <p:nvGraphicFramePr>
          <p:cNvPr id="6" name="Espace réservé du contenu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341738"/>
              </p:ext>
            </p:extLst>
          </p:nvPr>
        </p:nvGraphicFramePr>
        <p:xfrm>
          <a:off x="898463" y="2373818"/>
          <a:ext cx="10395073" cy="23027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496681" y="733406"/>
            <a:ext cx="10972800" cy="605159"/>
          </a:xfrm>
        </p:spPr>
        <p:txBody>
          <a:bodyPr>
            <a:normAutofit/>
          </a:bodyPr>
          <a:lstStyle/>
          <a:p>
            <a:r>
              <a:rPr lang="en" dirty="0"/>
              <a:t>Managing the emergency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07D607D-FBE8-4D0E-84E4-24B39BE30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BF2E0-EE3B-6A4E-9FB9-82DE86E1F02F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3" name="Content Placeholder 6">
            <a:extLst>
              <a:ext uri="{FF2B5EF4-FFF2-40B4-BE49-F238E27FC236}">
                <a16:creationId xmlns:a16="http://schemas.microsoft.com/office/drawing/2014/main" id="{6696F347-1452-A690-C141-CBB1696538E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8795" t="59280" r="50038" b="25402"/>
          <a:stretch/>
        </p:blipFill>
        <p:spPr>
          <a:xfrm rot="1285973">
            <a:off x="10198452" y="68709"/>
            <a:ext cx="1096605" cy="1107804"/>
          </a:xfrm>
          <a:prstGeom prst="rect">
            <a:avLst/>
          </a:prstGeom>
        </p:spPr>
      </p:pic>
      <p:pic>
        <p:nvPicPr>
          <p:cNvPr id="4" name="Content Placeholder 18">
            <a:extLst>
              <a:ext uri="{FF2B5EF4-FFF2-40B4-BE49-F238E27FC236}">
                <a16:creationId xmlns:a16="http://schemas.microsoft.com/office/drawing/2014/main" id="{1BBF38EF-92BF-70DB-093D-8F793B4B1E18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 rot="20341771">
            <a:off x="10319364" y="-453214"/>
            <a:ext cx="1838752" cy="1838752"/>
          </a:xfrm>
          <a:prstGeom prst="rect">
            <a:avLst/>
          </a:prstGeom>
        </p:spPr>
      </p:pic>
      <p:pic>
        <p:nvPicPr>
          <p:cNvPr id="8" name="Content Placeholder 18">
            <a:extLst>
              <a:ext uri="{FF2B5EF4-FFF2-40B4-BE49-F238E27FC236}">
                <a16:creationId xmlns:a16="http://schemas.microsoft.com/office/drawing/2014/main" id="{E70610B3-D381-8440-A197-C7D1387BF02E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 rot="887815">
            <a:off x="10600780" y="148976"/>
            <a:ext cx="1221359" cy="1221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746355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à coins arrondis 18"/>
          <p:cNvSpPr/>
          <p:nvPr/>
        </p:nvSpPr>
        <p:spPr>
          <a:xfrm>
            <a:off x="3039015" y="2142375"/>
            <a:ext cx="712945" cy="463204"/>
          </a:xfrm>
          <a:prstGeom prst="roundRect">
            <a:avLst/>
          </a:prstGeom>
          <a:solidFill>
            <a:srgbClr val="E05972"/>
          </a:solidFill>
          <a:ln w="127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</a:t>
            </a:r>
          </a:p>
        </p:txBody>
      </p:sp>
      <p:sp>
        <p:nvSpPr>
          <p:cNvPr id="20" name="Rectangle à coins arrondis 19"/>
          <p:cNvSpPr/>
          <p:nvPr/>
        </p:nvSpPr>
        <p:spPr>
          <a:xfrm>
            <a:off x="9182089" y="2142375"/>
            <a:ext cx="782622" cy="463204"/>
          </a:xfrm>
          <a:prstGeom prst="roundRect">
            <a:avLst/>
          </a:prstGeom>
          <a:solidFill>
            <a:srgbClr val="99D7DF"/>
          </a:solidFill>
          <a:ln w="127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</a:p>
        </p:txBody>
      </p:sp>
      <p:sp>
        <p:nvSpPr>
          <p:cNvPr id="22" name="Rectangle à coins arrondis 21"/>
          <p:cNvSpPr/>
          <p:nvPr/>
        </p:nvSpPr>
        <p:spPr>
          <a:xfrm>
            <a:off x="4800925" y="1308276"/>
            <a:ext cx="3740443" cy="447186"/>
          </a:xfrm>
          <a:prstGeom prst="roundRect">
            <a:avLst/>
          </a:prstGeom>
          <a:solidFill>
            <a:srgbClr val="BE3547"/>
          </a:solidFill>
          <a:ln>
            <a:solidFill>
              <a:srgbClr val="BE354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there a fluid overload</a:t>
            </a:r>
            <a:r>
              <a:rPr lang="fr-F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ctr"/>
            <a:endParaRPr lang="fr-FR" dirty="0">
              <a:solidFill>
                <a:srgbClr val="00205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Décagone 41"/>
          <p:cNvSpPr/>
          <p:nvPr/>
        </p:nvSpPr>
        <p:spPr>
          <a:xfrm>
            <a:off x="4439296" y="1269247"/>
            <a:ext cx="590843" cy="590843"/>
          </a:xfrm>
          <a:prstGeom prst="decagon">
            <a:avLst/>
          </a:prstGeom>
          <a:solidFill>
            <a:srgbClr val="E05972"/>
          </a:solidFill>
          <a:ln>
            <a:solidFill>
              <a:srgbClr val="E059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25" name="Rectangle à coins arrondis 24"/>
          <p:cNvSpPr/>
          <p:nvPr/>
        </p:nvSpPr>
        <p:spPr>
          <a:xfrm>
            <a:off x="1306571" y="2939105"/>
            <a:ext cx="4177832" cy="551813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E0597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" sz="1600" dirty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Stop fluid challenge</a:t>
            </a:r>
          </a:p>
        </p:txBody>
      </p:sp>
      <p:sp>
        <p:nvSpPr>
          <p:cNvPr id="26" name="Rectangle à coins arrondis 25"/>
          <p:cNvSpPr/>
          <p:nvPr/>
        </p:nvSpPr>
        <p:spPr>
          <a:xfrm>
            <a:off x="7411453" y="2770662"/>
            <a:ext cx="4331368" cy="888699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E0597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Repeat fluid challenge and reassess the perfusion targets</a:t>
            </a:r>
            <a:r>
              <a:rPr lang="en-US" sz="1600" dirty="0">
                <a:solidFill>
                  <a:srgbClr val="BE35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</a:p>
          <a:p>
            <a:pPr algn="ctr"/>
            <a:r>
              <a:rPr lang="en-US" sz="1600" dirty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Compensate for fluid losses</a:t>
            </a:r>
            <a:endParaRPr lang="fr-FR" sz="1600" dirty="0">
              <a:solidFill>
                <a:srgbClr val="00205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à coins arrondis 27"/>
          <p:cNvSpPr/>
          <p:nvPr/>
        </p:nvSpPr>
        <p:spPr>
          <a:xfrm>
            <a:off x="5372100" y="3870408"/>
            <a:ext cx="2462649" cy="367836"/>
          </a:xfrm>
          <a:prstGeom prst="roundRect">
            <a:avLst/>
          </a:prstGeom>
          <a:solidFill>
            <a:srgbClr val="BE3547"/>
          </a:solidFill>
          <a:ln>
            <a:solidFill>
              <a:srgbClr val="BE354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 anchorCtr="0"/>
          <a:lstStyle/>
          <a:p>
            <a:pPr algn="ctr"/>
            <a:r>
              <a:rPr lang="en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Refractory shock</a:t>
            </a:r>
          </a:p>
        </p:txBody>
      </p:sp>
      <p:sp>
        <p:nvSpPr>
          <p:cNvPr id="31" name="Rectangle à coins arrondis 30"/>
          <p:cNvSpPr/>
          <p:nvPr/>
        </p:nvSpPr>
        <p:spPr>
          <a:xfrm>
            <a:off x="4299053" y="4496890"/>
            <a:ext cx="4375494" cy="1182859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E0597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" sz="1600" b="1" dirty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Administer vasopressors: </a:t>
            </a:r>
          </a:p>
          <a:p>
            <a:pPr marL="179705" indent="-179705">
              <a:buClr>
                <a:srgbClr val="E05972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5C"/>
                </a:solidFill>
                <a:latin typeface="Arial"/>
                <a:cs typeface="Arial"/>
              </a:rPr>
              <a:t>Epinephrine</a:t>
            </a:r>
            <a:r>
              <a:rPr lang="en" sz="1600" dirty="0">
                <a:solidFill>
                  <a:srgbClr val="00205C"/>
                </a:solidFill>
                <a:latin typeface="Arial"/>
                <a:cs typeface="Arial"/>
              </a:rPr>
              <a:t>/</a:t>
            </a:r>
            <a:r>
              <a:rPr lang="en-US" sz="1600" dirty="0">
                <a:solidFill>
                  <a:srgbClr val="00205C"/>
                </a:solidFill>
                <a:latin typeface="Arial"/>
                <a:cs typeface="Arial"/>
              </a:rPr>
              <a:t>norepinephrine</a:t>
            </a:r>
            <a:endParaRPr lang="en" sz="1600" dirty="0">
              <a:solidFill>
                <a:srgbClr val="00205C"/>
              </a:solidFill>
              <a:latin typeface="Arial"/>
              <a:cs typeface="Arial"/>
            </a:endParaRPr>
          </a:p>
          <a:p>
            <a:pPr marL="179705" indent="-179705">
              <a:buClr>
                <a:srgbClr val="E05972"/>
              </a:buClr>
              <a:buFont typeface="Arial" panose="020B0604020202020204" pitchFamily="34" charset="0"/>
              <a:buChar char="•"/>
            </a:pPr>
            <a:r>
              <a:rPr lang="en" sz="1600" dirty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Consider dopamine as an alternative (preferred in children) </a:t>
            </a:r>
          </a:p>
        </p:txBody>
      </p:sp>
      <p:cxnSp>
        <p:nvCxnSpPr>
          <p:cNvPr id="6" name="Connecteur en angle 5"/>
          <p:cNvCxnSpPr>
            <a:cxnSpLocks/>
            <a:stCxn id="22" idx="2"/>
            <a:endCxn id="19" idx="0"/>
          </p:cNvCxnSpPr>
          <p:nvPr/>
        </p:nvCxnSpPr>
        <p:spPr>
          <a:xfrm rot="5400000">
            <a:off x="4839862" y="311089"/>
            <a:ext cx="386913" cy="3275659"/>
          </a:xfrm>
          <a:prstGeom prst="bentConnector3">
            <a:avLst/>
          </a:prstGeom>
          <a:ln w="12700">
            <a:solidFill>
              <a:srgbClr val="E0597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en angle 7"/>
          <p:cNvCxnSpPr>
            <a:cxnSpLocks/>
            <a:stCxn id="22" idx="2"/>
            <a:endCxn id="20" idx="0"/>
          </p:cNvCxnSpPr>
          <p:nvPr/>
        </p:nvCxnSpPr>
        <p:spPr>
          <a:xfrm rot="16200000" flipH="1">
            <a:off x="7928817" y="497791"/>
            <a:ext cx="386913" cy="2902253"/>
          </a:xfrm>
          <a:prstGeom prst="bentConnector3">
            <a:avLst/>
          </a:prstGeom>
          <a:ln w="12700">
            <a:solidFill>
              <a:srgbClr val="E0597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/>
          <p:cNvCxnSpPr>
            <a:cxnSpLocks/>
            <a:stCxn id="19" idx="2"/>
            <a:endCxn id="25" idx="0"/>
          </p:cNvCxnSpPr>
          <p:nvPr/>
        </p:nvCxnSpPr>
        <p:spPr>
          <a:xfrm flipH="1">
            <a:off x="3395487" y="2605579"/>
            <a:ext cx="1" cy="333526"/>
          </a:xfrm>
          <a:prstGeom prst="straightConnector1">
            <a:avLst/>
          </a:prstGeom>
          <a:ln w="12700">
            <a:solidFill>
              <a:srgbClr val="E0597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>
            <a:cxnSpLocks/>
            <a:stCxn id="20" idx="2"/>
            <a:endCxn id="26" idx="0"/>
          </p:cNvCxnSpPr>
          <p:nvPr/>
        </p:nvCxnSpPr>
        <p:spPr>
          <a:xfrm>
            <a:off x="9573400" y="2605579"/>
            <a:ext cx="3737" cy="165083"/>
          </a:xfrm>
          <a:prstGeom prst="straightConnector1">
            <a:avLst/>
          </a:prstGeom>
          <a:ln w="12700">
            <a:solidFill>
              <a:srgbClr val="E0597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en angle 15"/>
          <p:cNvCxnSpPr>
            <a:cxnSpLocks/>
            <a:stCxn id="25" idx="2"/>
            <a:endCxn id="28" idx="1"/>
          </p:cNvCxnSpPr>
          <p:nvPr/>
        </p:nvCxnSpPr>
        <p:spPr>
          <a:xfrm rot="16200000" flipH="1">
            <a:off x="4102089" y="2784315"/>
            <a:ext cx="563408" cy="1976613"/>
          </a:xfrm>
          <a:prstGeom prst="bentConnector2">
            <a:avLst/>
          </a:prstGeom>
          <a:ln w="12700">
            <a:solidFill>
              <a:srgbClr val="E0597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en angle 32"/>
          <p:cNvCxnSpPr>
            <a:cxnSpLocks/>
            <a:stCxn id="26" idx="2"/>
            <a:endCxn id="28" idx="3"/>
          </p:cNvCxnSpPr>
          <p:nvPr/>
        </p:nvCxnSpPr>
        <p:spPr>
          <a:xfrm rot="5400000">
            <a:off x="8508461" y="2985649"/>
            <a:ext cx="394965" cy="1742388"/>
          </a:xfrm>
          <a:prstGeom prst="bentConnector2">
            <a:avLst/>
          </a:prstGeom>
          <a:ln w="12700">
            <a:solidFill>
              <a:srgbClr val="E0597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avec flèche 37"/>
          <p:cNvCxnSpPr>
            <a:cxnSpLocks/>
          </p:cNvCxnSpPr>
          <p:nvPr/>
        </p:nvCxnSpPr>
        <p:spPr>
          <a:xfrm>
            <a:off x="6476837" y="4238244"/>
            <a:ext cx="0" cy="258646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42"/>
          <p:cNvSpPr/>
          <p:nvPr/>
        </p:nvSpPr>
        <p:spPr>
          <a:xfrm>
            <a:off x="1409725" y="4035225"/>
            <a:ext cx="2273338" cy="92333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 care </a:t>
            </a:r>
            <a:br>
              <a:rPr lang="en-US" b="1" dirty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Treatment Centre</a:t>
            </a:r>
            <a:endParaRPr lang="fr-FR" b="1" dirty="0">
              <a:solidFill>
                <a:srgbClr val="00205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0" name="Connecteur en angle 39"/>
          <p:cNvCxnSpPr>
            <a:cxnSpLocks/>
          </p:cNvCxnSpPr>
          <p:nvPr/>
        </p:nvCxnSpPr>
        <p:spPr>
          <a:xfrm rot="10800000">
            <a:off x="2474811" y="4859144"/>
            <a:ext cx="1833925" cy="222967"/>
          </a:xfrm>
          <a:prstGeom prst="bentConnector2">
            <a:avLst/>
          </a:prstGeom>
          <a:ln w="12700">
            <a:solidFill>
              <a:srgbClr val="BE3547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4" name="Décagone 43"/>
          <p:cNvSpPr/>
          <p:nvPr/>
        </p:nvSpPr>
        <p:spPr>
          <a:xfrm>
            <a:off x="4127719" y="3748263"/>
            <a:ext cx="590843" cy="590843"/>
          </a:xfrm>
          <a:prstGeom prst="decagon">
            <a:avLst/>
          </a:prstGeom>
          <a:solidFill>
            <a:srgbClr val="E05972"/>
          </a:solidFill>
          <a:ln>
            <a:solidFill>
              <a:srgbClr val="E059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24" name="Rectangle à coins arrondis 23"/>
          <p:cNvSpPr/>
          <p:nvPr/>
        </p:nvSpPr>
        <p:spPr>
          <a:xfrm>
            <a:off x="8995064" y="4550656"/>
            <a:ext cx="2747755" cy="1075326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E0597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600" dirty="0">
                <a:solidFill>
                  <a:srgbClr val="00205C"/>
                </a:solidFill>
                <a:latin typeface="Arial"/>
                <a:cs typeface="Arial"/>
              </a:rPr>
              <a:t>TITRATE inotrope/vasopressor dose to clinical response</a:t>
            </a:r>
            <a:endParaRPr lang="fr-FR" sz="1600" dirty="0">
              <a:solidFill>
                <a:srgbClr val="00205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Connecteur droit avec flèche 8"/>
          <p:cNvCxnSpPr>
            <a:cxnSpLocks/>
            <a:stCxn id="31" idx="3"/>
            <a:endCxn id="24" idx="1"/>
          </p:cNvCxnSpPr>
          <p:nvPr/>
        </p:nvCxnSpPr>
        <p:spPr>
          <a:xfrm flipV="1">
            <a:off x="8674547" y="5088319"/>
            <a:ext cx="320517" cy="1"/>
          </a:xfrm>
          <a:prstGeom prst="straightConnector1">
            <a:avLst/>
          </a:prstGeom>
          <a:ln w="12700">
            <a:solidFill>
              <a:srgbClr val="BE3547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9593024" y="3811338"/>
            <a:ext cx="1582484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" b="1" dirty="0">
                <a:solidFill>
                  <a:srgbClr val="BE35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response</a:t>
            </a:r>
          </a:p>
        </p:txBody>
      </p:sp>
      <p:sp>
        <p:nvSpPr>
          <p:cNvPr id="27" name="Titre 1"/>
          <p:cNvSpPr>
            <a:spLocks noGrp="1"/>
          </p:cNvSpPr>
          <p:nvPr>
            <p:ph type="title"/>
          </p:nvPr>
        </p:nvSpPr>
        <p:spPr>
          <a:xfrm>
            <a:off x="447040" y="660246"/>
            <a:ext cx="10972800" cy="1143000"/>
          </a:xfrm>
        </p:spPr>
        <p:txBody>
          <a:bodyPr>
            <a:normAutofit/>
          </a:bodyPr>
          <a:lstStyle/>
          <a:p>
            <a:r>
              <a:rPr lang="en" dirty="0"/>
              <a:t>Managing the emergency</a:t>
            </a:r>
          </a:p>
        </p:txBody>
      </p:sp>
      <p:sp>
        <p:nvSpPr>
          <p:cNvPr id="29" name="Espace réservé du contenu 2"/>
          <p:cNvSpPr txBox="1">
            <a:spLocks/>
          </p:cNvSpPr>
          <p:nvPr/>
        </p:nvSpPr>
        <p:spPr>
          <a:xfrm>
            <a:off x="366279" y="1199854"/>
            <a:ext cx="4535777" cy="4232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b="0" kern="1200">
                <a:solidFill>
                  <a:srgbClr val="0070C0"/>
                </a:solidFill>
                <a:latin typeface="Segoe Condensed" panose="020B0606040200020203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b="0" kern="1200">
                <a:solidFill>
                  <a:srgbClr val="0070C0"/>
                </a:solidFill>
                <a:latin typeface="Segoe Condensed" panose="020B060604020002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b="0" kern="1200">
                <a:solidFill>
                  <a:srgbClr val="0070C0"/>
                </a:solidFill>
                <a:latin typeface="Segoe Condensed" panose="020B060604020002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b="0" kern="1200">
                <a:solidFill>
                  <a:srgbClr val="0070C0"/>
                </a:solidFill>
                <a:latin typeface="Segoe Condensed" panose="020B060604020002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b="0" kern="1200">
                <a:solidFill>
                  <a:srgbClr val="0070C0"/>
                </a:solidFill>
                <a:latin typeface="Segoe Condensed" panose="020B0606040200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ZA" sz="2000" b="1" dirty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Systematic shock management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EF5FCA1-D9F0-44E1-A5AC-C541EC0D8B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BF2E0-EE3B-6A4E-9FB9-82DE86E1F02F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3" name="Content Placeholder 6">
            <a:extLst>
              <a:ext uri="{FF2B5EF4-FFF2-40B4-BE49-F238E27FC236}">
                <a16:creationId xmlns:a16="http://schemas.microsoft.com/office/drawing/2014/main" id="{80BD8461-10F4-832A-10CF-AA8B1AA2BF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795" t="59280" r="50038" b="25402"/>
          <a:stretch/>
        </p:blipFill>
        <p:spPr>
          <a:xfrm rot="1285973">
            <a:off x="10198452" y="68709"/>
            <a:ext cx="1096605" cy="1107804"/>
          </a:xfrm>
          <a:prstGeom prst="rect">
            <a:avLst/>
          </a:prstGeom>
        </p:spPr>
      </p:pic>
      <p:pic>
        <p:nvPicPr>
          <p:cNvPr id="4" name="Content Placeholder 18">
            <a:extLst>
              <a:ext uri="{FF2B5EF4-FFF2-40B4-BE49-F238E27FC236}">
                <a16:creationId xmlns:a16="http://schemas.microsoft.com/office/drawing/2014/main" id="{0659F57E-43E3-1CB7-14B8-32D1772B7AD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rot="20341771">
            <a:off x="10319364" y="-453214"/>
            <a:ext cx="1838752" cy="1838752"/>
          </a:xfrm>
          <a:prstGeom prst="rect">
            <a:avLst/>
          </a:prstGeom>
        </p:spPr>
      </p:pic>
      <p:pic>
        <p:nvPicPr>
          <p:cNvPr id="7" name="Content Placeholder 18">
            <a:extLst>
              <a:ext uri="{FF2B5EF4-FFF2-40B4-BE49-F238E27FC236}">
                <a16:creationId xmlns:a16="http://schemas.microsoft.com/office/drawing/2014/main" id="{BF1DAE71-E276-3C01-A0F8-46948884143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rot="887815">
            <a:off x="10600780" y="148976"/>
            <a:ext cx="1221359" cy="1221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690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5" grpId="0" animBg="1"/>
      <p:bldP spid="26" grpId="0" animBg="1"/>
      <p:bldP spid="28" grpId="0" animBg="1"/>
      <p:bldP spid="31" grpId="0" animBg="1"/>
      <p:bldP spid="43" grpId="0"/>
      <p:bldP spid="44" grpId="0" animBg="1"/>
      <p:bldP spid="24" grpId="0" animBg="1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2"/>
          <p:cNvSpPr>
            <a:spLocks noGrp="1"/>
          </p:cNvSpPr>
          <p:nvPr>
            <p:ph idx="1"/>
          </p:nvPr>
        </p:nvSpPr>
        <p:spPr>
          <a:xfrm>
            <a:off x="486742" y="1460009"/>
            <a:ext cx="10972800" cy="8861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" b="1" dirty="0"/>
              <a:t>Vasopressors/inotropes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" sz="1800" b="1" dirty="0">
                <a:solidFill>
                  <a:srgbClr val="3199D4"/>
                </a:solidFill>
              </a:rPr>
              <a:t>When to give vasopressors?</a:t>
            </a:r>
          </a:p>
        </p:txBody>
      </p:sp>
      <p:sp>
        <p:nvSpPr>
          <p:cNvPr id="2" name="Rectangle à coins arrondis 1"/>
          <p:cNvSpPr/>
          <p:nvPr/>
        </p:nvSpPr>
        <p:spPr>
          <a:xfrm>
            <a:off x="486742" y="2527541"/>
            <a:ext cx="3447295" cy="495183"/>
          </a:xfrm>
          <a:prstGeom prst="roundRect">
            <a:avLst/>
          </a:prstGeom>
          <a:ln w="25400">
            <a:solidFill>
              <a:srgbClr val="99D7D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fluid resuscitation well conducted</a:t>
            </a:r>
            <a:endParaRPr lang="fr-FR" sz="1600" dirty="0">
              <a:solidFill>
                <a:srgbClr val="00205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à coins arrondis 11"/>
          <p:cNvSpPr/>
          <p:nvPr/>
        </p:nvSpPr>
        <p:spPr>
          <a:xfrm>
            <a:off x="4903797" y="2227467"/>
            <a:ext cx="5199681" cy="1010795"/>
          </a:xfrm>
          <a:prstGeom prst="roundRect">
            <a:avLst/>
          </a:prstGeom>
          <a:ln w="25400">
            <a:solidFill>
              <a:srgbClr val="99D7D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600" dirty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Signs of fluid overload</a:t>
            </a:r>
          </a:p>
          <a:p>
            <a:pPr algn="ctr"/>
            <a:r>
              <a:rPr lang="en-US" sz="1600" b="1" dirty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AND/OR</a:t>
            </a:r>
          </a:p>
          <a:p>
            <a:pPr algn="ctr"/>
            <a:r>
              <a:rPr lang="en-US" sz="1600" dirty="0">
                <a:solidFill>
                  <a:srgbClr val="00205C"/>
                </a:solidFill>
                <a:latin typeface="Arial"/>
                <a:cs typeface="Arial"/>
              </a:rPr>
              <a:t>Have not met perfusion goals</a:t>
            </a:r>
            <a:endParaRPr lang="fr-FR" sz="1600" dirty="0">
              <a:solidFill>
                <a:srgbClr val="00205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à coins arrondis 19"/>
          <p:cNvSpPr/>
          <p:nvPr/>
        </p:nvSpPr>
        <p:spPr>
          <a:xfrm>
            <a:off x="4112395" y="2456198"/>
            <a:ext cx="481250" cy="544701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fr-FR" sz="6000" b="1" dirty="0">
                <a:solidFill>
                  <a:srgbClr val="BE35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21" name="Rectangle à coins arrondis 20"/>
          <p:cNvSpPr/>
          <p:nvPr/>
        </p:nvSpPr>
        <p:spPr>
          <a:xfrm>
            <a:off x="466891" y="3119610"/>
            <a:ext cx="3467146" cy="721895"/>
          </a:xfrm>
          <a:prstGeom prst="rect">
            <a:avLst/>
          </a:prstGeom>
          <a:solidFill>
            <a:srgbClr val="99D7DF">
              <a:alpha val="20000"/>
            </a:srgb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fr-FR" sz="1400" dirty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n-US" sz="1400" dirty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Adult: 30 mL/kg in the first 3 hours</a:t>
            </a:r>
          </a:p>
          <a:p>
            <a:pPr algn="just"/>
            <a:r>
              <a:rPr lang="en-US" sz="1400" dirty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*Child: 40–60 mL/kg in the first 2 hours</a:t>
            </a:r>
            <a:endParaRPr lang="fr-FR" sz="1400" dirty="0">
              <a:solidFill>
                <a:srgbClr val="00205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3917" y="4000512"/>
            <a:ext cx="11220517" cy="150297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179705" indent="-179705">
              <a:spcBef>
                <a:spcPts val="600"/>
              </a:spcBef>
              <a:buClr>
                <a:srgbClr val="E05972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5C"/>
                </a:solidFill>
                <a:latin typeface="Arial"/>
                <a:cs typeface="Arial"/>
              </a:rPr>
              <a:t>DO NOT delay starting vasopressors when evaluating response to fluid resuscitation it is essential to establish and maintain good organ perfusion as early as possible</a:t>
            </a:r>
            <a:r>
              <a:rPr lang="fr-FR" sz="1600" dirty="0">
                <a:solidFill>
                  <a:srgbClr val="00205C"/>
                </a:solidFill>
                <a:latin typeface="Arial"/>
                <a:cs typeface="Arial"/>
              </a:rPr>
              <a:t>. </a:t>
            </a:r>
            <a:endParaRPr lang="en-US"/>
          </a:p>
          <a:p>
            <a:pPr marL="179705" indent="-179705">
              <a:spcBef>
                <a:spcPts val="600"/>
              </a:spcBef>
              <a:buClr>
                <a:srgbClr val="E05972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5C"/>
                </a:solidFill>
                <a:latin typeface="Arial"/>
                <a:cs typeface="Arial"/>
              </a:rPr>
              <a:t>Vasopressors can be initiated during fluid resuscitation and weaned off as the patient responds</a:t>
            </a:r>
            <a:r>
              <a:rPr lang="fr-FR" sz="1600" dirty="0">
                <a:solidFill>
                  <a:srgbClr val="00205C"/>
                </a:solidFill>
                <a:latin typeface="Arial"/>
                <a:cs typeface="Arial"/>
              </a:rPr>
              <a:t>.</a:t>
            </a:r>
          </a:p>
          <a:p>
            <a:pPr marL="359410" lvl="1" indent="-179705">
              <a:spcBef>
                <a:spcPts val="400"/>
              </a:spcBef>
              <a:buClr>
                <a:srgbClr val="99D7DF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SBP &gt; 90–100 mmHg in adults (or MBP &gt;65mmHg)</a:t>
            </a:r>
          </a:p>
          <a:p>
            <a:pPr marL="359410" lvl="1" indent="-179705">
              <a:spcBef>
                <a:spcPts val="400"/>
              </a:spcBef>
              <a:buClr>
                <a:srgbClr val="99D7DF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Age-appropriate SBP and infusion in children</a:t>
            </a:r>
            <a:endParaRPr lang="fr-FR" sz="1600" dirty="0">
              <a:solidFill>
                <a:srgbClr val="00205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466891" y="705707"/>
            <a:ext cx="10972800" cy="630163"/>
          </a:xfrm>
        </p:spPr>
        <p:txBody>
          <a:bodyPr>
            <a:normAutofit/>
          </a:bodyPr>
          <a:lstStyle/>
          <a:p>
            <a:r>
              <a:rPr lang="en" dirty="0"/>
              <a:t>Managing the emergency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C70D51-A26F-4E70-B654-1DAD00D89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BF2E0-EE3B-6A4E-9FB9-82DE86E1F02F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4" name="Content Placeholder 6">
            <a:extLst>
              <a:ext uri="{FF2B5EF4-FFF2-40B4-BE49-F238E27FC236}">
                <a16:creationId xmlns:a16="http://schemas.microsoft.com/office/drawing/2014/main" id="{45C34738-9A8F-DFC2-55C7-C54C4F2337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795" t="59280" r="50038" b="25402"/>
          <a:stretch/>
        </p:blipFill>
        <p:spPr>
          <a:xfrm rot="1285973">
            <a:off x="10198452" y="68709"/>
            <a:ext cx="1096605" cy="1107804"/>
          </a:xfrm>
          <a:prstGeom prst="rect">
            <a:avLst/>
          </a:prstGeom>
        </p:spPr>
      </p:pic>
      <p:pic>
        <p:nvPicPr>
          <p:cNvPr id="7" name="Content Placeholder 18">
            <a:extLst>
              <a:ext uri="{FF2B5EF4-FFF2-40B4-BE49-F238E27FC236}">
                <a16:creationId xmlns:a16="http://schemas.microsoft.com/office/drawing/2014/main" id="{C5848BBE-E933-F04B-4BB0-1FB6BED9C74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rot="20341771">
            <a:off x="10319364" y="-453214"/>
            <a:ext cx="1838752" cy="1838752"/>
          </a:xfrm>
          <a:prstGeom prst="rect">
            <a:avLst/>
          </a:prstGeom>
        </p:spPr>
      </p:pic>
      <p:pic>
        <p:nvPicPr>
          <p:cNvPr id="8" name="Content Placeholder 18">
            <a:extLst>
              <a:ext uri="{FF2B5EF4-FFF2-40B4-BE49-F238E27FC236}">
                <a16:creationId xmlns:a16="http://schemas.microsoft.com/office/drawing/2014/main" id="{F91AA91F-30C2-2CF3-1D26-F9F707E1E7C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rot="887815">
            <a:off x="10600780" y="148976"/>
            <a:ext cx="1221359" cy="1221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1261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A6A480-A050-5041-BE65-B0FC421A8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283" y="394644"/>
            <a:ext cx="11734800" cy="412960"/>
          </a:xfrm>
        </p:spPr>
        <p:txBody>
          <a:bodyPr rtlCol="0">
            <a:noAutofit/>
          </a:bodyPr>
          <a:lstStyle/>
          <a:p>
            <a:pPr rtl="0"/>
            <a:r>
              <a:rPr lang="en" sz="2800" dirty="0"/>
              <a:t>Life-saving management strategy for </a:t>
            </a:r>
            <a:r>
              <a:rPr lang="en-US" sz="2800" dirty="0"/>
              <a:t>FVD</a:t>
            </a:r>
            <a:r>
              <a:rPr lang="en" sz="2800" dirty="0"/>
              <a:t> patients: three key interventions</a:t>
            </a:r>
            <a:endParaRPr lang="en-US" sz="2800" dirty="0"/>
          </a:p>
          <a:p>
            <a:pPr rtl="0"/>
            <a:endParaRPr lang="fr-FR" dirty="0"/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60B4B47C-B331-4EBA-919C-CD897A59C2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3393508"/>
            <a:ext cx="3657598" cy="2419941"/>
          </a:xfrm>
        </p:spPr>
        <p:txBody>
          <a:bodyPr vert="horz" lIns="91440" tIns="45720" rIns="91440" bIns="45720" rtlCol="0" anchor="t">
            <a:noAutofit/>
          </a:bodyPr>
          <a:lstStyle/>
          <a:p>
            <a:pPr rtl="0"/>
            <a:r>
              <a:rPr lang="en" sz="1600" dirty="0"/>
              <a:t>Not just an isolation unit</a:t>
            </a:r>
            <a:endParaRPr lang="fr-FR" sz="1600" dirty="0"/>
          </a:p>
          <a:p>
            <a:pPr rtl="0"/>
            <a:r>
              <a:rPr lang="en" sz="1600" dirty="0"/>
              <a:t>A facility focused on patients, staff, families and communities  </a:t>
            </a:r>
            <a:endParaRPr lang="fr-FR" sz="1600" dirty="0"/>
          </a:p>
          <a:p>
            <a:pPr rtl="0"/>
            <a:r>
              <a:rPr lang="en" sz="1600" dirty="0"/>
              <a:t>A facility where patients can get quality care, compliant with all biosecurity standards and IPC is available </a:t>
            </a:r>
            <a:endParaRPr lang="fr-FR" sz="1600" dirty="0"/>
          </a:p>
          <a:p>
            <a:pPr marL="0" indent="0" algn="ctr" rtl="0">
              <a:buNone/>
            </a:pPr>
            <a:endParaRPr lang="fr-FR" dirty="0">
              <a:solidFill>
                <a:srgbClr val="0070C0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03D733-4A92-5D5E-DB5F-F607AAEEE580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57200" y="1299028"/>
            <a:ext cx="3657600" cy="550839"/>
          </a:xfrm>
        </p:spPr>
        <p:txBody>
          <a:bodyPr/>
          <a:lstStyle/>
          <a:p>
            <a:r>
              <a:rPr lang="en" dirty="0">
                <a:solidFill>
                  <a:srgbClr val="0070C0"/>
                </a:solidFill>
              </a:rPr>
              <a:t>Design and biosecurity of </a:t>
            </a:r>
            <a:r>
              <a:rPr lang="en-US" dirty="0">
                <a:solidFill>
                  <a:srgbClr val="0070C0"/>
                </a:solidFill>
              </a:rPr>
              <a:t>Treatment</a:t>
            </a:r>
            <a:r>
              <a:rPr lang="fr-FR" dirty="0">
                <a:solidFill>
                  <a:srgbClr val="0070C0"/>
                </a:solidFill>
              </a:rPr>
              <a:t> Centre</a:t>
            </a:r>
            <a:endParaRPr lang="en-US" dirty="0">
              <a:solidFill>
                <a:srgbClr val="7F7F7F"/>
              </a:solidFill>
            </a:endParaRPr>
          </a:p>
          <a:p>
            <a:endParaRPr lang="en-FR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B5D6D65-EDDD-623E-676E-F59CAD04501C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112429" y="3356636"/>
            <a:ext cx="3905915" cy="245681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GB" sz="1600" dirty="0"/>
              <a:t>Systematic assessment and monitoring of patients</a:t>
            </a:r>
          </a:p>
          <a:p>
            <a:pPr>
              <a:defRPr/>
            </a:pPr>
            <a:r>
              <a:rPr lang="en-GB" sz="1600" dirty="0"/>
              <a:t>Resuscitation with oral and IV fluids</a:t>
            </a:r>
          </a:p>
          <a:p>
            <a:pPr>
              <a:defRPr/>
            </a:pPr>
            <a:r>
              <a:rPr lang="en-GB" sz="1600" dirty="0"/>
              <a:t>Availability of point-of-care tests (biochemistry, electrolytes, haemoglobin, glucometer, malaria RDT, ) and use of oxygen and blood products</a:t>
            </a:r>
          </a:p>
          <a:p>
            <a:pPr>
              <a:defRPr/>
            </a:pPr>
            <a:r>
              <a:rPr lang="en-GB" sz="1600" dirty="0"/>
              <a:t>Prevention and care of complications</a:t>
            </a:r>
          </a:p>
          <a:p>
            <a:endParaRPr lang="en-FR" sz="1800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7EB34CF-F812-32E6-F724-86E5C875B72E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269036" y="1299028"/>
            <a:ext cx="3657600" cy="550839"/>
          </a:xfrm>
        </p:spPr>
        <p:txBody>
          <a:bodyPr/>
          <a:lstStyle/>
          <a:p>
            <a:r>
              <a:rPr lang="en" dirty="0">
                <a:solidFill>
                  <a:srgbClr val="0070C0"/>
                </a:solidFill>
              </a:rPr>
              <a:t>Optimized supportive care</a:t>
            </a:r>
            <a:endParaRPr lang="en-US" dirty="0">
              <a:solidFill>
                <a:srgbClr val="0070C0"/>
              </a:solidFill>
            </a:endParaRPr>
          </a:p>
          <a:p>
            <a:endParaRPr lang="en-FR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2A69C72B-BDD7-B4BA-8F2B-0C27A0D01BFD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8069856" y="3356636"/>
            <a:ext cx="3657598" cy="2456813"/>
          </a:xfrm>
        </p:spPr>
        <p:txBody>
          <a:bodyPr/>
          <a:lstStyle/>
          <a:p>
            <a:pPr>
              <a:defRPr/>
            </a:pPr>
            <a:r>
              <a:rPr lang="en" sz="1600" dirty="0"/>
              <a:t>Recommendation for the treatment of </a:t>
            </a:r>
            <a:r>
              <a:rPr lang="en-US" sz="1600" dirty="0"/>
              <a:t>EBOV</a:t>
            </a:r>
            <a:r>
              <a:rPr lang="en" sz="1600" dirty="0"/>
              <a:t> </a:t>
            </a:r>
            <a:r>
              <a:rPr lang="en" sz="1600" i="1" dirty="0"/>
              <a:t>(Zaire ebolavirus)</a:t>
            </a:r>
            <a:r>
              <a:rPr lang="en" sz="1600" dirty="0"/>
              <a:t>:</a:t>
            </a:r>
            <a:endParaRPr lang="fr-FR" sz="1600" dirty="0"/>
          </a:p>
          <a:p>
            <a:pPr lvl="1">
              <a:defRPr/>
            </a:pPr>
            <a:r>
              <a:rPr lang="en" sz="1600" dirty="0" err="1"/>
              <a:t>Ansuvimab</a:t>
            </a:r>
            <a:r>
              <a:rPr lang="en" sz="1600" dirty="0"/>
              <a:t> (mAb114, </a:t>
            </a:r>
            <a:r>
              <a:rPr lang="en" sz="1600" dirty="0" err="1"/>
              <a:t>Ebanga</a:t>
            </a:r>
            <a:r>
              <a:rPr lang="en" sz="1600" dirty="0"/>
              <a:t>)</a:t>
            </a:r>
          </a:p>
          <a:p>
            <a:pPr lvl="1">
              <a:defRPr/>
            </a:pPr>
            <a:r>
              <a:rPr lang="en" sz="1600" dirty="0"/>
              <a:t>Atoltivimab, maftivimab, odesivimab “cocktail” (REGN-EB3, INMAZEB)</a:t>
            </a:r>
          </a:p>
          <a:p>
            <a:pPr>
              <a:defRPr/>
            </a:pPr>
            <a:r>
              <a:rPr lang="en" sz="1600" dirty="0"/>
              <a:t>No current specific therapeutic recommendations for other</a:t>
            </a:r>
            <a:r>
              <a:rPr lang="en" sz="1600" i="1" dirty="0"/>
              <a:t> Ebolaviruses and Marburgviruses</a:t>
            </a:r>
          </a:p>
          <a:p>
            <a:endParaRPr lang="en-FR" dirty="0"/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9535B293-1618-2A47-89F9-D346F009B532}"/>
              </a:ext>
            </a:extLst>
          </p:cNvPr>
          <p:cNvSpPr txBox="1">
            <a:spLocks/>
          </p:cNvSpPr>
          <p:nvPr/>
        </p:nvSpPr>
        <p:spPr>
          <a:xfrm>
            <a:off x="1064874" y="780734"/>
            <a:ext cx="9434939" cy="365125"/>
          </a:xfrm>
          <a:prstGeom prst="rect">
            <a:avLst/>
          </a:prstGeom>
        </p:spPr>
        <p:txBody>
          <a:bodyPr lIns="91440" tIns="45720" rIns="91440" bIns="45720" rtlCol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pic>
        <p:nvPicPr>
          <p:cNvPr id="3" name="Image 3">
            <a:extLst>
              <a:ext uri="{FF2B5EF4-FFF2-40B4-BE49-F238E27FC236}">
                <a16:creationId xmlns:a16="http://schemas.microsoft.com/office/drawing/2014/main" id="{8D9966F9-E13F-5F3D-EC93-4D690A4B18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9123" y="1765937"/>
            <a:ext cx="1577017" cy="1562640"/>
          </a:xfrm>
          <a:prstGeom prst="rect">
            <a:avLst/>
          </a:prstGeom>
        </p:spPr>
      </p:pic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E7BFA856-80A1-8453-77C4-F89CF5265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BF2E0-EE3B-6A4E-9FB9-82DE86E1F02F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A1B4C04-5F91-40C5-B32B-3B14A093F0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861" y="1741148"/>
            <a:ext cx="3349842" cy="1615488"/>
          </a:xfrm>
          <a:prstGeom prst="rect">
            <a:avLst/>
          </a:prstGeom>
        </p:spPr>
      </p:pic>
      <p:pic>
        <p:nvPicPr>
          <p:cNvPr id="17" name="Picture 5">
            <a:extLst>
              <a:ext uri="{FF2B5EF4-FFF2-40B4-BE49-F238E27FC236}">
                <a16:creationId xmlns:a16="http://schemas.microsoft.com/office/drawing/2014/main" id="{EF402CBA-1EAC-4983-A9E8-42248490DB6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0760" y="1778901"/>
            <a:ext cx="932025" cy="13203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CA628BA-E9DD-2714-029F-E32E0D819952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8069856" y="1299028"/>
            <a:ext cx="3657600" cy="1161141"/>
          </a:xfrm>
        </p:spPr>
        <p:txBody>
          <a:bodyPr>
            <a:normAutofit/>
          </a:bodyPr>
          <a:lstStyle/>
          <a:p>
            <a:r>
              <a:rPr lang="en" dirty="0">
                <a:solidFill>
                  <a:srgbClr val="0070C0"/>
                </a:solidFill>
              </a:rPr>
              <a:t>Specific therapeutics</a:t>
            </a:r>
          </a:p>
          <a:p>
            <a:pPr>
              <a:spcBef>
                <a:spcPts val="0"/>
              </a:spcBef>
            </a:pPr>
            <a:r>
              <a:rPr lang="en" dirty="0">
                <a:solidFill>
                  <a:srgbClr val="0070C0"/>
                </a:solidFill>
              </a:rPr>
              <a:t>(depends on the causative virus)</a:t>
            </a:r>
            <a:endParaRPr lang="en-US" dirty="0">
              <a:solidFill>
                <a:srgbClr val="0070C0"/>
              </a:solidFill>
            </a:endParaRPr>
          </a:p>
          <a:p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3581003363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re 1"/>
          <p:cNvSpPr>
            <a:spLocks noGrp="1"/>
          </p:cNvSpPr>
          <p:nvPr>
            <p:ph type="title"/>
          </p:nvPr>
        </p:nvSpPr>
        <p:spPr>
          <a:xfrm>
            <a:off x="466891" y="692274"/>
            <a:ext cx="10972800" cy="1143000"/>
          </a:xfrm>
        </p:spPr>
        <p:txBody>
          <a:bodyPr>
            <a:normAutofit/>
          </a:bodyPr>
          <a:lstStyle/>
          <a:p>
            <a:r>
              <a:rPr lang="fr-FR" dirty="0"/>
              <a:t>Manage the emergency</a:t>
            </a:r>
          </a:p>
        </p:txBody>
      </p:sp>
      <p:pic>
        <p:nvPicPr>
          <p:cNvPr id="4" name="Content Placeholder 6">
            <a:extLst>
              <a:ext uri="{FF2B5EF4-FFF2-40B4-BE49-F238E27FC236}">
                <a16:creationId xmlns:a16="http://schemas.microsoft.com/office/drawing/2014/main" id="{2015AF2F-3FEE-8463-B699-CEEE2F8F6D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795" t="59280" r="50038" b="25402"/>
          <a:stretch/>
        </p:blipFill>
        <p:spPr>
          <a:xfrm rot="1285973">
            <a:off x="10198452" y="68709"/>
            <a:ext cx="1096605" cy="1107804"/>
          </a:xfrm>
          <a:prstGeom prst="rect">
            <a:avLst/>
          </a:prstGeom>
        </p:spPr>
      </p:pic>
      <p:pic>
        <p:nvPicPr>
          <p:cNvPr id="8" name="Content Placeholder 18">
            <a:extLst>
              <a:ext uri="{FF2B5EF4-FFF2-40B4-BE49-F238E27FC236}">
                <a16:creationId xmlns:a16="http://schemas.microsoft.com/office/drawing/2014/main" id="{822D9045-534A-0713-7270-B5A71C206E8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rot="20341771">
            <a:off x="10319364" y="-453214"/>
            <a:ext cx="1838752" cy="1838752"/>
          </a:xfrm>
          <a:prstGeom prst="rect">
            <a:avLst/>
          </a:prstGeom>
        </p:spPr>
      </p:pic>
      <p:pic>
        <p:nvPicPr>
          <p:cNvPr id="11" name="Content Placeholder 18">
            <a:extLst>
              <a:ext uri="{FF2B5EF4-FFF2-40B4-BE49-F238E27FC236}">
                <a16:creationId xmlns:a16="http://schemas.microsoft.com/office/drawing/2014/main" id="{DC4B5D35-B50F-3FF9-7928-4901A1F1E02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rot="887815">
            <a:off x="10600780" y="148976"/>
            <a:ext cx="1221359" cy="1221359"/>
          </a:xfrm>
          <a:prstGeom prst="rect">
            <a:avLst/>
          </a:prstGeom>
        </p:spPr>
      </p:pic>
      <p:sp>
        <p:nvSpPr>
          <p:cNvPr id="19" name="Espace réservé du contenu 2">
            <a:extLst>
              <a:ext uri="{FF2B5EF4-FFF2-40B4-BE49-F238E27FC236}">
                <a16:creationId xmlns:a16="http://schemas.microsoft.com/office/drawing/2014/main" id="{F3DF94E4-BA47-3B61-2331-E1435B02E701}"/>
              </a:ext>
            </a:extLst>
          </p:cNvPr>
          <p:cNvSpPr txBox="1">
            <a:spLocks/>
          </p:cNvSpPr>
          <p:nvPr/>
        </p:nvSpPr>
        <p:spPr>
          <a:xfrm>
            <a:off x="414639" y="1121646"/>
            <a:ext cx="10972800" cy="11980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b="0" kern="1200">
                <a:solidFill>
                  <a:srgbClr val="0070C0"/>
                </a:solidFill>
                <a:latin typeface="Segoe Condensed" panose="020B0606040200020203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b="0" kern="1200">
                <a:solidFill>
                  <a:srgbClr val="0070C0"/>
                </a:solidFill>
                <a:latin typeface="Segoe Condensed" panose="020B060604020002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b="0" kern="1200">
                <a:solidFill>
                  <a:srgbClr val="0070C0"/>
                </a:solidFill>
                <a:latin typeface="Segoe Condensed" panose="020B060604020002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b="0" kern="1200">
                <a:solidFill>
                  <a:srgbClr val="0070C0"/>
                </a:solidFill>
                <a:latin typeface="Segoe Condensed" panose="020B060604020002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b="0" kern="1200">
                <a:solidFill>
                  <a:srgbClr val="0070C0"/>
                </a:solidFill>
                <a:latin typeface="Segoe Condensed" panose="020B0606040200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" sz="2000" b="1" dirty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Vasopressors/inotropes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" sz="1800" b="1" dirty="0">
                <a:solidFill>
                  <a:srgbClr val="329B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to give vasopressors?</a:t>
            </a:r>
          </a:p>
        </p:txBody>
      </p:sp>
      <p:pic>
        <p:nvPicPr>
          <p:cNvPr id="26" name="Picture 48">
            <a:extLst>
              <a:ext uri="{FF2B5EF4-FFF2-40B4-BE49-F238E27FC236}">
                <a16:creationId xmlns:a16="http://schemas.microsoft.com/office/drawing/2014/main" id="{F7D8EAC0-6884-DC33-E899-5C1967759EA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5332" r="50913" b="3627"/>
          <a:stretch/>
        </p:blipFill>
        <p:spPr>
          <a:xfrm>
            <a:off x="1540108" y="2856483"/>
            <a:ext cx="396607" cy="59960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807327" y="2242318"/>
            <a:ext cx="3560618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1400" dirty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Norepinephrine, 4 mg = 4 mL of 1:1000</a:t>
            </a:r>
            <a:endParaRPr lang="fr-FR" sz="1400" dirty="0">
              <a:solidFill>
                <a:srgbClr val="00205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1400" dirty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Adrenaline 4 mg = 4 mL of 1:1000</a:t>
            </a:r>
            <a:endParaRPr lang="fr-FR" sz="1400" dirty="0">
              <a:solidFill>
                <a:srgbClr val="00205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Picture 28">
            <a:extLst>
              <a:ext uri="{FF2B5EF4-FFF2-40B4-BE49-F238E27FC236}">
                <a16:creationId xmlns:a16="http://schemas.microsoft.com/office/drawing/2014/main" id="{43BD6607-D15D-4139-B65A-4FC2588CD12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6156" t="28556" r="12305" b="41959"/>
          <a:stretch/>
        </p:blipFill>
        <p:spPr>
          <a:xfrm rot="9619296">
            <a:off x="4797391" y="3427000"/>
            <a:ext cx="379318" cy="385799"/>
          </a:xfrm>
          <a:prstGeom prst="rect">
            <a:avLst/>
          </a:prstGeom>
        </p:spPr>
      </p:pic>
      <p:pic>
        <p:nvPicPr>
          <p:cNvPr id="28" name="Picture 40">
            <a:extLst>
              <a:ext uri="{FF2B5EF4-FFF2-40B4-BE49-F238E27FC236}">
                <a16:creationId xmlns:a16="http://schemas.microsoft.com/office/drawing/2014/main" id="{2A15D826-08AF-5E47-982B-4D1E48F86B1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4144" t="12887" r="59732" b="29614"/>
          <a:stretch/>
        </p:blipFill>
        <p:spPr>
          <a:xfrm rot="1535995">
            <a:off x="5069394" y="2743539"/>
            <a:ext cx="400484" cy="647227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4193999" y="2242318"/>
            <a:ext cx="2068491" cy="56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1400" dirty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mL of D5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1400" dirty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Remove 4 mL = 46 mL</a:t>
            </a:r>
          </a:p>
        </p:txBody>
      </p:sp>
      <p:pic>
        <p:nvPicPr>
          <p:cNvPr id="33" name="Picture 48">
            <a:extLst>
              <a:ext uri="{FF2B5EF4-FFF2-40B4-BE49-F238E27FC236}">
                <a16:creationId xmlns:a16="http://schemas.microsoft.com/office/drawing/2014/main" id="{F7D8EAC0-6884-DC33-E899-5C1967759EA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5332" r="50913" b="3627"/>
          <a:stretch/>
        </p:blipFill>
        <p:spPr>
          <a:xfrm>
            <a:off x="2043680" y="2856483"/>
            <a:ext cx="396607" cy="599604"/>
          </a:xfrm>
          <a:prstGeom prst="rect">
            <a:avLst/>
          </a:prstGeom>
        </p:spPr>
      </p:pic>
      <p:pic>
        <p:nvPicPr>
          <p:cNvPr id="34" name="Picture 48">
            <a:extLst>
              <a:ext uri="{FF2B5EF4-FFF2-40B4-BE49-F238E27FC236}">
                <a16:creationId xmlns:a16="http://schemas.microsoft.com/office/drawing/2014/main" id="{F7D8EAC0-6884-DC33-E899-5C1967759EA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5332" r="50913" b="3627"/>
          <a:stretch/>
        </p:blipFill>
        <p:spPr>
          <a:xfrm>
            <a:off x="2503230" y="2856483"/>
            <a:ext cx="396607" cy="599604"/>
          </a:xfrm>
          <a:prstGeom prst="rect">
            <a:avLst/>
          </a:prstGeom>
        </p:spPr>
      </p:pic>
      <p:pic>
        <p:nvPicPr>
          <p:cNvPr id="35" name="Picture 48">
            <a:extLst>
              <a:ext uri="{FF2B5EF4-FFF2-40B4-BE49-F238E27FC236}">
                <a16:creationId xmlns:a16="http://schemas.microsoft.com/office/drawing/2014/main" id="{F7D8EAC0-6884-DC33-E899-5C1967759EA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5332" r="50913" b="3627"/>
          <a:stretch/>
        </p:blipFill>
        <p:spPr>
          <a:xfrm>
            <a:off x="3002449" y="2856483"/>
            <a:ext cx="396607" cy="599604"/>
          </a:xfrm>
          <a:prstGeom prst="rect">
            <a:avLst/>
          </a:prstGeom>
        </p:spPr>
      </p:pic>
      <p:sp>
        <p:nvSpPr>
          <p:cNvPr id="36" name="Rectangle 35"/>
          <p:cNvSpPr/>
          <p:nvPr/>
        </p:nvSpPr>
        <p:spPr>
          <a:xfrm>
            <a:off x="6267796" y="2203638"/>
            <a:ext cx="3374973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1400" dirty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4 mL Norepinephrine or Adrenaline to 46 ml de D5</a:t>
            </a:r>
          </a:p>
        </p:txBody>
      </p:sp>
      <p:pic>
        <p:nvPicPr>
          <p:cNvPr id="37" name="Picture 48">
            <a:extLst>
              <a:ext uri="{FF2B5EF4-FFF2-40B4-BE49-F238E27FC236}">
                <a16:creationId xmlns:a16="http://schemas.microsoft.com/office/drawing/2014/main" id="{F7D8EAC0-6884-DC33-E899-5C1967759EA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5332" r="50913" b="3627"/>
          <a:stretch/>
        </p:blipFill>
        <p:spPr>
          <a:xfrm>
            <a:off x="7170831" y="3012159"/>
            <a:ext cx="396607" cy="599604"/>
          </a:xfrm>
          <a:prstGeom prst="rect">
            <a:avLst/>
          </a:prstGeom>
        </p:spPr>
      </p:pic>
      <p:pic>
        <p:nvPicPr>
          <p:cNvPr id="38" name="Picture 29">
            <a:extLst>
              <a:ext uri="{FF2B5EF4-FFF2-40B4-BE49-F238E27FC236}">
                <a16:creationId xmlns:a16="http://schemas.microsoft.com/office/drawing/2014/main" id="{0D54A2EF-54D0-75AA-CCAF-6F9BD59F17B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4144" t="12887" r="59732" b="9480"/>
          <a:stretch/>
        </p:blipFill>
        <p:spPr>
          <a:xfrm>
            <a:off x="8314473" y="2950657"/>
            <a:ext cx="403281" cy="879965"/>
          </a:xfrm>
          <a:prstGeom prst="rect">
            <a:avLst/>
          </a:prstGeom>
        </p:spPr>
      </p:pic>
      <p:sp>
        <p:nvSpPr>
          <p:cNvPr id="18" name="Flèche courbée vers le bas 17"/>
          <p:cNvSpPr/>
          <p:nvPr/>
        </p:nvSpPr>
        <p:spPr>
          <a:xfrm>
            <a:off x="7389457" y="2754535"/>
            <a:ext cx="1126656" cy="196122"/>
          </a:xfrm>
          <a:prstGeom prst="curvedDownArrow">
            <a:avLst/>
          </a:prstGeom>
          <a:solidFill>
            <a:srgbClr val="E059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1" name="Égal 20"/>
          <p:cNvSpPr/>
          <p:nvPr/>
        </p:nvSpPr>
        <p:spPr>
          <a:xfrm>
            <a:off x="10340933" y="2420778"/>
            <a:ext cx="507176" cy="502937"/>
          </a:xfrm>
          <a:prstGeom prst="mathEqual">
            <a:avLst/>
          </a:prstGeom>
          <a:solidFill>
            <a:srgbClr val="E0597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9625909" y="2978766"/>
            <a:ext cx="2198038" cy="5878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fr-FR" sz="1400" dirty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Concentration : 80 </a:t>
            </a:r>
            <a:r>
              <a:rPr lang="fr-FR" sz="1400" dirty="0" err="1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μg</a:t>
            </a:r>
            <a:r>
              <a:rPr lang="fr-FR" sz="1400" dirty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fr-FR" sz="1400" dirty="0" err="1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mL</a:t>
            </a:r>
            <a:endParaRPr lang="fr-FR" sz="1400" dirty="0">
              <a:solidFill>
                <a:srgbClr val="00205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fr-FR" sz="1400" dirty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total volume 50mls</a:t>
            </a:r>
          </a:p>
        </p:txBody>
      </p:sp>
      <p:sp>
        <p:nvSpPr>
          <p:cNvPr id="40" name="Rectangle à coins arrondis 39"/>
          <p:cNvSpPr/>
          <p:nvPr/>
        </p:nvSpPr>
        <p:spPr>
          <a:xfrm>
            <a:off x="983672" y="2203639"/>
            <a:ext cx="3207595" cy="1661762"/>
          </a:xfrm>
          <a:prstGeom prst="roundRect">
            <a:avLst>
              <a:gd name="adj" fmla="val 6423"/>
            </a:avLst>
          </a:prstGeom>
          <a:noFill/>
          <a:ln>
            <a:solidFill>
              <a:srgbClr val="99D7D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Rectangle à coins arrondis 40"/>
          <p:cNvSpPr/>
          <p:nvPr/>
        </p:nvSpPr>
        <p:spPr>
          <a:xfrm>
            <a:off x="4300932" y="2203638"/>
            <a:ext cx="1888787" cy="1661763"/>
          </a:xfrm>
          <a:prstGeom prst="roundRect">
            <a:avLst>
              <a:gd name="adj" fmla="val 6423"/>
            </a:avLst>
          </a:prstGeom>
          <a:noFill/>
          <a:ln>
            <a:solidFill>
              <a:srgbClr val="99D7D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Rectangle à coins arrondis 41"/>
          <p:cNvSpPr/>
          <p:nvPr/>
        </p:nvSpPr>
        <p:spPr>
          <a:xfrm>
            <a:off x="6338984" y="2203638"/>
            <a:ext cx="3216635" cy="1661763"/>
          </a:xfrm>
          <a:prstGeom prst="roundRect">
            <a:avLst>
              <a:gd name="adj" fmla="val 6423"/>
            </a:avLst>
          </a:prstGeom>
          <a:noFill/>
          <a:ln>
            <a:solidFill>
              <a:srgbClr val="99D7D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Rectangle à coins arrondis 42"/>
          <p:cNvSpPr/>
          <p:nvPr/>
        </p:nvSpPr>
        <p:spPr>
          <a:xfrm>
            <a:off x="9684326" y="2203638"/>
            <a:ext cx="2081208" cy="1661763"/>
          </a:xfrm>
          <a:prstGeom prst="roundRect">
            <a:avLst>
              <a:gd name="adj" fmla="val 6423"/>
            </a:avLst>
          </a:prstGeom>
          <a:noFill/>
          <a:ln>
            <a:solidFill>
              <a:srgbClr val="99D7D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4" name="Rectangle 63"/>
          <p:cNvSpPr/>
          <p:nvPr/>
        </p:nvSpPr>
        <p:spPr>
          <a:xfrm>
            <a:off x="807327" y="4079935"/>
            <a:ext cx="3560618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1400" dirty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Norepinephrine, 1 mg = 1 mL of 1:1000</a:t>
            </a:r>
            <a:endParaRPr lang="fr-FR" sz="1400" dirty="0">
              <a:solidFill>
                <a:srgbClr val="00205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1400" dirty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Adrenaline 1 mg = 1 mL of 1:1000</a:t>
            </a:r>
            <a:endParaRPr lang="fr-FR" sz="1400" dirty="0">
              <a:solidFill>
                <a:srgbClr val="00205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5" name="Picture 28">
            <a:extLst>
              <a:ext uri="{FF2B5EF4-FFF2-40B4-BE49-F238E27FC236}">
                <a16:creationId xmlns:a16="http://schemas.microsoft.com/office/drawing/2014/main" id="{43BD6607-D15D-4139-B65A-4FC2588CD12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6156" t="28556" r="12305" b="41959"/>
          <a:stretch/>
        </p:blipFill>
        <p:spPr>
          <a:xfrm rot="9619296">
            <a:off x="4797391" y="5264617"/>
            <a:ext cx="379318" cy="385799"/>
          </a:xfrm>
          <a:prstGeom prst="rect">
            <a:avLst/>
          </a:prstGeom>
        </p:spPr>
      </p:pic>
      <p:pic>
        <p:nvPicPr>
          <p:cNvPr id="66" name="Picture 40">
            <a:extLst>
              <a:ext uri="{FF2B5EF4-FFF2-40B4-BE49-F238E27FC236}">
                <a16:creationId xmlns:a16="http://schemas.microsoft.com/office/drawing/2014/main" id="{2A15D826-08AF-5E47-982B-4D1E48F86B1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4144" t="12887" r="59732" b="29614"/>
          <a:stretch/>
        </p:blipFill>
        <p:spPr>
          <a:xfrm rot="1535995">
            <a:off x="5069394" y="4581156"/>
            <a:ext cx="400484" cy="647227"/>
          </a:xfrm>
          <a:prstGeom prst="rect">
            <a:avLst/>
          </a:prstGeom>
        </p:spPr>
      </p:pic>
      <p:sp>
        <p:nvSpPr>
          <p:cNvPr id="67" name="Rectangle 66"/>
          <p:cNvSpPr/>
          <p:nvPr/>
        </p:nvSpPr>
        <p:spPr>
          <a:xfrm>
            <a:off x="4193999" y="4079935"/>
            <a:ext cx="2068491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1400" dirty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mL of D5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1400" dirty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Remove 1 mL = 49 mL</a:t>
            </a:r>
          </a:p>
        </p:txBody>
      </p:sp>
      <p:pic>
        <p:nvPicPr>
          <p:cNvPr id="69" name="Picture 48">
            <a:extLst>
              <a:ext uri="{FF2B5EF4-FFF2-40B4-BE49-F238E27FC236}">
                <a16:creationId xmlns:a16="http://schemas.microsoft.com/office/drawing/2014/main" id="{F7D8EAC0-6884-DC33-E899-5C1967759EA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5332" r="50913" b="3627"/>
          <a:stretch/>
        </p:blipFill>
        <p:spPr>
          <a:xfrm>
            <a:off x="2503230" y="4694100"/>
            <a:ext cx="396607" cy="599604"/>
          </a:xfrm>
          <a:prstGeom prst="rect">
            <a:avLst/>
          </a:prstGeom>
        </p:spPr>
      </p:pic>
      <p:sp>
        <p:nvSpPr>
          <p:cNvPr id="71" name="Rectangle 70"/>
          <p:cNvSpPr/>
          <p:nvPr/>
        </p:nvSpPr>
        <p:spPr>
          <a:xfrm>
            <a:off x="6267796" y="4041255"/>
            <a:ext cx="3374973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1400" dirty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1 mL Norepinephrine or Adrenaline to 49 ml de D5</a:t>
            </a:r>
          </a:p>
        </p:txBody>
      </p:sp>
      <p:pic>
        <p:nvPicPr>
          <p:cNvPr id="72" name="Picture 48">
            <a:extLst>
              <a:ext uri="{FF2B5EF4-FFF2-40B4-BE49-F238E27FC236}">
                <a16:creationId xmlns:a16="http://schemas.microsoft.com/office/drawing/2014/main" id="{F7D8EAC0-6884-DC33-E899-5C1967759EA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5332" r="50913" b="3627"/>
          <a:stretch/>
        </p:blipFill>
        <p:spPr>
          <a:xfrm>
            <a:off x="7170831" y="4849776"/>
            <a:ext cx="396607" cy="599604"/>
          </a:xfrm>
          <a:prstGeom prst="rect">
            <a:avLst/>
          </a:prstGeom>
        </p:spPr>
      </p:pic>
      <p:pic>
        <p:nvPicPr>
          <p:cNvPr id="73" name="Picture 29">
            <a:extLst>
              <a:ext uri="{FF2B5EF4-FFF2-40B4-BE49-F238E27FC236}">
                <a16:creationId xmlns:a16="http://schemas.microsoft.com/office/drawing/2014/main" id="{0D54A2EF-54D0-75AA-CCAF-6F9BD59F17B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4144" t="12887" r="59732" b="9480"/>
          <a:stretch/>
        </p:blipFill>
        <p:spPr>
          <a:xfrm>
            <a:off x="8314473" y="4788274"/>
            <a:ext cx="403281" cy="879965"/>
          </a:xfrm>
          <a:prstGeom prst="rect">
            <a:avLst/>
          </a:prstGeom>
        </p:spPr>
      </p:pic>
      <p:sp>
        <p:nvSpPr>
          <p:cNvPr id="74" name="Flèche courbée vers le bas 73"/>
          <p:cNvSpPr/>
          <p:nvPr/>
        </p:nvSpPr>
        <p:spPr>
          <a:xfrm>
            <a:off x="7389457" y="4592152"/>
            <a:ext cx="1126656" cy="196122"/>
          </a:xfrm>
          <a:prstGeom prst="curvedDownArrow">
            <a:avLst/>
          </a:prstGeom>
          <a:solidFill>
            <a:srgbClr val="E059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75" name="Égal 74"/>
          <p:cNvSpPr/>
          <p:nvPr/>
        </p:nvSpPr>
        <p:spPr>
          <a:xfrm>
            <a:off x="10340933" y="4258395"/>
            <a:ext cx="507176" cy="502937"/>
          </a:xfrm>
          <a:prstGeom prst="mathEqual">
            <a:avLst/>
          </a:prstGeom>
          <a:solidFill>
            <a:srgbClr val="E0597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76" name="Rectangle 75"/>
          <p:cNvSpPr/>
          <p:nvPr/>
        </p:nvSpPr>
        <p:spPr>
          <a:xfrm>
            <a:off x="9625909" y="4788274"/>
            <a:ext cx="2198039" cy="5878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fr-FR" sz="1400" dirty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Concentration : 20 </a:t>
            </a:r>
            <a:r>
              <a:rPr lang="fr-FR" sz="1400" dirty="0" err="1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μg</a:t>
            </a:r>
            <a:r>
              <a:rPr lang="fr-FR" sz="1400" dirty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fr-FR" sz="1400" dirty="0" err="1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mL</a:t>
            </a:r>
            <a:endParaRPr lang="fr-FR" sz="1400" dirty="0">
              <a:solidFill>
                <a:srgbClr val="00205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fr-FR" sz="1400" dirty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total volume 50mls</a:t>
            </a:r>
          </a:p>
        </p:txBody>
      </p:sp>
      <p:sp>
        <p:nvSpPr>
          <p:cNvPr id="77" name="Rectangle à coins arrondis 76"/>
          <p:cNvSpPr/>
          <p:nvPr/>
        </p:nvSpPr>
        <p:spPr>
          <a:xfrm>
            <a:off x="983672" y="4041256"/>
            <a:ext cx="3207596" cy="1661762"/>
          </a:xfrm>
          <a:prstGeom prst="roundRect">
            <a:avLst>
              <a:gd name="adj" fmla="val 6423"/>
            </a:avLst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8" name="Rectangle à coins arrondis 77"/>
          <p:cNvSpPr/>
          <p:nvPr/>
        </p:nvSpPr>
        <p:spPr>
          <a:xfrm>
            <a:off x="4300932" y="4041255"/>
            <a:ext cx="1888787" cy="1661763"/>
          </a:xfrm>
          <a:prstGeom prst="roundRect">
            <a:avLst>
              <a:gd name="adj" fmla="val 6423"/>
            </a:avLst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9" name="Rectangle à coins arrondis 78"/>
          <p:cNvSpPr/>
          <p:nvPr/>
        </p:nvSpPr>
        <p:spPr>
          <a:xfrm>
            <a:off x="6338984" y="4041255"/>
            <a:ext cx="3216635" cy="1661763"/>
          </a:xfrm>
          <a:prstGeom prst="roundRect">
            <a:avLst>
              <a:gd name="adj" fmla="val 6423"/>
            </a:avLst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0" name="Rectangle à coins arrondis 79"/>
          <p:cNvSpPr/>
          <p:nvPr/>
        </p:nvSpPr>
        <p:spPr>
          <a:xfrm>
            <a:off x="9684326" y="4041255"/>
            <a:ext cx="2081207" cy="1661763"/>
          </a:xfrm>
          <a:prstGeom prst="roundRect">
            <a:avLst>
              <a:gd name="adj" fmla="val 6423"/>
            </a:avLst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1" name="Rectangle 80"/>
          <p:cNvSpPr/>
          <p:nvPr/>
        </p:nvSpPr>
        <p:spPr>
          <a:xfrm>
            <a:off x="172770" y="4480497"/>
            <a:ext cx="63190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dirty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Child</a:t>
            </a:r>
          </a:p>
        </p:txBody>
      </p:sp>
      <p:sp>
        <p:nvSpPr>
          <p:cNvPr id="82" name="Rectangle 81"/>
          <p:cNvSpPr/>
          <p:nvPr/>
        </p:nvSpPr>
        <p:spPr>
          <a:xfrm>
            <a:off x="187913" y="2581998"/>
            <a:ext cx="64152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sz="1400" b="1" dirty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Adult</a:t>
            </a:r>
          </a:p>
        </p:txBody>
      </p:sp>
      <p:pic>
        <p:nvPicPr>
          <p:cNvPr id="1028" name="Picture 4" descr="Icône bébé (symbole png)"/>
          <p:cNvPicPr>
            <a:picLocks noChangeAspect="1" noChangeArrowheads="1"/>
          </p:cNvPicPr>
          <p:nvPr/>
        </p:nvPicPr>
        <p:blipFill>
          <a:blip r:embed="rId8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21" y="4780650"/>
            <a:ext cx="502487" cy="502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dult Icons - Free SVG &amp; PNG Adult Images - Noun Project"/>
          <p:cNvPicPr>
            <a:picLocks noChangeAspect="1" noChangeArrowheads="1"/>
          </p:cNvPicPr>
          <p:nvPr/>
        </p:nvPicPr>
        <p:blipFill>
          <a:blip r:embed="rId9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33" y="2841448"/>
            <a:ext cx="673860" cy="673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30442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"/>
          <p:cNvSpPr>
            <a:spLocks noGrp="1"/>
          </p:cNvSpPr>
          <p:nvPr>
            <p:ph type="title"/>
          </p:nvPr>
        </p:nvSpPr>
        <p:spPr>
          <a:xfrm>
            <a:off x="484150" y="684542"/>
            <a:ext cx="10972800" cy="535900"/>
          </a:xfrm>
        </p:spPr>
        <p:txBody>
          <a:bodyPr>
            <a:normAutofit/>
          </a:bodyPr>
          <a:lstStyle/>
          <a:p>
            <a:r>
              <a:rPr lang="fr-FR" dirty="0" err="1"/>
              <a:t>Managing</a:t>
            </a:r>
            <a:r>
              <a:rPr lang="fr-FR" dirty="0"/>
              <a:t> the emergency</a:t>
            </a:r>
          </a:p>
        </p:txBody>
      </p:sp>
      <p:sp>
        <p:nvSpPr>
          <p:cNvPr id="18" name="Espace réservé du contenu 2"/>
          <p:cNvSpPr txBox="1">
            <a:spLocks/>
          </p:cNvSpPr>
          <p:nvPr/>
        </p:nvSpPr>
        <p:spPr>
          <a:xfrm>
            <a:off x="414639" y="1272694"/>
            <a:ext cx="10972800" cy="1198052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b="0" kern="1200">
                <a:solidFill>
                  <a:srgbClr val="0070C0"/>
                </a:solidFill>
                <a:latin typeface="Segoe Condensed" panose="020B0606040200020203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b="0" kern="1200">
                <a:solidFill>
                  <a:srgbClr val="0070C0"/>
                </a:solidFill>
                <a:latin typeface="Segoe Condensed" panose="020B060604020002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b="0" kern="1200">
                <a:solidFill>
                  <a:srgbClr val="0070C0"/>
                </a:solidFill>
                <a:latin typeface="Segoe Condensed" panose="020B060604020002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b="0" kern="1200">
                <a:solidFill>
                  <a:srgbClr val="0070C0"/>
                </a:solidFill>
                <a:latin typeface="Segoe Condensed" panose="020B060604020002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b="0" kern="1200">
                <a:solidFill>
                  <a:srgbClr val="0070C0"/>
                </a:solidFill>
                <a:latin typeface="Segoe Condensed" panose="020B0606040200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" sz="2000" b="1" dirty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Vasopressors/inotropes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" sz="2000" b="1" dirty="0">
                <a:solidFill>
                  <a:srgbClr val="329B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to give vasopressors?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00205C"/>
                </a:solidFill>
                <a:latin typeface="Arial"/>
                <a:cs typeface="Arial"/>
              </a:rPr>
              <a:t>Place the syringe in the electric syringe pump</a:t>
            </a:r>
            <a:endParaRPr lang="fr-FR" sz="1800" dirty="0">
              <a:solidFill>
                <a:srgbClr val="00205C"/>
              </a:solidFill>
              <a:latin typeface="Arial"/>
              <a:cs typeface="Arial"/>
            </a:endParaRPr>
          </a:p>
        </p:txBody>
      </p:sp>
      <p:sp>
        <p:nvSpPr>
          <p:cNvPr id="21" name="Rectangle à coins arrondis 20"/>
          <p:cNvSpPr/>
          <p:nvPr/>
        </p:nvSpPr>
        <p:spPr>
          <a:xfrm>
            <a:off x="500759" y="3007080"/>
            <a:ext cx="3071054" cy="574765"/>
          </a:xfrm>
          <a:prstGeom prst="roundRect">
            <a:avLst/>
          </a:prstGeom>
          <a:solidFill>
            <a:schemeClr val="bg1"/>
          </a:solidFill>
          <a:ln>
            <a:solidFill>
              <a:srgbClr val="99D7D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" dirty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norepinephrine or epinephrine</a:t>
            </a:r>
          </a:p>
        </p:txBody>
      </p:sp>
      <p:sp>
        <p:nvSpPr>
          <p:cNvPr id="23" name="Rectangle à coins arrondis 22"/>
          <p:cNvSpPr/>
          <p:nvPr/>
        </p:nvSpPr>
        <p:spPr>
          <a:xfrm>
            <a:off x="3997250" y="2719696"/>
            <a:ext cx="7692371" cy="1149533"/>
          </a:xfrm>
          <a:prstGeom prst="roundRect">
            <a:avLst/>
          </a:prstGeom>
          <a:ln>
            <a:solidFill>
              <a:srgbClr val="BE354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fr-FR" sz="1600" dirty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Initial dose: 0.1 </a:t>
            </a:r>
            <a:r>
              <a:rPr lang="el-GR" sz="1600" dirty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fr-FR" sz="1600" dirty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g/kg/min, </a:t>
            </a:r>
            <a:r>
              <a:rPr lang="fr-FR" sz="1600" dirty="0" err="1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</a:t>
            </a:r>
            <a:r>
              <a:rPr lang="fr-FR" sz="1600" dirty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dosage by 0.1 </a:t>
            </a:r>
            <a:r>
              <a:rPr lang="el-GR" sz="1600" dirty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fr-FR" sz="1600" dirty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g/kg/min </a:t>
            </a:r>
            <a:br>
              <a:rPr lang="fr-FR" sz="1600" dirty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600" dirty="0" err="1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every</a:t>
            </a:r>
            <a:r>
              <a:rPr lang="fr-FR" sz="1600" dirty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10–15 min</a:t>
            </a:r>
          </a:p>
          <a:p>
            <a:r>
              <a:rPr lang="fr-FR" sz="1600" dirty="0" err="1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Usual</a:t>
            </a:r>
            <a:r>
              <a:rPr lang="fr-FR" sz="1600" dirty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maintenance dose: 0.25–0.5 </a:t>
            </a:r>
            <a:r>
              <a:rPr lang="el-GR" sz="1600" dirty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fr-FR" sz="1600" dirty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g/kg/min</a:t>
            </a:r>
          </a:p>
          <a:p>
            <a:r>
              <a:rPr lang="fr-FR" sz="1600" dirty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max. dose: 1 </a:t>
            </a:r>
            <a:r>
              <a:rPr lang="el-GR" sz="1600" dirty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fr-FR" sz="1600" dirty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g/kg/min</a:t>
            </a:r>
          </a:p>
        </p:txBody>
      </p:sp>
      <p:sp>
        <p:nvSpPr>
          <p:cNvPr id="26" name="Rectangle à coins arrondis 25"/>
          <p:cNvSpPr/>
          <p:nvPr/>
        </p:nvSpPr>
        <p:spPr>
          <a:xfrm>
            <a:off x="484150" y="4119387"/>
            <a:ext cx="3031273" cy="695466"/>
          </a:xfrm>
          <a:prstGeom prst="roundRect">
            <a:avLst/>
          </a:prstGeom>
          <a:solidFill>
            <a:schemeClr val="bg1"/>
          </a:solidFill>
          <a:ln>
            <a:solidFill>
              <a:srgbClr val="99D7D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dirty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Dopamine (alternative) (to be preferred in children</a:t>
            </a:r>
            <a:r>
              <a:rPr lang="fr-FR" dirty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7" name="Rectangle à coins arrondis 26"/>
          <p:cNvSpPr/>
          <p:nvPr/>
        </p:nvSpPr>
        <p:spPr>
          <a:xfrm>
            <a:off x="3980641" y="4035290"/>
            <a:ext cx="7708980" cy="863661"/>
          </a:xfrm>
          <a:prstGeom prst="roundRect">
            <a:avLst/>
          </a:prstGeom>
          <a:ln>
            <a:solidFill>
              <a:srgbClr val="BE354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fr-FR" sz="1600" dirty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Initial dose: 5 </a:t>
            </a:r>
            <a:r>
              <a:rPr lang="el-GR" sz="1600" dirty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fr-FR" sz="1600" dirty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g/kg/min, </a:t>
            </a:r>
            <a:r>
              <a:rPr lang="fr-FR" sz="1600" dirty="0" err="1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</a:t>
            </a:r>
            <a:r>
              <a:rPr lang="fr-FR" sz="1600" dirty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dosage by 2.5 </a:t>
            </a:r>
            <a:r>
              <a:rPr lang="el-GR" sz="1600" dirty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fr-FR" sz="1600" dirty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g/kg/min </a:t>
            </a:r>
            <a:br>
              <a:rPr lang="fr-FR" sz="1600" dirty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600" dirty="0" err="1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every</a:t>
            </a:r>
            <a:r>
              <a:rPr lang="fr-FR" sz="1600" dirty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15 min</a:t>
            </a:r>
          </a:p>
          <a:p>
            <a:r>
              <a:rPr lang="fr-FR" sz="1600" dirty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Max. dose: 20 </a:t>
            </a:r>
            <a:r>
              <a:rPr lang="el-GR" sz="1600" dirty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fr-FR" sz="1600" dirty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g/kg/min</a:t>
            </a:r>
          </a:p>
        </p:txBody>
      </p:sp>
      <p:cxnSp>
        <p:nvCxnSpPr>
          <p:cNvPr id="11" name="Connecteur droit avec flèche 10"/>
          <p:cNvCxnSpPr>
            <a:cxnSpLocks/>
            <a:stCxn id="21" idx="3"/>
            <a:endCxn id="23" idx="1"/>
          </p:cNvCxnSpPr>
          <p:nvPr/>
        </p:nvCxnSpPr>
        <p:spPr>
          <a:xfrm>
            <a:off x="3571813" y="3294463"/>
            <a:ext cx="425437" cy="0"/>
          </a:xfrm>
          <a:prstGeom prst="straightConnector1">
            <a:avLst/>
          </a:prstGeom>
          <a:ln w="76200">
            <a:solidFill>
              <a:srgbClr val="E0597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/>
          <p:cNvCxnSpPr>
            <a:cxnSpLocks/>
            <a:stCxn id="26" idx="3"/>
            <a:endCxn id="27" idx="1"/>
          </p:cNvCxnSpPr>
          <p:nvPr/>
        </p:nvCxnSpPr>
        <p:spPr>
          <a:xfrm>
            <a:off x="3515423" y="4467120"/>
            <a:ext cx="465218" cy="1"/>
          </a:xfrm>
          <a:prstGeom prst="straightConnector1">
            <a:avLst/>
          </a:prstGeom>
          <a:ln w="76200">
            <a:solidFill>
              <a:srgbClr val="E0597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87B79EB-CFD7-4CA9-97EA-D8AA66F5E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BF2E0-EE3B-6A4E-9FB9-82DE86E1F02F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3" name="Content Placeholder 6">
            <a:extLst>
              <a:ext uri="{FF2B5EF4-FFF2-40B4-BE49-F238E27FC236}">
                <a16:creationId xmlns:a16="http://schemas.microsoft.com/office/drawing/2014/main" id="{DE1D3790-4CB2-51AA-ED99-53842693D3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795" t="59280" r="50038" b="25402"/>
          <a:stretch/>
        </p:blipFill>
        <p:spPr>
          <a:xfrm rot="1285973">
            <a:off x="10198452" y="68709"/>
            <a:ext cx="1096605" cy="1107804"/>
          </a:xfrm>
          <a:prstGeom prst="rect">
            <a:avLst/>
          </a:prstGeom>
        </p:spPr>
      </p:pic>
      <p:pic>
        <p:nvPicPr>
          <p:cNvPr id="4" name="Content Placeholder 18">
            <a:extLst>
              <a:ext uri="{FF2B5EF4-FFF2-40B4-BE49-F238E27FC236}">
                <a16:creationId xmlns:a16="http://schemas.microsoft.com/office/drawing/2014/main" id="{041E60DF-BCE1-34B5-4FA4-439D8600F5D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rot="20341771">
            <a:off x="10319364" y="-453214"/>
            <a:ext cx="1838752" cy="1838752"/>
          </a:xfrm>
          <a:prstGeom prst="rect">
            <a:avLst/>
          </a:prstGeom>
        </p:spPr>
      </p:pic>
      <p:pic>
        <p:nvPicPr>
          <p:cNvPr id="5" name="Content Placeholder 18">
            <a:extLst>
              <a:ext uri="{FF2B5EF4-FFF2-40B4-BE49-F238E27FC236}">
                <a16:creationId xmlns:a16="http://schemas.microsoft.com/office/drawing/2014/main" id="{F7B52470-933F-5959-4509-44B3F107366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rot="887815">
            <a:off x="10600780" y="148976"/>
            <a:ext cx="1221359" cy="1221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3157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contenu 2"/>
          <p:cNvSpPr txBox="1">
            <a:spLocks/>
          </p:cNvSpPr>
          <p:nvPr/>
        </p:nvSpPr>
        <p:spPr>
          <a:xfrm>
            <a:off x="401575" y="1259631"/>
            <a:ext cx="11446435" cy="47884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b="0" kern="1200">
                <a:solidFill>
                  <a:srgbClr val="0070C0"/>
                </a:solidFill>
                <a:latin typeface="Segoe Condensed" panose="020B0606040200020203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b="0" kern="1200">
                <a:solidFill>
                  <a:srgbClr val="0070C0"/>
                </a:solidFill>
                <a:latin typeface="Segoe Condensed" panose="020B060604020002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b="0" kern="1200">
                <a:solidFill>
                  <a:srgbClr val="0070C0"/>
                </a:solidFill>
                <a:latin typeface="Segoe Condensed" panose="020B060604020002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b="0" kern="1200">
                <a:solidFill>
                  <a:srgbClr val="0070C0"/>
                </a:solidFill>
                <a:latin typeface="Segoe Condensed" panose="020B060604020002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b="0" kern="1200">
                <a:solidFill>
                  <a:srgbClr val="0070C0"/>
                </a:solidFill>
                <a:latin typeface="Segoe Condensed" panose="020B0606040200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</a:pPr>
            <a:r>
              <a:rPr lang="en" sz="2000" b="1" dirty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Vasopressors/inotropes</a:t>
            </a:r>
            <a:endParaRPr lang="fr-FR" sz="2000" b="1" dirty="0">
              <a:solidFill>
                <a:srgbClr val="00205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fontAlgn="auto">
              <a:spcAft>
                <a:spcPts val="0"/>
              </a:spcAft>
              <a:buNone/>
            </a:pPr>
            <a:endParaRPr lang="fr-FR" sz="1800" dirty="0">
              <a:solidFill>
                <a:srgbClr val="00205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fontAlgn="auto">
              <a:spcBef>
                <a:spcPts val="600"/>
              </a:spcBef>
              <a:buClr>
                <a:srgbClr val="BE3547"/>
              </a:buClr>
              <a:buNone/>
            </a:pPr>
            <a:r>
              <a:rPr lang="en" sz="2000" b="1" dirty="0">
                <a:solidFill>
                  <a:srgbClr val="329B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Close haemodynamic monitoring</a:t>
            </a:r>
          </a:p>
          <a:p>
            <a:pPr marL="0" indent="0" fontAlgn="auto">
              <a:spcBef>
                <a:spcPts val="600"/>
              </a:spcBef>
              <a:buClr>
                <a:srgbClr val="BE3547"/>
              </a:buClr>
              <a:buNone/>
            </a:pPr>
            <a:endParaRPr lang="fr-FR" sz="1800" dirty="0">
              <a:solidFill>
                <a:srgbClr val="00205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9705" indent="-179705">
              <a:spcBef>
                <a:spcPts val="600"/>
              </a:spcBef>
              <a:buClr>
                <a:srgbClr val="BE3547"/>
              </a:buClr>
            </a:pPr>
            <a:r>
              <a:rPr lang="en-US" sz="1800" dirty="0">
                <a:solidFill>
                  <a:srgbClr val="00205C"/>
                </a:solidFill>
                <a:latin typeface="Arial"/>
                <a:cs typeface="Arial"/>
              </a:rPr>
              <a:t>Ensure sufficient numbers of trained staff are available for monitoring and treatment</a:t>
            </a:r>
          </a:p>
          <a:p>
            <a:pPr marL="179705" indent="-179705" fontAlgn="auto">
              <a:spcBef>
                <a:spcPts val="600"/>
              </a:spcBef>
              <a:buClr>
                <a:srgbClr val="BE3547"/>
              </a:buClr>
            </a:pPr>
            <a:r>
              <a:rPr lang="en-US" sz="1800" dirty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Titrate</a:t>
            </a:r>
          </a:p>
          <a:p>
            <a:pPr marL="359410" lvl="1" indent="-179705">
              <a:spcBef>
                <a:spcPts val="400"/>
              </a:spcBef>
              <a:buClr>
                <a:srgbClr val="99D7DF"/>
              </a:buClr>
            </a:pPr>
            <a:r>
              <a:rPr lang="en-US" sz="1800" dirty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the lowest dose needed to reach the infusion target</a:t>
            </a:r>
            <a:r>
              <a:rPr lang="fr-FR" sz="1800" dirty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59410" lvl="1" indent="-179705">
              <a:spcBef>
                <a:spcPts val="400"/>
              </a:spcBef>
              <a:buClr>
                <a:srgbClr val="99D7DF"/>
              </a:buClr>
            </a:pPr>
            <a:r>
              <a:rPr lang="fr-FR" sz="1800" dirty="0">
                <a:solidFill>
                  <a:srgbClr val="00205C"/>
                </a:solidFill>
                <a:latin typeface="Arial"/>
                <a:cs typeface="Arial"/>
              </a:rPr>
              <a:t>If perfusion markers stable/</a:t>
            </a:r>
            <a:r>
              <a:rPr lang="fr-FR" sz="1800" dirty="0" err="1">
                <a:solidFill>
                  <a:srgbClr val="00205C"/>
                </a:solidFill>
                <a:latin typeface="Arial"/>
                <a:cs typeface="Arial"/>
              </a:rPr>
              <a:t>improving</a:t>
            </a:r>
            <a:r>
              <a:rPr lang="fr-FR" sz="1800" dirty="0">
                <a:solidFill>
                  <a:srgbClr val="00205C"/>
                </a:solidFill>
                <a:latin typeface="Arial"/>
                <a:cs typeface="Arial"/>
              </a:rPr>
              <a:t>, </a:t>
            </a:r>
            <a:r>
              <a:rPr lang="fr-FR" sz="1800" dirty="0" err="1">
                <a:solidFill>
                  <a:srgbClr val="00205C"/>
                </a:solidFill>
                <a:latin typeface="Arial"/>
                <a:cs typeface="Arial"/>
              </a:rPr>
              <a:t>reduce</a:t>
            </a:r>
            <a:r>
              <a:rPr lang="fr-FR" sz="1800" dirty="0">
                <a:solidFill>
                  <a:srgbClr val="00205C"/>
                </a:solidFill>
                <a:latin typeface="Arial"/>
                <a:cs typeface="Arial"/>
              </a:rPr>
              <a:t> </a:t>
            </a:r>
            <a:r>
              <a:rPr lang="fr-FR" sz="1800" dirty="0" err="1">
                <a:solidFill>
                  <a:srgbClr val="00205C"/>
                </a:solidFill>
                <a:latin typeface="Arial"/>
                <a:cs typeface="Arial"/>
              </a:rPr>
              <a:t>vasopressor</a:t>
            </a:r>
            <a:r>
              <a:rPr lang="fr-FR" sz="1800" dirty="0">
                <a:solidFill>
                  <a:srgbClr val="00205C"/>
                </a:solidFill>
                <a:latin typeface="Arial"/>
                <a:cs typeface="Arial"/>
              </a:rPr>
              <a:t> dose</a:t>
            </a:r>
          </a:p>
          <a:p>
            <a:pPr marL="179705" indent="-179705" fontAlgn="auto">
              <a:spcBef>
                <a:spcPts val="600"/>
              </a:spcBef>
              <a:buClr>
                <a:srgbClr val="BE3547"/>
              </a:buClr>
            </a:pPr>
            <a:r>
              <a:rPr lang="en-US" sz="1800" dirty="0">
                <a:solidFill>
                  <a:srgbClr val="00205C"/>
                </a:solidFill>
                <a:latin typeface="Arial"/>
                <a:cs typeface="Arial"/>
              </a:rPr>
              <a:t>Monitor the IV site to ensure there are no signs of extravasation</a:t>
            </a:r>
          </a:p>
          <a:p>
            <a:pPr marL="179705" indent="-179705">
              <a:spcBef>
                <a:spcPts val="600"/>
              </a:spcBef>
              <a:buClr>
                <a:srgbClr val="BE3547"/>
              </a:buClr>
            </a:pPr>
            <a:r>
              <a:rPr lang="en-US" sz="1800" dirty="0">
                <a:solidFill>
                  <a:srgbClr val="00205C"/>
                </a:solidFill>
                <a:latin typeface="Arial"/>
                <a:cs typeface="Arial"/>
              </a:rPr>
              <a:t>Check perfusion markers at least every 30 minutes </a:t>
            </a:r>
            <a:endParaRPr lang="en-US" sz="1800" dirty="0">
              <a:solidFill>
                <a:srgbClr val="00205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itr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9774195" cy="573831"/>
          </a:xfrm>
        </p:spPr>
        <p:txBody>
          <a:bodyPr>
            <a:normAutofit/>
          </a:bodyPr>
          <a:lstStyle/>
          <a:p>
            <a:r>
              <a:rPr lang="fr-FR" dirty="0"/>
              <a:t>Manage the emergency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89CFF50-28C0-4A56-A890-68C038FFB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BF2E0-EE3B-6A4E-9FB9-82DE86E1F02F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4" name="Content Placeholder 6">
            <a:extLst>
              <a:ext uri="{FF2B5EF4-FFF2-40B4-BE49-F238E27FC236}">
                <a16:creationId xmlns:a16="http://schemas.microsoft.com/office/drawing/2014/main" id="{6A2BECF2-5D7B-87F6-4102-7AA25109F1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795" t="59280" r="50038" b="25402"/>
          <a:stretch/>
        </p:blipFill>
        <p:spPr>
          <a:xfrm rot="1285973">
            <a:off x="10198452" y="68709"/>
            <a:ext cx="1096605" cy="1107804"/>
          </a:xfrm>
          <a:prstGeom prst="rect">
            <a:avLst/>
          </a:prstGeom>
        </p:spPr>
      </p:pic>
      <p:pic>
        <p:nvPicPr>
          <p:cNvPr id="5" name="Content Placeholder 18">
            <a:extLst>
              <a:ext uri="{FF2B5EF4-FFF2-40B4-BE49-F238E27FC236}">
                <a16:creationId xmlns:a16="http://schemas.microsoft.com/office/drawing/2014/main" id="{B33E2B14-FD10-7DEA-E3EC-3B5B32FABA5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rot="20341771">
            <a:off x="10319364" y="-453214"/>
            <a:ext cx="1838752" cy="1838752"/>
          </a:xfrm>
          <a:prstGeom prst="rect">
            <a:avLst/>
          </a:prstGeom>
        </p:spPr>
      </p:pic>
      <p:pic>
        <p:nvPicPr>
          <p:cNvPr id="6" name="Content Placeholder 18">
            <a:extLst>
              <a:ext uri="{FF2B5EF4-FFF2-40B4-BE49-F238E27FC236}">
                <a16:creationId xmlns:a16="http://schemas.microsoft.com/office/drawing/2014/main" id="{1593AB12-FE7D-B3FB-9A1D-9E6A18CACCA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rot="887815">
            <a:off x="10600780" y="148976"/>
            <a:ext cx="1221359" cy="1221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0485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E39242-3270-4BD8-808C-8DB2BEE59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Continuing clinical assessment 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4294967295"/>
          </p:nvPr>
        </p:nvSpPr>
        <p:spPr>
          <a:xfrm>
            <a:off x="1219200" y="3098800"/>
            <a:ext cx="10972800" cy="12065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3600" dirty="0"/>
              <a:t>Manage the emergency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8446BE-0290-416B-BE87-852E1B209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BF2E0-EE3B-6A4E-9FB9-82DE86E1F02F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4" name="Content Placeholder 6">
            <a:extLst>
              <a:ext uri="{FF2B5EF4-FFF2-40B4-BE49-F238E27FC236}">
                <a16:creationId xmlns:a16="http://schemas.microsoft.com/office/drawing/2014/main" id="{A4CA6507-6817-7D59-5A49-2FBCDCB629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795" t="59280" r="50038" b="25402"/>
          <a:stretch/>
        </p:blipFill>
        <p:spPr>
          <a:xfrm rot="1285973">
            <a:off x="10198452" y="68709"/>
            <a:ext cx="1096605" cy="1107804"/>
          </a:xfrm>
          <a:prstGeom prst="rect">
            <a:avLst/>
          </a:prstGeom>
        </p:spPr>
      </p:pic>
      <p:pic>
        <p:nvPicPr>
          <p:cNvPr id="6" name="Content Placeholder 18">
            <a:extLst>
              <a:ext uri="{FF2B5EF4-FFF2-40B4-BE49-F238E27FC236}">
                <a16:creationId xmlns:a16="http://schemas.microsoft.com/office/drawing/2014/main" id="{355D40FD-FF17-3CF8-37EE-CA09A599288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rot="20341771">
            <a:off x="10319364" y="-453214"/>
            <a:ext cx="1838752" cy="1838752"/>
          </a:xfrm>
          <a:prstGeom prst="rect">
            <a:avLst/>
          </a:prstGeom>
        </p:spPr>
      </p:pic>
      <p:pic>
        <p:nvPicPr>
          <p:cNvPr id="7" name="Content Placeholder 18">
            <a:extLst>
              <a:ext uri="{FF2B5EF4-FFF2-40B4-BE49-F238E27FC236}">
                <a16:creationId xmlns:a16="http://schemas.microsoft.com/office/drawing/2014/main" id="{E8A1D84E-04F1-1AFF-E62C-AFF6779D7FE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rot="887815">
            <a:off x="10600780" y="148976"/>
            <a:ext cx="1221359" cy="1221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2503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31074" y="685800"/>
            <a:ext cx="9774195" cy="1004888"/>
          </a:xfrm>
        </p:spPr>
        <p:txBody>
          <a:bodyPr>
            <a:normAutofit/>
          </a:bodyPr>
          <a:lstStyle/>
          <a:p>
            <a:r>
              <a:rPr lang="en-US" dirty="0">
                <a:latin typeface="Arial"/>
                <a:cs typeface="Arial"/>
              </a:rPr>
              <a:t>Continue clinical assessment and management of Dehydration</a:t>
            </a:r>
            <a:endParaRPr lang="fr-FR" dirty="0"/>
          </a:p>
        </p:txBody>
      </p:sp>
      <p:sp>
        <p:nvSpPr>
          <p:cNvPr id="24" name="Rectangle 23"/>
          <p:cNvSpPr/>
          <p:nvPr/>
        </p:nvSpPr>
        <p:spPr>
          <a:xfrm>
            <a:off x="374395" y="1527371"/>
            <a:ext cx="77210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to classify moderate and mild dehydration?</a:t>
            </a:r>
            <a:endParaRPr lang="fr-FR" sz="2000" b="1" dirty="0">
              <a:solidFill>
                <a:srgbClr val="00205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Tableau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2647957"/>
              </p:ext>
            </p:extLst>
          </p:nvPr>
        </p:nvGraphicFramePr>
        <p:xfrm>
          <a:off x="470263" y="2073181"/>
          <a:ext cx="11247120" cy="3622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619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671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551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629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rtl="0"/>
                      <a:endParaRPr lang="fr-FR" sz="1400" dirty="0">
                        <a:solidFill>
                          <a:srgbClr val="00205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D7DF"/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en" sz="1400" dirty="0">
                          <a:solidFill>
                            <a:srgbClr val="00205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Mild</a:t>
                      </a:r>
                      <a:r>
                        <a:rPr lang="en" sz="1400" baseline="0" dirty="0">
                          <a:solidFill>
                            <a:srgbClr val="00205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" sz="1400" dirty="0">
                          <a:solidFill>
                            <a:srgbClr val="00205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dehydration</a:t>
                      </a:r>
                    </a:p>
                    <a:p>
                      <a:pPr rtl="0"/>
                      <a:r>
                        <a:rPr lang="en" sz="1400" dirty="0">
                          <a:solidFill>
                            <a:srgbClr val="00205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(weight loss 3–5%)</a:t>
                      </a:r>
                    </a:p>
                  </a:txBody>
                  <a:tcPr>
                    <a:lnL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D7DF"/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en" sz="1400" dirty="0">
                          <a:solidFill>
                            <a:srgbClr val="00205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Moderate dehydration</a:t>
                      </a:r>
                    </a:p>
                    <a:p>
                      <a:pPr rtl="0"/>
                      <a:r>
                        <a:rPr lang="en" sz="1400" dirty="0">
                          <a:solidFill>
                            <a:srgbClr val="00205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(weight loss 6–9%)</a:t>
                      </a:r>
                    </a:p>
                  </a:txBody>
                  <a:tcPr>
                    <a:lnL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D7DF"/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en" sz="1400" dirty="0">
                          <a:solidFill>
                            <a:srgbClr val="00205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Severe dehydration</a:t>
                      </a:r>
                    </a:p>
                    <a:p>
                      <a:pPr rtl="0"/>
                      <a:r>
                        <a:rPr lang="en" sz="1400" dirty="0">
                          <a:solidFill>
                            <a:srgbClr val="00205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(weight loss &gt; 10%)</a:t>
                      </a:r>
                    </a:p>
                  </a:txBody>
                  <a:tcPr>
                    <a:lnL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D7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" sz="1400" b="0" kern="1200" noProof="0" dirty="0">
                          <a:solidFill>
                            <a:srgbClr val="00205C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Pulse</a:t>
                      </a:r>
                    </a:p>
                  </a:txBody>
                  <a:tcPr>
                    <a:lnR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en" sz="1400" b="0" kern="1200" dirty="0">
                          <a:solidFill>
                            <a:srgbClr val="00205C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Normal</a:t>
                      </a:r>
                    </a:p>
                  </a:txBody>
                  <a:tcPr>
                    <a:lnL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en" sz="1400" b="0" kern="1200" dirty="0">
                          <a:solidFill>
                            <a:srgbClr val="00205C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Fast</a:t>
                      </a:r>
                    </a:p>
                  </a:txBody>
                  <a:tcPr>
                    <a:lnL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1400" b="0" kern="1200" dirty="0">
                          <a:solidFill>
                            <a:srgbClr val="00205C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Fast, weak, rapid</a:t>
                      </a:r>
                    </a:p>
                  </a:txBody>
                  <a:tcPr>
                    <a:lnL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" sz="1400" b="0" kern="1200" noProof="0" dirty="0">
                          <a:solidFill>
                            <a:srgbClr val="00205C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Systolic Blood Pressure</a:t>
                      </a:r>
                    </a:p>
                  </a:txBody>
                  <a:tcPr>
                    <a:lnR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D7D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en" sz="1400" b="0" kern="1200" dirty="0">
                          <a:solidFill>
                            <a:srgbClr val="00205C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Normal </a:t>
                      </a:r>
                    </a:p>
                  </a:txBody>
                  <a:tcPr>
                    <a:lnL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D7D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en" sz="1400" b="0" kern="1200" dirty="0">
                          <a:solidFill>
                            <a:srgbClr val="00205C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Normal or low </a:t>
                      </a:r>
                    </a:p>
                  </a:txBody>
                  <a:tcPr>
                    <a:lnL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D7D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1400" b="0" kern="1200" dirty="0">
                          <a:solidFill>
                            <a:srgbClr val="00205C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Low</a:t>
                      </a:r>
                    </a:p>
                  </a:txBody>
                  <a:tcPr>
                    <a:lnL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D7DF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" sz="1400" b="0" kern="1200" noProof="0" dirty="0">
                          <a:solidFill>
                            <a:srgbClr val="00205C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Oral mucosa</a:t>
                      </a:r>
                    </a:p>
                  </a:txBody>
                  <a:tcPr>
                    <a:lnR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en" sz="1400" b="0" kern="1200" dirty="0">
                          <a:solidFill>
                            <a:srgbClr val="00205C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Slightly dry</a:t>
                      </a:r>
                    </a:p>
                  </a:txBody>
                  <a:tcPr>
                    <a:lnL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en" sz="1400" b="0" kern="1200" dirty="0">
                          <a:solidFill>
                            <a:srgbClr val="00205C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Dry</a:t>
                      </a:r>
                    </a:p>
                  </a:txBody>
                  <a:tcPr>
                    <a:lnL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1400" b="0" kern="1200" dirty="0">
                          <a:solidFill>
                            <a:srgbClr val="00205C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Dry</a:t>
                      </a:r>
                    </a:p>
                  </a:txBody>
                  <a:tcPr>
                    <a:lnL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" sz="1400" b="0" kern="1200" noProof="0" dirty="0">
                          <a:solidFill>
                            <a:srgbClr val="00205C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Skin texture</a:t>
                      </a:r>
                    </a:p>
                  </a:txBody>
                  <a:tcPr>
                    <a:lnR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D7D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en" sz="1400" b="0" kern="1200" dirty="0">
                          <a:solidFill>
                            <a:srgbClr val="00205C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Normal </a:t>
                      </a:r>
                    </a:p>
                  </a:txBody>
                  <a:tcPr>
                    <a:lnL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D7D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endParaRPr lang="fr-FR" sz="1400" b="0" kern="1200" dirty="0">
                        <a:solidFill>
                          <a:srgbClr val="00205C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D7D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1400" b="0" kern="1200" dirty="0">
                          <a:solidFill>
                            <a:srgbClr val="00205C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Skin cold, poor tugor </a:t>
                      </a:r>
                    </a:p>
                  </a:txBody>
                  <a:tcPr>
                    <a:lnL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D7DF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" sz="1400" b="0" kern="1200" noProof="0" dirty="0">
                          <a:solidFill>
                            <a:srgbClr val="00205C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Urinary output</a:t>
                      </a:r>
                    </a:p>
                  </a:txBody>
                  <a:tcPr>
                    <a:lnR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en" sz="1400" b="0" kern="1200" dirty="0">
                          <a:solidFill>
                            <a:srgbClr val="00205C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Normal &gt; 0.5 mL/kg/h in adults</a:t>
                      </a:r>
                    </a:p>
                    <a:p>
                      <a:pPr rtl="0"/>
                      <a:r>
                        <a:rPr lang="en" sz="1400" b="0" kern="1200" dirty="0">
                          <a:solidFill>
                            <a:srgbClr val="00205C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&gt; 1 mL/kg/h in children</a:t>
                      </a:r>
                      <a:endParaRPr lang="fr-FR" sz="1400" b="0" kern="1200" dirty="0">
                        <a:solidFill>
                          <a:srgbClr val="00205C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en" sz="1400" b="0" kern="1200" dirty="0">
                          <a:solidFill>
                            <a:srgbClr val="00205C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Less than &lt; 0.5 mL/kg/h in adults</a:t>
                      </a:r>
                    </a:p>
                    <a:p>
                      <a:pPr rtl="0"/>
                      <a:r>
                        <a:rPr lang="en-US" sz="1400" b="0" kern="1200" dirty="0">
                          <a:solidFill>
                            <a:srgbClr val="00205C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</a:t>
                      </a:r>
                      <a:r>
                        <a:rPr lang="en" sz="1400" b="0" kern="1200" dirty="0">
                          <a:solidFill>
                            <a:srgbClr val="00205C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nfants &lt; 1 mL/kg/h over 3 hours</a:t>
                      </a:r>
                      <a:endParaRPr lang="fr-FR" sz="1400" b="0" kern="1200" dirty="0">
                        <a:solidFill>
                          <a:srgbClr val="00205C"/>
                        </a:solidFill>
                        <a:highlight>
                          <a:srgbClr val="FFFF00"/>
                        </a:highlight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en" sz="1400" b="0" kern="1200" dirty="0">
                          <a:solidFill>
                            <a:srgbClr val="00205C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Very low or anuric</a:t>
                      </a:r>
                    </a:p>
                    <a:p>
                      <a:pPr rtl="0"/>
                      <a:r>
                        <a:rPr lang="en" sz="1400" b="0" kern="1200" dirty="0">
                          <a:solidFill>
                            <a:srgbClr val="00205C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(&lt; 0.5 mL/kg/h over 3 hours)</a:t>
                      </a:r>
                    </a:p>
                    <a:p>
                      <a:pPr rtl="0"/>
                      <a:endParaRPr lang="fr-FR" sz="1400" b="0" kern="1200" dirty="0">
                        <a:solidFill>
                          <a:srgbClr val="00205C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" sz="1400" b="0" kern="1200" noProof="0" dirty="0">
                          <a:solidFill>
                            <a:srgbClr val="00205C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Respiratory Rate </a:t>
                      </a:r>
                    </a:p>
                  </a:txBody>
                  <a:tcPr>
                    <a:lnR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D7D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1400" b="0" kern="1200">
                          <a:solidFill>
                            <a:srgbClr val="00205C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Unchanged</a:t>
                      </a:r>
                    </a:p>
                  </a:txBody>
                  <a:tcPr>
                    <a:lnL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D7D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1400" b="0" kern="1200" dirty="0">
                          <a:solidFill>
                            <a:srgbClr val="00205C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Increased </a:t>
                      </a:r>
                    </a:p>
                  </a:txBody>
                  <a:tcPr>
                    <a:lnL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D7D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1400" b="0" kern="1200" dirty="0">
                          <a:solidFill>
                            <a:srgbClr val="00205C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Increased </a:t>
                      </a:r>
                    </a:p>
                  </a:txBody>
                  <a:tcPr>
                    <a:lnL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D7DF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" sz="1400" b="0" kern="1200" noProof="0" dirty="0">
                          <a:solidFill>
                            <a:srgbClr val="00205C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Others </a:t>
                      </a:r>
                    </a:p>
                  </a:txBody>
                  <a:tcPr>
                    <a:lnR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400" b="0" kern="1200" dirty="0">
                        <a:solidFill>
                          <a:srgbClr val="00205C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400" b="0" kern="1200" dirty="0">
                        <a:solidFill>
                          <a:srgbClr val="00205C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1400" b="0" kern="1200" dirty="0">
                          <a:solidFill>
                            <a:srgbClr val="00205C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Depressed fontanelle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1400" b="0" kern="1200" dirty="0">
                          <a:solidFill>
                            <a:srgbClr val="00205C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Skin cold, mottled skin </a:t>
                      </a:r>
                    </a:p>
                  </a:txBody>
                  <a:tcPr>
                    <a:lnL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7" name="Picture 4">
            <a:extLst>
              <a:ext uri="{FF2B5EF4-FFF2-40B4-BE49-F238E27FC236}">
                <a16:creationId xmlns:a16="http://schemas.microsoft.com/office/drawing/2014/main" id="{7136CDED-AEE2-4857-884F-B9972F2E01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92768" y="1012526"/>
            <a:ext cx="845935" cy="987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F0F23FFA-D129-4559-B70E-3C989BBE66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06351" y="1049127"/>
            <a:ext cx="1311324" cy="987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411CF97-4110-4C45-B129-F5465DC3DA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BF2E0-EE3B-6A4E-9FB9-82DE86E1F02F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4" name="Content Placeholder 6">
            <a:extLst>
              <a:ext uri="{FF2B5EF4-FFF2-40B4-BE49-F238E27FC236}">
                <a16:creationId xmlns:a16="http://schemas.microsoft.com/office/drawing/2014/main" id="{C4347700-40CB-2621-F93D-BBB428B7163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8795" t="59280" r="50038" b="25402"/>
          <a:stretch/>
        </p:blipFill>
        <p:spPr>
          <a:xfrm rot="1285973">
            <a:off x="10198452" y="68709"/>
            <a:ext cx="1096605" cy="1107804"/>
          </a:xfrm>
          <a:prstGeom prst="rect">
            <a:avLst/>
          </a:prstGeom>
        </p:spPr>
      </p:pic>
      <p:pic>
        <p:nvPicPr>
          <p:cNvPr id="5" name="Content Placeholder 18">
            <a:extLst>
              <a:ext uri="{FF2B5EF4-FFF2-40B4-BE49-F238E27FC236}">
                <a16:creationId xmlns:a16="http://schemas.microsoft.com/office/drawing/2014/main" id="{222DB2EB-E638-2F8E-202D-DCC06E7E830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 rot="20341771">
            <a:off x="10319364" y="-453214"/>
            <a:ext cx="1838752" cy="1838752"/>
          </a:xfrm>
          <a:prstGeom prst="rect">
            <a:avLst/>
          </a:prstGeom>
        </p:spPr>
      </p:pic>
      <p:pic>
        <p:nvPicPr>
          <p:cNvPr id="9" name="Content Placeholder 18">
            <a:extLst>
              <a:ext uri="{FF2B5EF4-FFF2-40B4-BE49-F238E27FC236}">
                <a16:creationId xmlns:a16="http://schemas.microsoft.com/office/drawing/2014/main" id="{089A8EF1-093D-F65B-D8DA-E3142D13A4B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 rot="887815">
            <a:off x="10600780" y="148976"/>
            <a:ext cx="1221359" cy="122135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1D8C130-9E2A-6747-119A-93E0EFB7B79E}"/>
              </a:ext>
            </a:extLst>
          </p:cNvPr>
          <p:cNvSpPr/>
          <p:nvPr/>
        </p:nvSpPr>
        <p:spPr>
          <a:xfrm>
            <a:off x="2529068" y="2073181"/>
            <a:ext cx="6131606" cy="3604375"/>
          </a:xfrm>
          <a:prstGeom prst="rect">
            <a:avLst/>
          </a:prstGeom>
          <a:noFill/>
          <a:ln w="25400">
            <a:solidFill>
              <a:srgbClr val="BE35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25890674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à coins arrondis 30"/>
          <p:cNvSpPr/>
          <p:nvPr/>
        </p:nvSpPr>
        <p:spPr>
          <a:xfrm>
            <a:off x="473396" y="3096265"/>
            <a:ext cx="8288183" cy="2582488"/>
          </a:xfrm>
          <a:prstGeom prst="rect">
            <a:avLst/>
          </a:prstGeom>
          <a:noFill/>
          <a:ln>
            <a:solidFill>
              <a:srgbClr val="BE3547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fr-FR" sz="1600" b="1" dirty="0">
              <a:solidFill>
                <a:srgbClr val="0070C0"/>
              </a:solidFill>
              <a:latin typeface="Segoe Condensed" panose="020B0606040200020203"/>
              <a:cs typeface="Arial"/>
            </a:endParaRPr>
          </a:p>
        </p:txBody>
      </p:sp>
      <p:sp>
        <p:nvSpPr>
          <p:cNvPr id="2" name="Rectangle à coins arrondis 1"/>
          <p:cNvSpPr/>
          <p:nvPr/>
        </p:nvSpPr>
        <p:spPr>
          <a:xfrm>
            <a:off x="473394" y="1967210"/>
            <a:ext cx="1520591" cy="956603"/>
          </a:xfrm>
          <a:prstGeom prst="roundRect">
            <a:avLst/>
          </a:prstGeom>
          <a:ln>
            <a:solidFill>
              <a:srgbClr val="BE354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" sz="1400" dirty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Place 2 large gauge access ( IV or IO)</a:t>
            </a:r>
            <a:endParaRPr lang="en" sz="1400" dirty="0">
              <a:solidFill>
                <a:srgbClr val="00205C"/>
              </a:solidFill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à coins arrondis 7"/>
          <p:cNvSpPr/>
          <p:nvPr/>
        </p:nvSpPr>
        <p:spPr>
          <a:xfrm>
            <a:off x="2607578" y="1967841"/>
            <a:ext cx="2112824" cy="956603"/>
          </a:xfrm>
          <a:prstGeom prst="roundRect">
            <a:avLst/>
          </a:prstGeom>
          <a:ln>
            <a:solidFill>
              <a:srgbClr val="BE354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 dirty="0">
                <a:solidFill>
                  <a:srgbClr val="00205C"/>
                </a:solidFill>
                <a:latin typeface="Arial"/>
                <a:cs typeface="Arial"/>
              </a:rPr>
              <a:t>Infuse </a:t>
            </a:r>
            <a:endParaRPr lang="en-US" sz="1400">
              <a:solidFill>
                <a:srgbClr val="00205C"/>
              </a:solidFill>
              <a:latin typeface="Arial"/>
              <a:cs typeface="Arial"/>
            </a:endParaRPr>
          </a:p>
          <a:p>
            <a:pPr algn="ctr"/>
            <a:r>
              <a:rPr lang="en-US" sz="1400" dirty="0">
                <a:solidFill>
                  <a:srgbClr val="00205C"/>
                </a:solidFill>
                <a:latin typeface="Arial"/>
                <a:cs typeface="Arial"/>
              </a:rPr>
              <a:t>RL or NaCl 0.9% + SG10% (SG5% if &gt; 1 year</a:t>
            </a:r>
            <a:r>
              <a:rPr lang="fr-FR" sz="1400" dirty="0">
                <a:solidFill>
                  <a:srgbClr val="00205C"/>
                </a:solidFill>
                <a:latin typeface="Arial"/>
                <a:cs typeface="Arial"/>
              </a:rPr>
              <a:t>) </a:t>
            </a:r>
            <a:endParaRPr lang="fr-FR" sz="1400" dirty="0">
              <a:solidFill>
                <a:srgbClr val="00205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à coins arrondis 9"/>
          <p:cNvSpPr/>
          <p:nvPr/>
        </p:nvSpPr>
        <p:spPr>
          <a:xfrm>
            <a:off x="7649421" y="1967841"/>
            <a:ext cx="1806655" cy="956603"/>
          </a:xfrm>
          <a:prstGeom prst="roundRect">
            <a:avLst/>
          </a:prstGeom>
          <a:ln>
            <a:solidFill>
              <a:srgbClr val="BE354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Determine the quantity of IV fluid: 100 mL/kg</a:t>
            </a:r>
            <a:endParaRPr lang="fr-FR" sz="1400" dirty="0">
              <a:solidFill>
                <a:srgbClr val="00205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à coins arrondis 10"/>
          <p:cNvSpPr/>
          <p:nvPr/>
        </p:nvSpPr>
        <p:spPr>
          <a:xfrm>
            <a:off x="10059214" y="1966574"/>
            <a:ext cx="1659392" cy="956603"/>
          </a:xfrm>
          <a:prstGeom prst="roundRect">
            <a:avLst/>
          </a:prstGeom>
          <a:noFill/>
          <a:ln>
            <a:solidFill>
              <a:srgbClr val="BE354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" sz="1400" dirty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Determine flow rate</a:t>
            </a:r>
          </a:p>
          <a:p>
            <a:pPr algn="ctr"/>
            <a:r>
              <a:rPr lang="en" sz="1400" b="1" dirty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(Plan C)</a:t>
            </a:r>
          </a:p>
        </p:txBody>
      </p:sp>
      <p:sp>
        <p:nvSpPr>
          <p:cNvPr id="12" name="Rectangle à coins arrondis 11"/>
          <p:cNvSpPr/>
          <p:nvPr/>
        </p:nvSpPr>
        <p:spPr>
          <a:xfrm>
            <a:off x="567159" y="4049087"/>
            <a:ext cx="1365250" cy="593975"/>
          </a:xfrm>
          <a:prstGeom prst="roundRect">
            <a:avLst/>
          </a:prstGeom>
          <a:solidFill>
            <a:srgbClr val="99D7DF"/>
          </a:solidFill>
          <a:ln>
            <a:solidFill>
              <a:srgbClr val="99D7D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1400"/>
              </a:lnSpc>
            </a:pPr>
            <a:r>
              <a:rPr lang="en" sz="1400" b="1" dirty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Child ˂ 12 months</a:t>
            </a:r>
          </a:p>
        </p:txBody>
      </p:sp>
      <p:sp>
        <p:nvSpPr>
          <p:cNvPr id="13" name="Rectangle à coins arrondis 12"/>
          <p:cNvSpPr/>
          <p:nvPr/>
        </p:nvSpPr>
        <p:spPr>
          <a:xfrm>
            <a:off x="567159" y="4718872"/>
            <a:ext cx="1394975" cy="593975"/>
          </a:xfrm>
          <a:prstGeom prst="roundRect">
            <a:avLst/>
          </a:prstGeom>
          <a:solidFill>
            <a:srgbClr val="99D7DF">
              <a:alpha val="20000"/>
            </a:srgbClr>
          </a:solidFill>
          <a:ln>
            <a:solidFill>
              <a:srgbClr val="99D7DF">
                <a:alpha val="20000"/>
              </a:srgb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1400"/>
              </a:lnSpc>
            </a:pPr>
            <a:r>
              <a:rPr lang="en-US" sz="1400" b="1" dirty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Child &gt; 1 year (and adult</a:t>
            </a:r>
            <a:r>
              <a:rPr lang="fr-FR" sz="1400" b="1" dirty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4" name="Rectangle à coins arrondis 13"/>
          <p:cNvSpPr/>
          <p:nvPr/>
        </p:nvSpPr>
        <p:spPr>
          <a:xfrm>
            <a:off x="2018405" y="3283167"/>
            <a:ext cx="1642413" cy="593975"/>
          </a:xfrm>
          <a:prstGeom prst="roundRect">
            <a:avLst/>
          </a:prstGeom>
          <a:ln>
            <a:solidFill>
              <a:srgbClr val="BE354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1st fluid bolus </a:t>
            </a:r>
          </a:p>
          <a:p>
            <a:pPr algn="ctr"/>
            <a:r>
              <a:rPr lang="en-US" sz="1400" dirty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mL/kg</a:t>
            </a:r>
            <a:endParaRPr lang="fr-FR" sz="1400" dirty="0">
              <a:solidFill>
                <a:srgbClr val="00205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à coins arrondis 14"/>
          <p:cNvSpPr/>
          <p:nvPr/>
        </p:nvSpPr>
        <p:spPr>
          <a:xfrm>
            <a:off x="6989690" y="3283166"/>
            <a:ext cx="1642413" cy="593975"/>
          </a:xfrm>
          <a:prstGeom prst="roundRect">
            <a:avLst/>
          </a:prstGeom>
          <a:ln>
            <a:solidFill>
              <a:srgbClr val="BE354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400" dirty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2nd </a:t>
            </a:r>
            <a:r>
              <a:rPr lang="fr-FR" sz="1400" dirty="0" err="1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fluid</a:t>
            </a:r>
            <a:r>
              <a:rPr lang="fr-FR" sz="1400" dirty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bolus</a:t>
            </a:r>
          </a:p>
          <a:p>
            <a:pPr algn="ctr"/>
            <a:r>
              <a:rPr lang="fr-FR" sz="1400" dirty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 </a:t>
            </a:r>
            <a:r>
              <a:rPr lang="fr-FR" sz="1400" dirty="0" err="1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mL</a:t>
            </a:r>
            <a:r>
              <a:rPr lang="fr-FR" sz="1400" dirty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/kg</a:t>
            </a:r>
          </a:p>
        </p:txBody>
      </p:sp>
      <p:sp>
        <p:nvSpPr>
          <p:cNvPr id="16" name="Rectangle à coins arrondis 15"/>
          <p:cNvSpPr/>
          <p:nvPr/>
        </p:nvSpPr>
        <p:spPr>
          <a:xfrm>
            <a:off x="4435960" y="3283166"/>
            <a:ext cx="1806655" cy="593975"/>
          </a:xfrm>
          <a:prstGeom prst="roundRect">
            <a:avLst/>
          </a:prstGeom>
          <a:solidFill>
            <a:srgbClr val="E05972"/>
          </a:solidFill>
          <a:ln>
            <a:solidFill>
              <a:srgbClr val="E0597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Reassess</a:t>
            </a:r>
          </a:p>
        </p:txBody>
      </p:sp>
      <p:sp>
        <p:nvSpPr>
          <p:cNvPr id="6" name="Double flèche horizontale 5"/>
          <p:cNvSpPr/>
          <p:nvPr/>
        </p:nvSpPr>
        <p:spPr>
          <a:xfrm>
            <a:off x="2103430" y="4097887"/>
            <a:ext cx="1484219" cy="510656"/>
          </a:xfrm>
          <a:prstGeom prst="rightArrow">
            <a:avLst/>
          </a:prstGeom>
          <a:solidFill>
            <a:srgbClr val="BE3547"/>
          </a:solidFill>
          <a:ln>
            <a:solidFill>
              <a:srgbClr val="BE35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hour </a:t>
            </a:r>
          </a:p>
        </p:txBody>
      </p:sp>
      <p:sp>
        <p:nvSpPr>
          <p:cNvPr id="17" name="Double flèche horizontale 16"/>
          <p:cNvSpPr/>
          <p:nvPr/>
        </p:nvSpPr>
        <p:spPr>
          <a:xfrm>
            <a:off x="2103431" y="4829288"/>
            <a:ext cx="1493102" cy="510656"/>
          </a:xfrm>
          <a:prstGeom prst="rightArrow">
            <a:avLst/>
          </a:prstGeom>
          <a:solidFill>
            <a:srgbClr val="BE3547"/>
          </a:solidFill>
          <a:ln>
            <a:solidFill>
              <a:srgbClr val="BE35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minutes</a:t>
            </a:r>
          </a:p>
        </p:txBody>
      </p:sp>
      <p:sp>
        <p:nvSpPr>
          <p:cNvPr id="19" name="Double flèche horizontale 18"/>
          <p:cNvSpPr/>
          <p:nvPr/>
        </p:nvSpPr>
        <p:spPr>
          <a:xfrm>
            <a:off x="6967838" y="4152205"/>
            <a:ext cx="1642413" cy="510656"/>
          </a:xfrm>
          <a:prstGeom prst="rightArrow">
            <a:avLst/>
          </a:prstGeom>
          <a:solidFill>
            <a:srgbClr val="BE3547"/>
          </a:solidFill>
          <a:ln>
            <a:solidFill>
              <a:srgbClr val="BE35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hours </a:t>
            </a:r>
          </a:p>
        </p:txBody>
      </p:sp>
      <p:sp>
        <p:nvSpPr>
          <p:cNvPr id="20" name="Double flèche horizontale 19"/>
          <p:cNvSpPr/>
          <p:nvPr/>
        </p:nvSpPr>
        <p:spPr>
          <a:xfrm>
            <a:off x="6989690" y="4808963"/>
            <a:ext cx="1642413" cy="510656"/>
          </a:xfrm>
          <a:prstGeom prst="rightArrow">
            <a:avLst/>
          </a:prstGeom>
          <a:solidFill>
            <a:srgbClr val="BE3547"/>
          </a:solidFill>
          <a:ln>
            <a:solidFill>
              <a:srgbClr val="BE35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2.5 hours </a:t>
            </a:r>
          </a:p>
        </p:txBody>
      </p:sp>
      <p:sp>
        <p:nvSpPr>
          <p:cNvPr id="22" name="Rectangle à coins arrondis 21"/>
          <p:cNvSpPr/>
          <p:nvPr/>
        </p:nvSpPr>
        <p:spPr>
          <a:xfrm>
            <a:off x="3705675" y="4049087"/>
            <a:ext cx="3196285" cy="1376285"/>
          </a:xfrm>
          <a:prstGeom prst="roundRect">
            <a:avLst/>
          </a:prstGeom>
          <a:ln>
            <a:solidFill>
              <a:srgbClr val="BE354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>
              <a:spcAft>
                <a:spcPts val="600"/>
              </a:spcAft>
            </a:pPr>
            <a:r>
              <a:rPr lang="en-US" sz="1400" dirty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Reassess the child every 30 min.</a:t>
            </a:r>
          </a:p>
          <a:p>
            <a:pPr algn="ctr">
              <a:spcAft>
                <a:spcPts val="600"/>
              </a:spcAft>
            </a:pPr>
            <a:r>
              <a:rPr lang="en-US" sz="1400" dirty="0">
                <a:solidFill>
                  <a:srgbClr val="00205C"/>
                </a:solidFill>
                <a:latin typeface="Arial"/>
                <a:cs typeface="Arial"/>
              </a:rPr>
              <a:t>If no improvement: infuse fluids </a:t>
            </a:r>
            <a:b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>
                <a:solidFill>
                  <a:srgbClr val="00205C"/>
                </a:solidFill>
                <a:latin typeface="Arial"/>
                <a:cs typeface="Arial"/>
              </a:rPr>
              <a:t>more quickly</a:t>
            </a:r>
          </a:p>
          <a:p>
            <a:pPr algn="ctr">
              <a:spcAft>
                <a:spcPts val="600"/>
              </a:spcAft>
            </a:pPr>
            <a:r>
              <a:rPr lang="en-US" sz="1400" dirty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ORS (5 mL/kg/h) as soon as the patient can drink</a:t>
            </a:r>
            <a:endParaRPr lang="fr-FR" sz="1400" dirty="0">
              <a:solidFill>
                <a:srgbClr val="00205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à coins arrondis 22"/>
          <p:cNvSpPr/>
          <p:nvPr/>
        </p:nvSpPr>
        <p:spPr>
          <a:xfrm>
            <a:off x="9026280" y="4590532"/>
            <a:ext cx="2692324" cy="1034023"/>
          </a:xfrm>
          <a:prstGeom prst="roundRect">
            <a:avLst/>
          </a:prstGeom>
          <a:solidFill>
            <a:srgbClr val="99D7DF">
              <a:alpha val="20000"/>
            </a:srgbClr>
          </a:solidFill>
          <a:ln>
            <a:solidFill>
              <a:srgbClr val="BE354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dirty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Pay attention to the development of shock which may need additional circulatory support</a:t>
            </a:r>
          </a:p>
        </p:txBody>
      </p:sp>
      <p:cxnSp>
        <p:nvCxnSpPr>
          <p:cNvPr id="25" name="Connecteur droit avec flèche 24"/>
          <p:cNvCxnSpPr>
            <a:cxnSpLocks/>
            <a:stCxn id="2" idx="3"/>
            <a:endCxn id="8" idx="1"/>
          </p:cNvCxnSpPr>
          <p:nvPr/>
        </p:nvCxnSpPr>
        <p:spPr>
          <a:xfrm>
            <a:off x="1993985" y="2445512"/>
            <a:ext cx="613593" cy="631"/>
          </a:xfrm>
          <a:prstGeom prst="straightConnector1">
            <a:avLst/>
          </a:prstGeom>
          <a:ln w="12700">
            <a:solidFill>
              <a:srgbClr val="BE354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/>
          <p:cNvCxnSpPr>
            <a:cxnSpLocks/>
            <a:stCxn id="8" idx="3"/>
            <a:endCxn id="10" idx="1"/>
          </p:cNvCxnSpPr>
          <p:nvPr/>
        </p:nvCxnSpPr>
        <p:spPr>
          <a:xfrm>
            <a:off x="4720402" y="2446143"/>
            <a:ext cx="2929019" cy="0"/>
          </a:xfrm>
          <a:prstGeom prst="straightConnector1">
            <a:avLst/>
          </a:prstGeom>
          <a:ln w="12700">
            <a:solidFill>
              <a:srgbClr val="BE354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à coins arrondis 8"/>
          <p:cNvSpPr/>
          <p:nvPr/>
        </p:nvSpPr>
        <p:spPr>
          <a:xfrm>
            <a:off x="5225775" y="1967210"/>
            <a:ext cx="1806655" cy="956603"/>
          </a:xfrm>
          <a:prstGeom prst="roundRect">
            <a:avLst/>
          </a:prstGeom>
          <a:ln>
            <a:solidFill>
              <a:srgbClr val="BE354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 dirty="0">
                <a:solidFill>
                  <a:srgbClr val="00205C"/>
                </a:solidFill>
                <a:latin typeface="Arial"/>
                <a:cs typeface="Arial"/>
              </a:rPr>
              <a:t>ORS if patient can drink and check weight</a:t>
            </a:r>
            <a:endParaRPr lang="fr-FR" sz="1400" dirty="0">
              <a:solidFill>
                <a:srgbClr val="00205C"/>
              </a:solidFill>
              <a:latin typeface="Arial"/>
              <a:cs typeface="Arial"/>
            </a:endParaRPr>
          </a:p>
        </p:txBody>
      </p:sp>
      <p:cxnSp>
        <p:nvCxnSpPr>
          <p:cNvPr id="18" name="Connecteur droit avec flèche 17"/>
          <p:cNvCxnSpPr>
            <a:stCxn id="14" idx="3"/>
            <a:endCxn id="16" idx="1"/>
          </p:cNvCxnSpPr>
          <p:nvPr/>
        </p:nvCxnSpPr>
        <p:spPr>
          <a:xfrm flipV="1">
            <a:off x="3660818" y="3580154"/>
            <a:ext cx="775142" cy="1"/>
          </a:xfrm>
          <a:prstGeom prst="straightConnector1">
            <a:avLst/>
          </a:prstGeom>
          <a:ln w="57150">
            <a:solidFill>
              <a:srgbClr val="BE354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/>
          <p:cNvCxnSpPr>
            <a:cxnSpLocks/>
            <a:stCxn id="16" idx="3"/>
            <a:endCxn id="15" idx="1"/>
          </p:cNvCxnSpPr>
          <p:nvPr/>
        </p:nvCxnSpPr>
        <p:spPr>
          <a:xfrm>
            <a:off x="6242615" y="3580154"/>
            <a:ext cx="747075" cy="0"/>
          </a:xfrm>
          <a:prstGeom prst="straightConnector1">
            <a:avLst/>
          </a:prstGeom>
          <a:ln w="57150">
            <a:solidFill>
              <a:srgbClr val="BE354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avec flèche 33"/>
          <p:cNvCxnSpPr>
            <a:cxnSpLocks/>
            <a:stCxn id="10" idx="3"/>
            <a:endCxn id="11" idx="1"/>
          </p:cNvCxnSpPr>
          <p:nvPr/>
        </p:nvCxnSpPr>
        <p:spPr>
          <a:xfrm flipV="1">
            <a:off x="9456076" y="2444876"/>
            <a:ext cx="603138" cy="1267"/>
          </a:xfrm>
          <a:prstGeom prst="straightConnector1">
            <a:avLst/>
          </a:prstGeom>
          <a:ln w="12700">
            <a:solidFill>
              <a:srgbClr val="BE354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en angle 39"/>
          <p:cNvCxnSpPr>
            <a:cxnSpLocks/>
            <a:stCxn id="11" idx="2"/>
          </p:cNvCxnSpPr>
          <p:nvPr/>
        </p:nvCxnSpPr>
        <p:spPr>
          <a:xfrm rot="5400000">
            <a:off x="9238849" y="2411620"/>
            <a:ext cx="1138505" cy="2161619"/>
          </a:xfrm>
          <a:prstGeom prst="bentConnector2">
            <a:avLst/>
          </a:prstGeom>
          <a:ln w="12700">
            <a:solidFill>
              <a:srgbClr val="BE3547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itre 1"/>
          <p:cNvSpPr>
            <a:spLocks noGrp="1"/>
          </p:cNvSpPr>
          <p:nvPr>
            <p:ph type="title"/>
          </p:nvPr>
        </p:nvSpPr>
        <p:spPr>
          <a:xfrm>
            <a:off x="456137" y="707164"/>
            <a:ext cx="10972800" cy="1143000"/>
          </a:xfrm>
        </p:spPr>
        <p:txBody>
          <a:bodyPr>
            <a:normAutofit/>
          </a:bodyPr>
          <a:lstStyle/>
          <a:p>
            <a:r>
              <a:rPr lang="fr-FR" dirty="0">
                <a:latin typeface="Arial"/>
                <a:cs typeface="Arial"/>
              </a:rPr>
              <a:t>Management of </a:t>
            </a:r>
            <a:r>
              <a:rPr lang="fr-FR" dirty="0" err="1">
                <a:latin typeface="Arial"/>
                <a:cs typeface="Arial"/>
              </a:rPr>
              <a:t>Severe</a:t>
            </a:r>
            <a:r>
              <a:rPr lang="fr-FR" dirty="0">
                <a:latin typeface="Arial"/>
                <a:cs typeface="Arial"/>
              </a:rPr>
              <a:t> </a:t>
            </a:r>
            <a:r>
              <a:rPr lang="fr-FR" dirty="0" err="1">
                <a:latin typeface="Arial"/>
                <a:cs typeface="Arial"/>
              </a:rPr>
              <a:t>Dehydration</a:t>
            </a:r>
            <a:r>
              <a:rPr lang="fr-FR" dirty="0">
                <a:latin typeface="Arial"/>
                <a:cs typeface="Arial"/>
              </a:rPr>
              <a:t> </a:t>
            </a:r>
            <a:r>
              <a:rPr lang="fr-FR" dirty="0" err="1">
                <a:latin typeface="Arial"/>
                <a:cs typeface="Arial"/>
              </a:rPr>
              <a:t>Without</a:t>
            </a:r>
            <a:r>
              <a:rPr lang="fr-FR" dirty="0">
                <a:latin typeface="Arial"/>
                <a:cs typeface="Arial"/>
              </a:rPr>
              <a:t> </a:t>
            </a:r>
            <a:r>
              <a:rPr lang="fr-FR" dirty="0" err="1">
                <a:latin typeface="Arial"/>
                <a:cs typeface="Arial"/>
              </a:rPr>
              <a:t>Shock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97C138-C4A1-40C4-9ABE-12FC3FA85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BF2E0-EE3B-6A4E-9FB9-82DE86E1F02F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4" name="Content Placeholder 6">
            <a:extLst>
              <a:ext uri="{FF2B5EF4-FFF2-40B4-BE49-F238E27FC236}">
                <a16:creationId xmlns:a16="http://schemas.microsoft.com/office/drawing/2014/main" id="{A70B9A6A-2D60-78C8-8003-FEA10A7B5C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795" t="59280" r="50038" b="25402"/>
          <a:stretch/>
        </p:blipFill>
        <p:spPr>
          <a:xfrm rot="1285973">
            <a:off x="10198452" y="68709"/>
            <a:ext cx="1096605" cy="1107804"/>
          </a:xfrm>
          <a:prstGeom prst="rect">
            <a:avLst/>
          </a:prstGeom>
        </p:spPr>
      </p:pic>
      <p:pic>
        <p:nvPicPr>
          <p:cNvPr id="7" name="Content Placeholder 18">
            <a:extLst>
              <a:ext uri="{FF2B5EF4-FFF2-40B4-BE49-F238E27FC236}">
                <a16:creationId xmlns:a16="http://schemas.microsoft.com/office/drawing/2014/main" id="{90A2BFE7-C7C5-BF01-F9BA-84FDDC8CEB5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 rot="20341771">
            <a:off x="10319364" y="-453214"/>
            <a:ext cx="1838752" cy="1838752"/>
          </a:xfrm>
          <a:prstGeom prst="rect">
            <a:avLst/>
          </a:prstGeom>
        </p:spPr>
      </p:pic>
      <p:pic>
        <p:nvPicPr>
          <p:cNvPr id="21" name="Content Placeholder 18">
            <a:extLst>
              <a:ext uri="{FF2B5EF4-FFF2-40B4-BE49-F238E27FC236}">
                <a16:creationId xmlns:a16="http://schemas.microsoft.com/office/drawing/2014/main" id="{E63D8DFD-1089-4DC5-D125-0AE2E31903E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 rot="887815">
            <a:off x="10600780" y="148976"/>
            <a:ext cx="1221359" cy="1221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04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2" grpId="0" animBg="1"/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6" grpId="0" animBg="1"/>
      <p:bldP spid="17" grpId="0" animBg="1"/>
      <p:bldP spid="19" grpId="0" animBg="1"/>
      <p:bldP spid="20" grpId="0" animBg="1"/>
      <p:bldP spid="22" grpId="0" animBg="1"/>
      <p:bldP spid="23" grpId="0" animBg="1"/>
      <p:bldP spid="9" grpId="0" animBg="1"/>
    </p:bldLst>
  </p:timing>
  <p:extLst>
    <p:ext uri="{6950BFC3-D8DA-4A85-94F7-54DA5524770B}">
      <p188:commentRel xmlns:p188="http://schemas.microsoft.com/office/powerpoint/2018/8/main" r:id="rId3"/>
    </p:ext>
  </p:extLs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Continuing clinical assessment and management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rmAutofit/>
          </a:bodyPr>
          <a:lstStyle/>
          <a:p>
            <a:pPr marL="179705" indent="-179705">
              <a:spcBef>
                <a:spcPts val="600"/>
              </a:spcBef>
            </a:pPr>
            <a:r>
              <a:rPr lang="en-US" sz="1800" dirty="0"/>
              <a:t>Monitor every hour</a:t>
            </a:r>
            <a:endParaRPr lang="en-US"/>
          </a:p>
          <a:p>
            <a:pPr marL="179705" indent="-179705">
              <a:spcBef>
                <a:spcPts val="600"/>
              </a:spcBef>
            </a:pPr>
            <a:r>
              <a:rPr lang="en-US" sz="1800" dirty="0"/>
              <a:t>For dehydration, reclassify as moderate or mild</a:t>
            </a:r>
            <a:endParaRPr lang="en-US" sz="1800" dirty="0">
              <a:cs typeface="Arial" panose="020B0604020202020204" pitchFamily="34" charset="0"/>
            </a:endParaRPr>
          </a:p>
          <a:p>
            <a:pPr marL="179705" indent="-179705">
              <a:spcBef>
                <a:spcPts val="600"/>
              </a:spcBef>
            </a:pPr>
            <a:r>
              <a:rPr lang="en-US" sz="1800" dirty="0"/>
              <a:t>Always watch for signs of fluid overload</a:t>
            </a:r>
            <a:endParaRPr lang="en-US" sz="1800" dirty="0">
              <a:cs typeface="Arial" panose="020B0604020202020204" pitchFamily="34" charset="0"/>
            </a:endParaRPr>
          </a:p>
          <a:p>
            <a:pPr marL="179705" indent="-179705">
              <a:spcBef>
                <a:spcPts val="600"/>
              </a:spcBef>
            </a:pPr>
            <a:r>
              <a:rPr lang="en-US" sz="1800" dirty="0">
                <a:latin typeface="Arial"/>
                <a:cs typeface="Arial"/>
              </a:rPr>
              <a:t>Check the biochemistry and </a:t>
            </a:r>
            <a:r>
              <a:rPr lang="en-US" sz="1800" dirty="0" err="1">
                <a:latin typeface="Arial"/>
                <a:cs typeface="Arial"/>
              </a:rPr>
              <a:t>haemoglobin</a:t>
            </a:r>
            <a:r>
              <a:rPr lang="en-US" sz="1800" dirty="0">
                <a:latin typeface="Arial"/>
                <a:cs typeface="Arial"/>
              </a:rPr>
              <a:t>:</a:t>
            </a:r>
          </a:p>
          <a:p>
            <a:pPr marL="359410" lvl="1" indent="-179705">
              <a:spcBef>
                <a:spcPts val="400"/>
              </a:spcBef>
            </a:pPr>
            <a:r>
              <a:rPr lang="en-US" sz="1800" dirty="0">
                <a:latin typeface="Arial"/>
                <a:cs typeface="Arial"/>
              </a:rPr>
              <a:t>Biochemistry (</a:t>
            </a:r>
            <a:r>
              <a:rPr lang="en-US" sz="1800" dirty="0" err="1">
                <a:latin typeface="Arial"/>
                <a:cs typeface="Arial"/>
              </a:rPr>
              <a:t>hypokalaemia</a:t>
            </a:r>
            <a:r>
              <a:rPr lang="en-US" sz="1800" dirty="0">
                <a:latin typeface="Arial"/>
                <a:cs typeface="Arial"/>
              </a:rPr>
              <a:t> is very common, and sodium abnormalities may also need correction [hypo or </a:t>
            </a:r>
            <a:r>
              <a:rPr lang="en-US" sz="1800" dirty="0" err="1">
                <a:latin typeface="Arial"/>
                <a:cs typeface="Arial"/>
              </a:rPr>
              <a:t>hypernatraemia</a:t>
            </a:r>
            <a:r>
              <a:rPr lang="en-US" sz="1800" dirty="0">
                <a:latin typeface="Arial"/>
                <a:cs typeface="Arial"/>
              </a:rPr>
              <a:t>])</a:t>
            </a:r>
          </a:p>
          <a:p>
            <a:pPr marL="359410" lvl="1" indent="-179705">
              <a:spcBef>
                <a:spcPts val="400"/>
              </a:spcBef>
            </a:pPr>
            <a:r>
              <a:rPr lang="en-US" sz="1800" dirty="0" err="1">
                <a:latin typeface="Arial"/>
                <a:cs typeface="Arial"/>
              </a:rPr>
              <a:t>haemoglobin</a:t>
            </a:r>
            <a:r>
              <a:rPr lang="en-US" sz="1800" dirty="0">
                <a:latin typeface="Arial"/>
                <a:cs typeface="Arial"/>
              </a:rPr>
              <a:t> (the presence of anemia can change how patients are volume resuscitated)</a:t>
            </a:r>
            <a:endParaRPr lang="en-US" sz="1800" dirty="0">
              <a:cs typeface="Arial"/>
            </a:endParaRPr>
          </a:p>
          <a:p>
            <a:pPr marL="0" indent="0">
              <a:spcBef>
                <a:spcPts val="400"/>
              </a:spcBef>
              <a:spcAft>
                <a:spcPts val="600"/>
              </a:spcAft>
              <a:buNone/>
            </a:pPr>
            <a:endParaRPr lang="fr-FR" sz="1800" dirty="0"/>
          </a:p>
          <a:p>
            <a:pPr marL="179705" indent="-179705">
              <a:spcAft>
                <a:spcPts val="600"/>
              </a:spcAft>
            </a:pPr>
            <a:endParaRPr lang="fr-FR" sz="1800" dirty="0">
              <a:cs typeface="Arial" panose="020B0604020202020204" pitchFamily="34" charset="0"/>
            </a:endParaRPr>
          </a:p>
          <a:p>
            <a:pPr marL="179705" indent="-179705">
              <a:spcAft>
                <a:spcPts val="600"/>
              </a:spcAft>
            </a:pPr>
            <a:endParaRPr lang="fr-FR" sz="1800" dirty="0">
              <a:cs typeface="Arial" panose="020B06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3680CD-FF96-4AA8-BD00-849567D18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BF2E0-EE3B-6A4E-9FB9-82DE86E1F02F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4" name="Content Placeholder 6">
            <a:extLst>
              <a:ext uri="{FF2B5EF4-FFF2-40B4-BE49-F238E27FC236}">
                <a16:creationId xmlns:a16="http://schemas.microsoft.com/office/drawing/2014/main" id="{6A06D9E9-F98D-2150-77E8-A095BAF618E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795" t="59280" r="50038" b="25402"/>
          <a:stretch/>
        </p:blipFill>
        <p:spPr>
          <a:xfrm rot="1285973">
            <a:off x="10198452" y="68709"/>
            <a:ext cx="1096605" cy="1107804"/>
          </a:xfrm>
          <a:prstGeom prst="rect">
            <a:avLst/>
          </a:prstGeom>
        </p:spPr>
      </p:pic>
      <p:pic>
        <p:nvPicPr>
          <p:cNvPr id="6" name="Content Placeholder 18">
            <a:extLst>
              <a:ext uri="{FF2B5EF4-FFF2-40B4-BE49-F238E27FC236}">
                <a16:creationId xmlns:a16="http://schemas.microsoft.com/office/drawing/2014/main" id="{2081DD48-7C2D-5E05-0607-9867130E650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 rot="20341771">
            <a:off x="10319364" y="-453214"/>
            <a:ext cx="1838752" cy="1838752"/>
          </a:xfrm>
          <a:prstGeom prst="rect">
            <a:avLst/>
          </a:prstGeom>
        </p:spPr>
      </p:pic>
      <p:pic>
        <p:nvPicPr>
          <p:cNvPr id="7" name="Content Placeholder 18">
            <a:extLst>
              <a:ext uri="{FF2B5EF4-FFF2-40B4-BE49-F238E27FC236}">
                <a16:creationId xmlns:a16="http://schemas.microsoft.com/office/drawing/2014/main" id="{4311D021-1FF1-36B9-BDED-6F50608DE4A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 rot="887815">
            <a:off x="10600780" y="148976"/>
            <a:ext cx="1221359" cy="1221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134342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 dirty="0">
                <a:latin typeface="Arial"/>
                <a:cs typeface="Arial"/>
              </a:rPr>
              <a:t>Continue clinical assessment and management</a:t>
            </a:r>
            <a:endParaRPr lang="en" dirty="0"/>
          </a:p>
        </p:txBody>
      </p:sp>
      <p:sp>
        <p:nvSpPr>
          <p:cNvPr id="7" name="Organigramme : Opération manuelle 6"/>
          <p:cNvSpPr/>
          <p:nvPr/>
        </p:nvSpPr>
        <p:spPr>
          <a:xfrm rot="16200000">
            <a:off x="1062112" y="1413805"/>
            <a:ext cx="1772529" cy="2602520"/>
          </a:xfrm>
          <a:prstGeom prst="flowChartManualOperation">
            <a:avLst/>
          </a:prstGeom>
          <a:solidFill>
            <a:srgbClr val="BE3547"/>
          </a:solidFill>
          <a:ln>
            <a:solidFill>
              <a:srgbClr val="BE35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dirty="0"/>
          </a:p>
        </p:txBody>
      </p:sp>
      <p:sp>
        <p:nvSpPr>
          <p:cNvPr id="8" name="Organigramme : Opération manuelle 7"/>
          <p:cNvSpPr/>
          <p:nvPr/>
        </p:nvSpPr>
        <p:spPr>
          <a:xfrm rot="16200000">
            <a:off x="5084027" y="1186960"/>
            <a:ext cx="970998" cy="3055884"/>
          </a:xfrm>
          <a:prstGeom prst="flowChartManualOperation">
            <a:avLst/>
          </a:prstGeom>
          <a:solidFill>
            <a:srgbClr val="E05972"/>
          </a:solidFill>
          <a:ln>
            <a:solidFill>
              <a:srgbClr val="E059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dirty="0"/>
          </a:p>
        </p:txBody>
      </p:sp>
      <p:sp>
        <p:nvSpPr>
          <p:cNvPr id="9" name="Organigramme : Opération manuelle 8"/>
          <p:cNvSpPr/>
          <p:nvPr/>
        </p:nvSpPr>
        <p:spPr>
          <a:xfrm rot="16200000">
            <a:off x="9423412" y="737488"/>
            <a:ext cx="724486" cy="3865943"/>
          </a:xfrm>
          <a:prstGeom prst="flowChartManualOperation">
            <a:avLst/>
          </a:prstGeom>
          <a:solidFill>
            <a:srgbClr val="99D7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703460" y="2390229"/>
            <a:ext cx="2557826" cy="64633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rtl="0"/>
            <a:r>
              <a:rPr lang="en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Severe </a:t>
            </a:r>
            <a:br>
              <a:rPr lang="en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dehydration/shock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064882" y="2526908"/>
            <a:ext cx="2825454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rtl="0"/>
            <a:r>
              <a:rPr lang="en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Moderate dehydration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908436" y="2446089"/>
            <a:ext cx="2838318" cy="40011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rtl="0"/>
            <a:r>
              <a:rPr lang="en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dehydration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35578" y="3757023"/>
            <a:ext cx="742511" cy="307777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rtl="0"/>
            <a:r>
              <a:rPr lang="en" sz="1400" b="1" dirty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 C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406899" y="3222874"/>
            <a:ext cx="4418806" cy="95410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 rtl="0"/>
            <a:r>
              <a:rPr lang="en" sz="1400" b="1" dirty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 B</a:t>
            </a:r>
          </a:p>
          <a:p>
            <a:pPr algn="ctr" rtl="0"/>
            <a:r>
              <a:rPr lang="en" sz="1400" b="1" dirty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ORS (or else IV) for 4h</a:t>
            </a:r>
          </a:p>
          <a:p>
            <a:pPr algn="ctr" rtl="0"/>
            <a:r>
              <a:rPr lang="en" sz="1400" dirty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Patient’s weight (in kg) x 75</a:t>
            </a:r>
          </a:p>
          <a:p>
            <a:pPr algn="ctr" rtl="0"/>
            <a:r>
              <a:rPr lang="en" sz="1400" dirty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Estimated weight 1–10 years = {age in years +4} x 2</a:t>
            </a:r>
          </a:p>
        </p:txBody>
      </p:sp>
      <p:graphicFrame>
        <p:nvGraphicFramePr>
          <p:cNvPr id="17" name="Tableau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988662"/>
              </p:ext>
            </p:extLst>
          </p:nvPr>
        </p:nvGraphicFramePr>
        <p:xfrm>
          <a:off x="1278089" y="4273023"/>
          <a:ext cx="6438066" cy="861737"/>
        </p:xfrm>
        <a:graphic>
          <a:graphicData uri="http://schemas.openxmlformats.org/drawingml/2006/table">
            <a:tbl>
              <a:tblPr/>
              <a:tblGrid>
                <a:gridCol w="17422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97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51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5177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0191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7329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404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46195">
                <a:tc>
                  <a:txBody>
                    <a:bodyPr/>
                    <a:lstStyle/>
                    <a:p>
                      <a:pPr algn="ctr" rtl="0" fontAlgn="b">
                        <a:lnSpc>
                          <a:spcPts val="1200"/>
                        </a:lnSpc>
                      </a:pPr>
                      <a:r>
                        <a:rPr lang="en" sz="1200" b="1" kern="1200" dirty="0">
                          <a:solidFill>
                            <a:srgbClr val="00205C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Patient’s weight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D7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ts val="1200"/>
                        </a:lnSpc>
                      </a:pPr>
                      <a:r>
                        <a:rPr lang="en" sz="1200" b="1" kern="1200" dirty="0">
                          <a:solidFill>
                            <a:srgbClr val="00205C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&lt; 5 kg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D7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ts val="1200"/>
                        </a:lnSpc>
                      </a:pPr>
                      <a:r>
                        <a:rPr lang="en" sz="1200" b="1" kern="1200" dirty="0">
                          <a:solidFill>
                            <a:srgbClr val="00205C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5–8 kg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D7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ts val="1200"/>
                        </a:lnSpc>
                      </a:pPr>
                      <a:r>
                        <a:rPr lang="en" sz="1200" b="1" kern="1200" dirty="0">
                          <a:solidFill>
                            <a:srgbClr val="00205C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8–11 kg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D7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ts val="1200"/>
                        </a:lnSpc>
                      </a:pPr>
                      <a:r>
                        <a:rPr lang="en" sz="1200" b="1" kern="1200" dirty="0">
                          <a:solidFill>
                            <a:srgbClr val="00205C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11–16 kg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D7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ts val="1200"/>
                        </a:lnSpc>
                      </a:pPr>
                      <a:r>
                        <a:rPr lang="en" sz="1200" b="1" kern="1200" dirty="0">
                          <a:solidFill>
                            <a:srgbClr val="00205C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16–30 kg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D7D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rtl="0" fontAlgn="b">
                        <a:lnSpc>
                          <a:spcPts val="1200"/>
                        </a:lnSpc>
                        <a:buFont typeface="Wingdings"/>
                        <a:buNone/>
                      </a:pPr>
                      <a:r>
                        <a:rPr lang="en" sz="1200" b="1" kern="1200" dirty="0">
                          <a:solidFill>
                            <a:srgbClr val="00205C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˃ 30 kg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D7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5542">
                <a:tc>
                  <a:txBody>
                    <a:bodyPr/>
                    <a:lstStyle/>
                    <a:p>
                      <a:pPr algn="ctr" rtl="0" fontAlgn="b"/>
                      <a:r>
                        <a:rPr lang="en" sz="1200" kern="1200" dirty="0">
                          <a:solidFill>
                            <a:srgbClr val="00205C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Quantity of ORS in mL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" sz="1200" kern="1200" dirty="0">
                          <a:solidFill>
                            <a:srgbClr val="00205C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200–400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" sz="1200" kern="1200" dirty="0">
                          <a:solidFill>
                            <a:srgbClr val="00205C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400–600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" sz="1200" kern="1200" dirty="0">
                          <a:solidFill>
                            <a:srgbClr val="00205C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600–800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" sz="1200" kern="1200" dirty="0">
                          <a:solidFill>
                            <a:srgbClr val="00205C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800–1200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" sz="1200" kern="1200" dirty="0">
                          <a:solidFill>
                            <a:srgbClr val="00205C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1200–2200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" sz="1200" kern="1200" dirty="0">
                          <a:solidFill>
                            <a:srgbClr val="00205C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2200–4000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8" name="Rectangle 17"/>
          <p:cNvSpPr/>
          <p:nvPr/>
        </p:nvSpPr>
        <p:spPr>
          <a:xfrm>
            <a:off x="8404508" y="2977154"/>
            <a:ext cx="2762295" cy="738664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ctr" rtl="0"/>
            <a:r>
              <a:rPr lang="en" sz="1400" b="1" dirty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 A</a:t>
            </a:r>
          </a:p>
          <a:p>
            <a:pPr algn="ctr" rtl="0"/>
            <a:r>
              <a:rPr lang="en" sz="1400" b="1" dirty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 or ORS </a:t>
            </a:r>
            <a:r>
              <a:rPr lang="en" sz="1400" dirty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required</a:t>
            </a:r>
          </a:p>
          <a:p>
            <a:pPr algn="ctr" rtl="0"/>
            <a:r>
              <a:rPr lang="en" sz="1400" dirty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watery stool, ORS 5–10 mL/kg</a:t>
            </a:r>
          </a:p>
        </p:txBody>
      </p:sp>
      <p:graphicFrame>
        <p:nvGraphicFramePr>
          <p:cNvPr id="19" name="Content Placeholder 8">
            <a:extLst>
              <a:ext uri="{FF2B5EF4-FFF2-40B4-BE49-F238E27FC236}">
                <a16:creationId xmlns:a16="http://schemas.microsoft.com/office/drawing/2014/main" id="{8A5F0084-613D-4F4D-8FD3-743AB672F0B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16411917"/>
              </p:ext>
            </p:extLst>
          </p:nvPr>
        </p:nvGraphicFramePr>
        <p:xfrm>
          <a:off x="7829384" y="3789006"/>
          <a:ext cx="3905416" cy="19276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119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934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9440">
                <a:tc>
                  <a:txBody>
                    <a:bodyPr/>
                    <a:lstStyle/>
                    <a:p>
                      <a:pPr algn="ctr" rtl="0"/>
                      <a:r>
                        <a:rPr lang="en" sz="1200" b="1" dirty="0">
                          <a:solidFill>
                            <a:srgbClr val="00205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Weight </a:t>
                      </a:r>
                      <a:endParaRPr lang="en-US" sz="1200" b="1" dirty="0">
                        <a:solidFill>
                          <a:srgbClr val="00205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7" marR="91437" marT="45702" marB="4570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7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" sz="1200" b="1" dirty="0">
                          <a:solidFill>
                            <a:srgbClr val="00205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ORS to be administered </a:t>
                      </a:r>
                      <a:endParaRPr lang="en-US" sz="1200" b="1" dirty="0">
                        <a:solidFill>
                          <a:srgbClr val="00205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7" marR="91437" marT="45702" marB="4570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7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1710">
                <a:tc>
                  <a:txBody>
                    <a:bodyPr/>
                    <a:lstStyle/>
                    <a:p>
                      <a:pPr algn="ctr" rtl="0"/>
                      <a:r>
                        <a:rPr lang="en" sz="12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&lt; 5 kg </a:t>
                      </a:r>
                      <a:endParaRPr lang="en-US" sz="1200" b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437" marR="91437" marT="45702" marB="4570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" sz="12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25–50 mL</a:t>
                      </a:r>
                      <a:endParaRPr lang="en-US" sz="1200" b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437" marR="91437" marT="45702" marB="45702">
                    <a:lnL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1710">
                <a:tc>
                  <a:txBody>
                    <a:bodyPr/>
                    <a:lstStyle/>
                    <a:p>
                      <a:pPr algn="ctr" rtl="0"/>
                      <a:r>
                        <a:rPr lang="en" sz="12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5–10 kg </a:t>
                      </a:r>
                      <a:endParaRPr lang="en-US" sz="1200" b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437" marR="91437" marT="45702" marB="4570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7D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" sz="12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50–100 mL </a:t>
                      </a:r>
                      <a:endParaRPr lang="en-US" sz="1200" b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437" marR="91437" marT="45702" marB="45702">
                    <a:lnL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7DF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1710">
                <a:tc>
                  <a:txBody>
                    <a:bodyPr/>
                    <a:lstStyle/>
                    <a:p>
                      <a:pPr algn="ctr" rtl="0"/>
                      <a:r>
                        <a:rPr lang="en" sz="12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10–20 kg </a:t>
                      </a:r>
                      <a:endParaRPr lang="en-US" sz="1200" b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437" marR="91437" marT="45702" marB="4570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" sz="12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100–200 mL </a:t>
                      </a:r>
                      <a:endParaRPr lang="en-US" sz="1200" b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437" marR="91437" marT="45702" marB="45702">
                    <a:lnL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6206">
                <a:tc gridSpan="2">
                  <a:txBody>
                    <a:bodyPr/>
                    <a:lstStyle/>
                    <a:p>
                      <a:pPr rtl="0"/>
                      <a:r>
                        <a:rPr lang="en" sz="12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Or up to 2 years ≥ 50–100 mL </a:t>
                      </a:r>
                    </a:p>
                    <a:p>
                      <a:pPr rtl="0"/>
                      <a:r>
                        <a:rPr lang="en" sz="12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Above 2 years ≥ 100–200 mL</a:t>
                      </a:r>
                    </a:p>
                  </a:txBody>
                  <a:tcPr marL="91437" marR="91437" marT="45702" marB="4570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7DF">
                        <a:alpha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rtl="0"/>
                      <a:endParaRPr lang="en-US" sz="1200" dirty="0"/>
                    </a:p>
                  </a:txBody>
                  <a:tcPr marL="91437" marR="91437" marT="45702" marB="457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1392291"/>
                  </a:ext>
                </a:extLst>
              </a:tr>
              <a:tr h="288175">
                <a:tc gridSpan="2">
                  <a:txBody>
                    <a:bodyPr/>
                    <a:lstStyle/>
                    <a:p>
                      <a:pPr rtl="0"/>
                      <a:r>
                        <a:rPr lang="en" sz="12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&gt; 20 kg: administer &gt; 200 mL and estimate losses</a:t>
                      </a:r>
                    </a:p>
                  </a:txBody>
                  <a:tcPr marL="91437" marR="91437" marT="45702" marB="4570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0"/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1004739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2506269" y="1561557"/>
            <a:ext cx="2189190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 rtl="0"/>
            <a:r>
              <a:rPr lang="en" sz="1400" dirty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Assessing and reclassifying the patient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368832" y="1683468"/>
            <a:ext cx="2189190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 rtl="0"/>
            <a:r>
              <a:rPr lang="en" sz="1400" dirty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Assessing and reclassifying the patient</a:t>
            </a:r>
          </a:p>
        </p:txBody>
      </p:sp>
      <p:sp>
        <p:nvSpPr>
          <p:cNvPr id="6" name="Flèche à trois pointes 5"/>
          <p:cNvSpPr/>
          <p:nvPr/>
        </p:nvSpPr>
        <p:spPr>
          <a:xfrm>
            <a:off x="3255835" y="2390229"/>
            <a:ext cx="785749" cy="450792"/>
          </a:xfrm>
          <a:prstGeom prst="leftRightUpArrow">
            <a:avLst/>
          </a:prstGeom>
          <a:solidFill>
            <a:srgbClr val="99D7DF"/>
          </a:solidFill>
          <a:ln>
            <a:solidFill>
              <a:srgbClr val="99D7DF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/>
          </a:p>
        </p:txBody>
      </p:sp>
      <p:sp>
        <p:nvSpPr>
          <p:cNvPr id="21" name="Flèche à trois pointes 20"/>
          <p:cNvSpPr/>
          <p:nvPr/>
        </p:nvSpPr>
        <p:spPr>
          <a:xfrm>
            <a:off x="7097469" y="2355332"/>
            <a:ext cx="731916" cy="450792"/>
          </a:xfrm>
          <a:prstGeom prst="leftRightUpArrow">
            <a:avLst/>
          </a:prstGeom>
          <a:solidFill>
            <a:srgbClr val="99D7DF"/>
          </a:solidFill>
          <a:ln>
            <a:solidFill>
              <a:srgbClr val="99D7DF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/>
          </a:p>
        </p:txBody>
      </p:sp>
      <p:sp>
        <p:nvSpPr>
          <p:cNvPr id="22" name="Rectangle 21"/>
          <p:cNvSpPr/>
          <p:nvPr/>
        </p:nvSpPr>
        <p:spPr>
          <a:xfrm>
            <a:off x="395884" y="1151071"/>
            <a:ext cx="5618247" cy="40011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Fluids in moderate and mild dehydration</a:t>
            </a:r>
            <a:r>
              <a:rPr lang="en" sz="2000" b="1" dirty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C64E40-990B-4C2F-9A67-E5AF671EF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BF2E0-EE3B-6A4E-9FB9-82DE86E1F02F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4" name="Content Placeholder 6">
            <a:extLst>
              <a:ext uri="{FF2B5EF4-FFF2-40B4-BE49-F238E27FC236}">
                <a16:creationId xmlns:a16="http://schemas.microsoft.com/office/drawing/2014/main" id="{30987285-204B-EAC0-ADDE-DE82DECC9B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795" t="59280" r="50038" b="25402"/>
          <a:stretch/>
        </p:blipFill>
        <p:spPr>
          <a:xfrm rot="1285973">
            <a:off x="10198452" y="68709"/>
            <a:ext cx="1096605" cy="1107804"/>
          </a:xfrm>
          <a:prstGeom prst="rect">
            <a:avLst/>
          </a:prstGeom>
        </p:spPr>
      </p:pic>
      <p:pic>
        <p:nvPicPr>
          <p:cNvPr id="10" name="Content Placeholder 18">
            <a:extLst>
              <a:ext uri="{FF2B5EF4-FFF2-40B4-BE49-F238E27FC236}">
                <a16:creationId xmlns:a16="http://schemas.microsoft.com/office/drawing/2014/main" id="{A97FA77F-0B38-67F7-2C6F-79A1D2A3E8E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rot="20341771">
            <a:off x="10319364" y="-453214"/>
            <a:ext cx="1838752" cy="1838752"/>
          </a:xfrm>
          <a:prstGeom prst="rect">
            <a:avLst/>
          </a:prstGeom>
        </p:spPr>
      </p:pic>
      <p:pic>
        <p:nvPicPr>
          <p:cNvPr id="14" name="Content Placeholder 18">
            <a:extLst>
              <a:ext uri="{FF2B5EF4-FFF2-40B4-BE49-F238E27FC236}">
                <a16:creationId xmlns:a16="http://schemas.microsoft.com/office/drawing/2014/main" id="{2A4703E9-8CDA-99E9-709C-724AC613F48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rot="887815">
            <a:off x="10600780" y="148976"/>
            <a:ext cx="1221359" cy="1221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2171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57200" y="1639014"/>
            <a:ext cx="11424662" cy="3831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205C"/>
                </a:solidFill>
                <a:latin typeface="Arial" panose="020B0604020202020204" pitchFamily="34" charset="0"/>
                <a:ea typeface="MS PGothic"/>
                <a:cs typeface="Arial" panose="020B0604020202020204" pitchFamily="34" charset="0"/>
              </a:rPr>
              <a:t>Maintenance fluids and continuous fluid losses</a:t>
            </a:r>
            <a:br>
              <a:rPr lang="fr-FR" sz="2200" b="1" dirty="0">
                <a:solidFill>
                  <a:srgbClr val="00205C"/>
                </a:solidFill>
                <a:latin typeface="Arial" panose="020B0604020202020204" pitchFamily="34" charset="0"/>
                <a:ea typeface="MS PGothic"/>
                <a:cs typeface="Arial" panose="020B0604020202020204" pitchFamily="34" charset="0"/>
              </a:rPr>
            </a:br>
            <a:endParaRPr lang="fr-FR" sz="2000" dirty="0">
              <a:solidFill>
                <a:srgbClr val="00205C"/>
              </a:solidFill>
              <a:latin typeface="Arial" panose="020B0604020202020204" pitchFamily="34" charset="0"/>
              <a:ea typeface="MS PGothic"/>
              <a:cs typeface="Arial" panose="020B0604020202020204" pitchFamily="34" charset="0"/>
            </a:endParaRPr>
          </a:p>
          <a:p>
            <a:endParaRPr lang="fr-FR" sz="2000" dirty="0">
              <a:solidFill>
                <a:srgbClr val="00205C"/>
              </a:solidFill>
              <a:latin typeface="Arial" panose="020B0604020202020204" pitchFamily="34" charset="0"/>
              <a:ea typeface="MS PGothic"/>
              <a:cs typeface="Arial" panose="020B0604020202020204" pitchFamily="34" charset="0"/>
            </a:endParaRPr>
          </a:p>
          <a:p>
            <a:endParaRPr lang="fr-FR" sz="2000" dirty="0">
              <a:solidFill>
                <a:srgbClr val="00205C"/>
              </a:solidFill>
              <a:latin typeface="Arial" panose="020B0604020202020204" pitchFamily="34" charset="0"/>
              <a:ea typeface="MS PGothic"/>
              <a:cs typeface="Arial" panose="020B0604020202020204" pitchFamily="34" charset="0"/>
            </a:endParaRPr>
          </a:p>
          <a:p>
            <a:endParaRPr lang="fr-FR" sz="2000" dirty="0">
              <a:solidFill>
                <a:srgbClr val="00205C"/>
              </a:solidFill>
              <a:latin typeface="Arial" panose="020B0604020202020204" pitchFamily="34" charset="0"/>
              <a:ea typeface="MS PGothic"/>
              <a:cs typeface="Arial" panose="020B0604020202020204" pitchFamily="34" charset="0"/>
            </a:endParaRPr>
          </a:p>
          <a:p>
            <a:endParaRPr lang="fr-FR" sz="2000" dirty="0">
              <a:solidFill>
                <a:srgbClr val="00205C"/>
              </a:solidFill>
              <a:latin typeface="Arial" panose="020B0604020202020204" pitchFamily="34" charset="0"/>
              <a:ea typeface="MS PGothic"/>
              <a:cs typeface="Arial" panose="020B0604020202020204" pitchFamily="34" charset="0"/>
            </a:endParaRPr>
          </a:p>
          <a:p>
            <a:r>
              <a:rPr lang="fr-FR" b="1" dirty="0" err="1">
                <a:solidFill>
                  <a:srgbClr val="00205C"/>
                </a:solidFill>
                <a:latin typeface="Arial" panose="020B0604020202020204" pitchFamily="34" charset="0"/>
                <a:ea typeface="MS PGothic"/>
                <a:cs typeface="Arial" panose="020B0604020202020204" pitchFamily="34" charset="0"/>
              </a:rPr>
              <a:t>What</a:t>
            </a:r>
            <a:r>
              <a:rPr lang="fr-FR" b="1" dirty="0">
                <a:solidFill>
                  <a:srgbClr val="00205C"/>
                </a:solidFill>
                <a:latin typeface="Arial" panose="020B0604020202020204" pitchFamily="34" charset="0"/>
                <a:ea typeface="MS PGothic"/>
                <a:cs typeface="Arial" panose="020B0604020202020204" pitchFamily="34" charset="0"/>
              </a:rPr>
              <a:t> </a:t>
            </a:r>
            <a:r>
              <a:rPr lang="fr-FR" b="1" dirty="0" err="1">
                <a:solidFill>
                  <a:srgbClr val="00205C"/>
                </a:solidFill>
                <a:latin typeface="Arial" panose="020B0604020202020204" pitchFamily="34" charset="0"/>
                <a:ea typeface="MS PGothic"/>
                <a:cs typeface="Arial" panose="020B0604020202020204" pitchFamily="34" charset="0"/>
              </a:rPr>
              <a:t>fluids</a:t>
            </a:r>
            <a:r>
              <a:rPr lang="fr-FR" b="1" dirty="0">
                <a:solidFill>
                  <a:srgbClr val="00205C"/>
                </a:solidFill>
                <a:latin typeface="Arial" panose="020B0604020202020204" pitchFamily="34" charset="0"/>
                <a:ea typeface="MS PGothic"/>
                <a:cs typeface="Arial" panose="020B0604020202020204" pitchFamily="34" charset="0"/>
              </a:rPr>
              <a:t> to </a:t>
            </a:r>
            <a:r>
              <a:rPr lang="fr-FR" b="1" dirty="0" err="1">
                <a:solidFill>
                  <a:srgbClr val="00205C"/>
                </a:solidFill>
                <a:latin typeface="Arial" panose="020B0604020202020204" pitchFamily="34" charset="0"/>
                <a:ea typeface="MS PGothic"/>
                <a:cs typeface="Arial" panose="020B0604020202020204" pitchFamily="34" charset="0"/>
              </a:rPr>
              <a:t>give</a:t>
            </a:r>
            <a:r>
              <a:rPr lang="fr-FR" b="1" dirty="0">
                <a:solidFill>
                  <a:srgbClr val="00205C"/>
                </a:solidFill>
                <a:latin typeface="Arial" panose="020B0604020202020204" pitchFamily="34" charset="0"/>
                <a:ea typeface="MS PGothic"/>
                <a:cs typeface="Arial" panose="020B0604020202020204" pitchFamily="34" charset="0"/>
              </a:rPr>
              <a:t>?</a:t>
            </a:r>
            <a:endParaRPr lang="fr-FR" dirty="0">
              <a:solidFill>
                <a:srgbClr val="00205C"/>
              </a:solidFill>
              <a:latin typeface="Arial" panose="020B0604020202020204" pitchFamily="34" charset="0"/>
              <a:ea typeface="MS PGothic"/>
              <a:cs typeface="Arial" panose="020B0604020202020204" pitchFamily="34" charset="0"/>
            </a:endParaRPr>
          </a:p>
          <a:p>
            <a:pPr marL="252000" indent="-252000">
              <a:spcAft>
                <a:spcPts val="600"/>
              </a:spcAft>
              <a:buClr>
                <a:srgbClr val="E05972"/>
              </a:buClr>
              <a:buFont typeface="+mj-lt"/>
              <a:buAutoNum type="arabicPeriod"/>
            </a:pPr>
            <a:r>
              <a:rPr lang="en-US" dirty="0">
                <a:solidFill>
                  <a:srgbClr val="00205C"/>
                </a:solidFill>
                <a:latin typeface="Arial" panose="020B0604020202020204" pitchFamily="34" charset="0"/>
                <a:ea typeface="MS PGothic"/>
                <a:cs typeface="Arial" panose="020B0604020202020204" pitchFamily="34" charset="0"/>
              </a:rPr>
              <a:t>Oral preference: ORS (possible to add fruit juice</a:t>
            </a:r>
            <a:r>
              <a:rPr lang="fr-FR" dirty="0">
                <a:solidFill>
                  <a:srgbClr val="00205C"/>
                </a:solidFill>
                <a:latin typeface="Arial" panose="020B0604020202020204" pitchFamily="34" charset="0"/>
                <a:ea typeface="MS PGothic"/>
                <a:cs typeface="Arial" panose="020B0604020202020204" pitchFamily="34" charset="0"/>
              </a:rPr>
              <a:t>)</a:t>
            </a:r>
          </a:p>
          <a:p>
            <a:pPr marL="252000" indent="-252000">
              <a:spcAft>
                <a:spcPts val="400"/>
              </a:spcAft>
              <a:buClr>
                <a:srgbClr val="E05972"/>
              </a:buClr>
              <a:buFont typeface="+mj-lt"/>
              <a:buAutoNum type="arabicPeriod"/>
            </a:pPr>
            <a:r>
              <a:rPr lang="en-US" dirty="0">
                <a:solidFill>
                  <a:srgbClr val="00205C"/>
                </a:solidFill>
                <a:latin typeface="Arial" panose="020B0604020202020204" pitchFamily="34" charset="0"/>
                <a:ea typeface="MS PGothic"/>
                <a:cs typeface="Arial" panose="020B0604020202020204" pitchFamily="34" charset="0"/>
              </a:rPr>
              <a:t>IV fluids if unable to drink or acute illness</a:t>
            </a:r>
            <a:endParaRPr lang="fr-FR" dirty="0">
              <a:solidFill>
                <a:srgbClr val="00205C"/>
              </a:solidFill>
              <a:latin typeface="Arial" panose="020B0604020202020204" pitchFamily="34" charset="0"/>
              <a:ea typeface="MS PGothic"/>
              <a:cs typeface="Arial" panose="020B0604020202020204" pitchFamily="34" charset="0"/>
            </a:endParaRPr>
          </a:p>
          <a:p>
            <a:pPr marL="432000" lvl="1" indent="-180000">
              <a:spcAft>
                <a:spcPts val="400"/>
              </a:spcAft>
              <a:buClr>
                <a:srgbClr val="99D7DF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5C"/>
                </a:solidFill>
                <a:latin typeface="Arial" panose="020B0604020202020204" pitchFamily="34" charset="0"/>
                <a:ea typeface="MS PGothic"/>
                <a:cs typeface="Arial" panose="020B0604020202020204" pitchFamily="34" charset="0"/>
              </a:rPr>
              <a:t>crystalloid liquids: RL or NaCl 0.9%</a:t>
            </a:r>
          </a:p>
          <a:p>
            <a:pPr marL="432000" lvl="1" indent="-180000">
              <a:spcAft>
                <a:spcPts val="400"/>
              </a:spcAft>
              <a:buClr>
                <a:srgbClr val="99D7DF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5C"/>
                </a:solidFill>
                <a:latin typeface="Arial" panose="020B0604020202020204" pitchFamily="34" charset="0"/>
                <a:ea typeface="MS PGothic"/>
                <a:cs typeface="Arial" panose="020B0604020202020204" pitchFamily="34" charset="0"/>
              </a:rPr>
              <a:t>add dextrose to the solution, if continuous glucose infusion is required</a:t>
            </a:r>
          </a:p>
          <a:p>
            <a:pPr marL="432000" lvl="1" indent="-180000">
              <a:spcAft>
                <a:spcPts val="400"/>
              </a:spcAft>
              <a:buClr>
                <a:srgbClr val="99D7DF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5C"/>
                </a:solidFill>
                <a:latin typeface="Arial" panose="020B0604020202020204" pitchFamily="34" charset="0"/>
                <a:ea typeface="MS PGothic"/>
                <a:cs typeface="Arial" panose="020B0604020202020204" pitchFamily="34" charset="0"/>
              </a:rPr>
              <a:t>regularly reassess any patient receiving IV infusion to avoid volume overload</a:t>
            </a:r>
            <a:endParaRPr lang="fr-FR" dirty="0">
              <a:solidFill>
                <a:srgbClr val="00205C"/>
              </a:solidFill>
              <a:latin typeface="Arial" panose="020B0604020202020204" pitchFamily="34" charset="0"/>
              <a:ea typeface="MS PGothic"/>
              <a:cs typeface="Arial" panose="020B0604020202020204" pitchFamily="34" charset="0"/>
            </a:endParaRPr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Arial"/>
                <a:cs typeface="Arial"/>
              </a:rPr>
              <a:t>Continue clinical assessment and management</a:t>
            </a:r>
            <a:endParaRPr lang="fr-FR" dirty="0"/>
          </a:p>
        </p:txBody>
      </p:sp>
      <p:sp>
        <p:nvSpPr>
          <p:cNvPr id="6" name="Rectangle à coins arrondis 5"/>
          <p:cNvSpPr/>
          <p:nvPr/>
        </p:nvSpPr>
        <p:spPr>
          <a:xfrm>
            <a:off x="574766" y="2429693"/>
            <a:ext cx="2103120" cy="692331"/>
          </a:xfrm>
          <a:prstGeom prst="roundRect">
            <a:avLst/>
          </a:prstGeom>
          <a:ln>
            <a:solidFill>
              <a:srgbClr val="E0597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</a:t>
            </a:r>
            <a:r>
              <a:rPr lang="fr-FR" dirty="0" err="1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fluid</a:t>
            </a:r>
            <a:r>
              <a:rPr lang="fr-FR" dirty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intake</a:t>
            </a:r>
            <a:endParaRPr lang="fr-FR" dirty="0">
              <a:solidFill>
                <a:srgbClr val="00205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à coins arrondis 7"/>
          <p:cNvSpPr/>
          <p:nvPr/>
        </p:nvSpPr>
        <p:spPr>
          <a:xfrm>
            <a:off x="3235235" y="2442536"/>
            <a:ext cx="2187489" cy="692331"/>
          </a:xfrm>
          <a:prstGeom prst="roundRect">
            <a:avLst/>
          </a:prstGeom>
          <a:ln>
            <a:solidFill>
              <a:srgbClr val="E0597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Daily maintenance </a:t>
            </a:r>
            <a:r>
              <a:rPr lang="fr-FR" dirty="0" err="1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fluids</a:t>
            </a:r>
            <a:endParaRPr lang="fr-FR" dirty="0">
              <a:solidFill>
                <a:srgbClr val="00205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à coins arrondis 8"/>
          <p:cNvSpPr/>
          <p:nvPr/>
        </p:nvSpPr>
        <p:spPr>
          <a:xfrm>
            <a:off x="5861864" y="2429692"/>
            <a:ext cx="2103120" cy="692331"/>
          </a:xfrm>
          <a:prstGeom prst="roundRect">
            <a:avLst/>
          </a:prstGeom>
          <a:ln>
            <a:solidFill>
              <a:srgbClr val="E0597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FR" dirty="0">
                <a:solidFill>
                  <a:srgbClr val="00205C"/>
                </a:solidFill>
                <a:latin typeface="Arial"/>
                <a:cs typeface="Arial"/>
              </a:rPr>
              <a:t>+ replacement of  </a:t>
            </a:r>
            <a:r>
              <a:rPr lang="fr-FR" dirty="0" err="1">
                <a:solidFill>
                  <a:srgbClr val="00205C"/>
                </a:solidFill>
                <a:latin typeface="Arial"/>
                <a:cs typeface="Arial"/>
              </a:rPr>
              <a:t>fluid</a:t>
            </a:r>
            <a:r>
              <a:rPr lang="fr-FR" dirty="0">
                <a:solidFill>
                  <a:srgbClr val="00205C"/>
                </a:solidFill>
                <a:latin typeface="Arial"/>
                <a:cs typeface="Arial"/>
              </a:rPr>
              <a:t> </a:t>
            </a:r>
            <a:r>
              <a:rPr lang="fr-FR" dirty="0" err="1">
                <a:solidFill>
                  <a:srgbClr val="00205C"/>
                </a:solidFill>
                <a:latin typeface="Arial"/>
                <a:cs typeface="Arial"/>
              </a:rPr>
              <a:t>losses</a:t>
            </a:r>
          </a:p>
        </p:txBody>
      </p:sp>
      <p:sp>
        <p:nvSpPr>
          <p:cNvPr id="10" name="Rectangle à coins arrondis 9"/>
          <p:cNvSpPr/>
          <p:nvPr/>
        </p:nvSpPr>
        <p:spPr>
          <a:xfrm>
            <a:off x="8509376" y="1763979"/>
            <a:ext cx="2674185" cy="678557"/>
          </a:xfrm>
          <a:prstGeom prst="roundRect">
            <a:avLst/>
          </a:prstGeom>
          <a:ln>
            <a:solidFill>
              <a:srgbClr val="E0597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Routine </a:t>
            </a:r>
            <a:r>
              <a:rPr lang="fr-FR" dirty="0" err="1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losses</a:t>
            </a:r>
            <a:r>
              <a:rPr lang="fr-FR" dirty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fr-FR" dirty="0" err="1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vomiting</a:t>
            </a:r>
            <a:r>
              <a:rPr lang="fr-FR" dirty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dirty="0" err="1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diarrhoea</a:t>
            </a:r>
            <a:r>
              <a:rPr lang="fr-FR" dirty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...</a:t>
            </a:r>
          </a:p>
        </p:txBody>
      </p:sp>
      <p:sp>
        <p:nvSpPr>
          <p:cNvPr id="11" name="Rectangle à coins arrondis 10"/>
          <p:cNvSpPr/>
          <p:nvPr/>
        </p:nvSpPr>
        <p:spPr>
          <a:xfrm>
            <a:off x="8509377" y="3081304"/>
            <a:ext cx="2674184" cy="603118"/>
          </a:xfrm>
          <a:prstGeom prst="roundRect">
            <a:avLst/>
          </a:prstGeom>
          <a:ln>
            <a:solidFill>
              <a:srgbClr val="E0597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Insensible </a:t>
            </a:r>
            <a:r>
              <a:rPr lang="fr-FR" dirty="0" err="1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losses</a:t>
            </a:r>
            <a:endParaRPr lang="fr-FR" dirty="0">
              <a:solidFill>
                <a:srgbClr val="00205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Égal 11"/>
          <p:cNvSpPr/>
          <p:nvPr/>
        </p:nvSpPr>
        <p:spPr>
          <a:xfrm>
            <a:off x="2769325" y="2628473"/>
            <a:ext cx="381001" cy="336796"/>
          </a:xfrm>
          <a:prstGeom prst="mathEqual">
            <a:avLst/>
          </a:prstGeom>
          <a:solidFill>
            <a:srgbClr val="99D7DF"/>
          </a:solidFill>
          <a:ln>
            <a:solidFill>
              <a:srgbClr val="99D7D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3" name="Plus 12"/>
          <p:cNvSpPr/>
          <p:nvPr/>
        </p:nvSpPr>
        <p:spPr>
          <a:xfrm>
            <a:off x="5474977" y="2628473"/>
            <a:ext cx="316225" cy="336796"/>
          </a:xfrm>
          <a:prstGeom prst="mathPlus">
            <a:avLst/>
          </a:prstGeom>
          <a:solidFill>
            <a:srgbClr val="BE3547"/>
          </a:solidFill>
          <a:ln>
            <a:solidFill>
              <a:srgbClr val="BE35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5" name="Connecteur en angle 14"/>
          <p:cNvCxnSpPr>
            <a:cxnSpLocks/>
            <a:stCxn id="9" idx="3"/>
            <a:endCxn id="10" idx="1"/>
          </p:cNvCxnSpPr>
          <p:nvPr/>
        </p:nvCxnSpPr>
        <p:spPr>
          <a:xfrm flipV="1">
            <a:off x="7964984" y="2103258"/>
            <a:ext cx="544392" cy="672600"/>
          </a:xfrm>
          <a:prstGeom prst="bentConnector3">
            <a:avLst/>
          </a:prstGeom>
          <a:ln w="12700">
            <a:solidFill>
              <a:srgbClr val="E0597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en angle 16"/>
          <p:cNvCxnSpPr>
            <a:cxnSpLocks/>
            <a:stCxn id="9" idx="3"/>
            <a:endCxn id="11" idx="1"/>
          </p:cNvCxnSpPr>
          <p:nvPr/>
        </p:nvCxnSpPr>
        <p:spPr>
          <a:xfrm>
            <a:off x="7964984" y="2775858"/>
            <a:ext cx="544393" cy="607005"/>
          </a:xfrm>
          <a:prstGeom prst="bentConnector3">
            <a:avLst/>
          </a:prstGeom>
          <a:ln w="12700">
            <a:solidFill>
              <a:srgbClr val="BE354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128059B-8937-400E-988D-1EE67C134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BF2E0-EE3B-6A4E-9FB9-82DE86E1F02F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4" name="Content Placeholder 6">
            <a:extLst>
              <a:ext uri="{FF2B5EF4-FFF2-40B4-BE49-F238E27FC236}">
                <a16:creationId xmlns:a16="http://schemas.microsoft.com/office/drawing/2014/main" id="{F1BF2084-7A2D-248A-36D3-7AEECDA7F9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795" t="59280" r="50038" b="25402"/>
          <a:stretch/>
        </p:blipFill>
        <p:spPr>
          <a:xfrm rot="1285973">
            <a:off x="10198452" y="68709"/>
            <a:ext cx="1096605" cy="1107804"/>
          </a:xfrm>
          <a:prstGeom prst="rect">
            <a:avLst/>
          </a:prstGeom>
        </p:spPr>
      </p:pic>
      <p:pic>
        <p:nvPicPr>
          <p:cNvPr id="7" name="Content Placeholder 18">
            <a:extLst>
              <a:ext uri="{FF2B5EF4-FFF2-40B4-BE49-F238E27FC236}">
                <a16:creationId xmlns:a16="http://schemas.microsoft.com/office/drawing/2014/main" id="{E959D854-F1FF-F564-3D14-4D2747D7B16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rot="20341771">
            <a:off x="10319364" y="-453214"/>
            <a:ext cx="1838752" cy="1838752"/>
          </a:xfrm>
          <a:prstGeom prst="rect">
            <a:avLst/>
          </a:prstGeom>
        </p:spPr>
      </p:pic>
      <p:pic>
        <p:nvPicPr>
          <p:cNvPr id="14" name="Content Placeholder 18">
            <a:extLst>
              <a:ext uri="{FF2B5EF4-FFF2-40B4-BE49-F238E27FC236}">
                <a16:creationId xmlns:a16="http://schemas.microsoft.com/office/drawing/2014/main" id="{3EA43E5B-7918-8019-0D70-CA005D098AB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rot="887815">
            <a:off x="10600780" y="148976"/>
            <a:ext cx="1221359" cy="1221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5654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Arial"/>
                <a:cs typeface="Arial"/>
              </a:rPr>
              <a:t>Continue clinical assessment and management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338565"/>
            <a:ext cx="5969684" cy="2672287"/>
          </a:xfrm>
        </p:spPr>
        <p:txBody>
          <a:bodyPr vert="horz" lIns="0" tIns="0" rIns="0" bIns="0" rtlCol="0" anchor="t">
            <a:normAutofit/>
          </a:bodyPr>
          <a:lstStyle/>
          <a:p>
            <a:pPr marL="0" indent="0">
              <a:buNone/>
            </a:pPr>
            <a:r>
              <a:rPr lang="en-US" sz="2000" b="1" dirty="0">
                <a:latin typeface="Arial"/>
                <a:cs typeface="Arial"/>
              </a:rPr>
              <a:t>How </a:t>
            </a:r>
            <a:r>
              <a:rPr lang="en-US" b="1" dirty="0">
                <a:latin typeface="Arial"/>
                <a:cs typeface="Arial"/>
              </a:rPr>
              <a:t>to calculate</a:t>
            </a:r>
            <a:r>
              <a:rPr lang="en-US" sz="2000" b="1" dirty="0">
                <a:latin typeface="Arial"/>
                <a:cs typeface="Arial"/>
              </a:rPr>
              <a:t> maintenance fluids?</a:t>
            </a:r>
          </a:p>
          <a:p>
            <a:pPr marL="0" indent="0">
              <a:buNone/>
            </a:pPr>
            <a:endParaRPr lang="fr-FR" sz="2000" dirty="0"/>
          </a:p>
          <a:p>
            <a:pPr marL="0" indent="0">
              <a:buNone/>
            </a:pPr>
            <a:r>
              <a:rPr lang="en-US" sz="1800" dirty="0"/>
              <a:t>In children and adults, estimate the daily needs as follows</a:t>
            </a:r>
          </a:p>
          <a:p>
            <a:pPr marL="179705" indent="-179705">
              <a:spcBef>
                <a:spcPts val="600"/>
              </a:spcBef>
            </a:pPr>
            <a:r>
              <a:rPr lang="en-US" sz="1800" dirty="0"/>
              <a:t>100 mL/kg/day for the first 10 kg (1 L)</a:t>
            </a:r>
            <a:endParaRPr lang="en-US" sz="1800" dirty="0">
              <a:cs typeface="Arial" panose="020B0604020202020204" pitchFamily="34" charset="0"/>
            </a:endParaRPr>
          </a:p>
          <a:p>
            <a:pPr marL="179705" indent="-179705">
              <a:spcBef>
                <a:spcPts val="600"/>
              </a:spcBef>
            </a:pPr>
            <a:r>
              <a:rPr lang="en-US" sz="1800" dirty="0"/>
              <a:t>50 mL/kg/day for the second 10 kg (1.5 L)</a:t>
            </a:r>
            <a:endParaRPr lang="en-US" sz="1800" dirty="0">
              <a:cs typeface="Arial" panose="020B0604020202020204" pitchFamily="34" charset="0"/>
            </a:endParaRPr>
          </a:p>
          <a:p>
            <a:pPr marL="179705" indent="-179705">
              <a:spcBef>
                <a:spcPts val="600"/>
              </a:spcBef>
            </a:pPr>
            <a:r>
              <a:rPr lang="en-US" sz="1800" dirty="0"/>
              <a:t>20 mL/kg/day for each kg &gt; 20 kg</a:t>
            </a:r>
            <a:endParaRPr lang="fr-FR" sz="1800" dirty="0">
              <a:cs typeface="Arial" panose="020B0604020202020204" pitchFamily="34" charset="0"/>
            </a:endParaRPr>
          </a:p>
        </p:txBody>
      </p:sp>
      <p:sp>
        <p:nvSpPr>
          <p:cNvPr id="5" name="Espace réservé du contenu 2"/>
          <p:cNvSpPr txBox="1">
            <a:spLocks/>
          </p:cNvSpPr>
          <p:nvPr/>
        </p:nvSpPr>
        <p:spPr>
          <a:xfrm>
            <a:off x="2024743" y="3805086"/>
            <a:ext cx="8347166" cy="1873818"/>
          </a:xfrm>
          <a:prstGeom prst="rect">
            <a:avLst/>
          </a:prstGeom>
          <a:solidFill>
            <a:srgbClr val="99D7DF">
              <a:alpha val="20000"/>
            </a:srgbClr>
          </a:solidFill>
          <a:ln w="25400">
            <a:solidFill>
              <a:srgbClr val="E05972"/>
            </a:solidFill>
          </a:ln>
        </p:spPr>
        <p:txBody>
          <a:bodyPr vert="horz" lIns="91440" tIns="45720" rIns="91440" bIns="45720" rtlCol="0" anchor="ctr" anchorCtr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b="0" kern="1200">
                <a:solidFill>
                  <a:srgbClr val="0070C0"/>
                </a:solidFill>
                <a:latin typeface="Segoe Condensed" panose="020B0606040200020203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b="0" kern="1200">
                <a:solidFill>
                  <a:srgbClr val="0070C0"/>
                </a:solidFill>
                <a:latin typeface="Segoe Condensed" panose="020B060604020002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b="0" kern="1200">
                <a:solidFill>
                  <a:srgbClr val="0070C0"/>
                </a:solidFill>
                <a:latin typeface="Segoe Condensed" panose="020B060604020002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b="0" kern="1200">
                <a:solidFill>
                  <a:srgbClr val="0070C0"/>
                </a:solidFill>
                <a:latin typeface="Segoe Condensed" panose="020B060604020002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b="0" kern="1200">
                <a:solidFill>
                  <a:srgbClr val="0070C0"/>
                </a:solidFill>
                <a:latin typeface="Segoe Condensed" panose="020B0606040200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0" indent="-180000" fontAlgn="auto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fr-FR" sz="1600" dirty="0" err="1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  <a:r>
              <a:rPr lang="fr-FR" sz="1600" dirty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180000" indent="-180000" fontAlgn="auto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E05972"/>
              </a:buClr>
            </a:pPr>
            <a:r>
              <a:rPr lang="en-US" sz="1600" dirty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patient of 16 kg, will receive: (100 mL x 10) + (50 mL x 6) = 1300 mL/day</a:t>
            </a:r>
          </a:p>
          <a:p>
            <a:pPr marL="180000" indent="-180000" fontAlgn="auto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E05972"/>
              </a:buClr>
            </a:pPr>
            <a:r>
              <a:rPr lang="en-US" sz="1600" dirty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patient of 62 kg will receive</a:t>
            </a:r>
            <a:r>
              <a:rPr lang="fr-FR" sz="1600" dirty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360000" lvl="1" indent="-180000" fontAlgn="auto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99D7DF"/>
              </a:buClr>
            </a:pPr>
            <a:r>
              <a:rPr lang="en-US" sz="1600" dirty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Afebrile: (100 mL x 10) + (50 mL x 10) + (20 mL x 42) = 1500 + 840 mL = 2340 mL/day</a:t>
            </a:r>
          </a:p>
          <a:p>
            <a:pPr marL="360000" lvl="1" indent="-180000" fontAlgn="auto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99D7DF"/>
              </a:buClr>
            </a:pPr>
            <a:r>
              <a:rPr lang="en-US" sz="1600" dirty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temperature of 38.5°C, add 2.5 x 62 x 2 = 310 mL/day.</a:t>
            </a:r>
          </a:p>
          <a:p>
            <a:pPr marL="360000" lvl="1" indent="-180000" fontAlgn="auto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99D7DF"/>
              </a:buClr>
            </a:pPr>
            <a:r>
              <a:rPr lang="en-US" sz="1600" dirty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fluids: 2340 + 310 = 2650 mL/day</a:t>
            </a:r>
            <a:endParaRPr lang="fr-FR" sz="1600" dirty="0">
              <a:solidFill>
                <a:srgbClr val="00205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Espace réservé du contenu 2"/>
          <p:cNvSpPr txBox="1">
            <a:spLocks/>
          </p:cNvSpPr>
          <p:nvPr/>
        </p:nvSpPr>
        <p:spPr>
          <a:xfrm>
            <a:off x="6666411" y="2219356"/>
            <a:ext cx="5068389" cy="1209644"/>
          </a:xfrm>
          <a:prstGeom prst="rect">
            <a:avLst/>
          </a:prstGeom>
          <a:solidFill>
            <a:srgbClr val="99D7DF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txBody>
          <a:bodyPr vert="horz" lIns="91440" tIns="45720" rIns="91440" bIns="45720" rtlCol="0" anchor="ctr" anchorCtr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b="0" kern="1200">
                <a:solidFill>
                  <a:srgbClr val="0070C0"/>
                </a:solidFill>
                <a:latin typeface="Segoe Condensed" panose="020B0606040200020203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b="0" kern="1200">
                <a:solidFill>
                  <a:srgbClr val="0070C0"/>
                </a:solidFill>
                <a:latin typeface="Segoe Condensed" panose="020B060604020002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b="0" kern="1200">
                <a:solidFill>
                  <a:srgbClr val="0070C0"/>
                </a:solidFill>
                <a:latin typeface="Segoe Condensed" panose="020B060604020002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b="0" kern="1200">
                <a:solidFill>
                  <a:srgbClr val="0070C0"/>
                </a:solidFill>
                <a:latin typeface="Segoe Condensed" panose="020B060604020002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b="0" kern="1200">
                <a:solidFill>
                  <a:srgbClr val="0070C0"/>
                </a:solidFill>
                <a:latin typeface="Segoe Condensed" panose="020B0606040200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</a:pPr>
            <a:r>
              <a:rPr lang="en-US" sz="1600" dirty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adults, this approximates to 1.5–2L/day at a minimum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00205C"/>
                </a:solidFill>
                <a:latin typeface="Arial"/>
                <a:cs typeface="Arial"/>
              </a:rPr>
              <a:t>For febrile patients, need to take into account insensible losses: approximately 2.5 mL/kg/day for each degree above 37°C.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55EBC4-02A1-4C29-AF60-785BAC117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BF2E0-EE3B-6A4E-9FB9-82DE86E1F02F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4" name="Content Placeholder 6">
            <a:extLst>
              <a:ext uri="{FF2B5EF4-FFF2-40B4-BE49-F238E27FC236}">
                <a16:creationId xmlns:a16="http://schemas.microsoft.com/office/drawing/2014/main" id="{B5F2A4EF-A1F6-B9F7-DFD0-CC292170046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795" t="59280" r="50038" b="25402"/>
          <a:stretch/>
        </p:blipFill>
        <p:spPr>
          <a:xfrm rot="1285973">
            <a:off x="10198452" y="68709"/>
            <a:ext cx="1096605" cy="1107804"/>
          </a:xfrm>
          <a:prstGeom prst="rect">
            <a:avLst/>
          </a:prstGeom>
        </p:spPr>
      </p:pic>
      <p:pic>
        <p:nvPicPr>
          <p:cNvPr id="8" name="Content Placeholder 18">
            <a:extLst>
              <a:ext uri="{FF2B5EF4-FFF2-40B4-BE49-F238E27FC236}">
                <a16:creationId xmlns:a16="http://schemas.microsoft.com/office/drawing/2014/main" id="{A72E899B-46C7-63A6-0498-83D0B280857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 rot="20341771">
            <a:off x="10319364" y="-453214"/>
            <a:ext cx="1838752" cy="1838752"/>
          </a:xfrm>
          <a:prstGeom prst="rect">
            <a:avLst/>
          </a:prstGeom>
        </p:spPr>
      </p:pic>
      <p:pic>
        <p:nvPicPr>
          <p:cNvPr id="9" name="Content Placeholder 18">
            <a:extLst>
              <a:ext uri="{FF2B5EF4-FFF2-40B4-BE49-F238E27FC236}">
                <a16:creationId xmlns:a16="http://schemas.microsoft.com/office/drawing/2014/main" id="{8AEC1CBC-CDD9-C5DE-AAC4-2FA0D378C55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 rot="887815">
            <a:off x="10600780" y="148976"/>
            <a:ext cx="1221359" cy="1221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467072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ADAA97B-A684-E740-A47D-883B41EA3D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Learning objectives</a:t>
            </a:r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DDE14BB-8673-F44F-84A9-85F48941F7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25625"/>
            <a:ext cx="10439400" cy="4130332"/>
          </a:xfrm>
        </p:spPr>
        <p:txBody>
          <a:bodyPr vert="horz" lIns="0" tIns="0" rIns="0" bIns="0" rtlCol="0" anchor="t">
            <a:noAutofit/>
          </a:bodyPr>
          <a:lstStyle/>
          <a:p>
            <a:pPr marL="0" indent="0">
              <a:buNone/>
            </a:pPr>
            <a:r>
              <a:rPr lang="en-US" dirty="0"/>
              <a:t>At the end of the session, you should be able to</a:t>
            </a:r>
            <a:r>
              <a:rPr lang="en-GB" dirty="0"/>
              <a:t>:</a:t>
            </a:r>
          </a:p>
          <a:p>
            <a:pPr marL="0" indent="0">
              <a:buNone/>
            </a:pPr>
            <a:endParaRPr lang="en-GB" dirty="0"/>
          </a:p>
          <a:p>
            <a:pPr marL="179705" indent="-179705"/>
            <a:r>
              <a:rPr lang="en-US" dirty="0">
                <a:latin typeface="Arial"/>
                <a:cs typeface="Arial"/>
              </a:rPr>
              <a:t>Recognize and list the signs of severe </a:t>
            </a:r>
            <a:r>
              <a:rPr lang="en-US" dirty="0" err="1">
                <a:latin typeface="Arial"/>
                <a:cs typeface="Arial"/>
              </a:rPr>
              <a:t>haemodynamic</a:t>
            </a:r>
            <a:r>
              <a:rPr lang="en-US" dirty="0">
                <a:latin typeface="Arial"/>
                <a:cs typeface="Arial"/>
              </a:rPr>
              <a:t> instability</a:t>
            </a:r>
          </a:p>
          <a:p>
            <a:pPr marL="179705" indent="-179705"/>
            <a:r>
              <a:rPr lang="en-US" dirty="0">
                <a:latin typeface="Arial"/>
                <a:cs typeface="Arial"/>
              </a:rPr>
              <a:t>Describe the different steps in the management of a patient with </a:t>
            </a:r>
            <a:r>
              <a:rPr lang="en-US" dirty="0" err="1">
                <a:latin typeface="Arial"/>
                <a:cs typeface="Arial"/>
              </a:rPr>
              <a:t>haemodynamic</a:t>
            </a:r>
            <a:r>
              <a:rPr lang="en-US" dirty="0">
                <a:latin typeface="Arial"/>
                <a:cs typeface="Arial"/>
              </a:rPr>
              <a:t> instability including shock and/or severe dehydration</a:t>
            </a:r>
          </a:p>
          <a:p>
            <a:pPr marL="179705" indent="-179705"/>
            <a:r>
              <a:rPr lang="en-US" dirty="0">
                <a:latin typeface="Arial"/>
                <a:cs typeface="Arial"/>
              </a:rPr>
              <a:t>Know how to manage fluid resuscitation in non-emergent situations including the use of maintenance fluids and volume resuscitation of patients with non-severe dehydration</a:t>
            </a:r>
          </a:p>
          <a:p>
            <a:pPr marL="179705" indent="-179705"/>
            <a:r>
              <a:rPr lang="en-US" dirty="0">
                <a:latin typeface="Arial"/>
                <a:cs typeface="Arial"/>
              </a:rPr>
              <a:t>List the targets of perfusion</a:t>
            </a:r>
          </a:p>
          <a:p>
            <a:pPr marL="179705" indent="-179705"/>
            <a:r>
              <a:rPr lang="en-US" dirty="0">
                <a:latin typeface="Arial"/>
                <a:cs typeface="Arial"/>
              </a:rPr>
              <a:t>Identify the signs and symptoms of volume overload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8106E5F-D817-4F51-A1D0-8BB585AD5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BF2E0-EE3B-6A4E-9FB9-82DE86E1F02F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5" name="Content Placeholder 6">
            <a:extLst>
              <a:ext uri="{FF2B5EF4-FFF2-40B4-BE49-F238E27FC236}">
                <a16:creationId xmlns:a16="http://schemas.microsoft.com/office/drawing/2014/main" id="{65BAE271-5659-349E-D168-B02C20EA9F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795" t="59280" r="50038" b="25402"/>
          <a:stretch/>
        </p:blipFill>
        <p:spPr>
          <a:xfrm rot="1285973">
            <a:off x="10198452" y="68709"/>
            <a:ext cx="1096605" cy="1107804"/>
          </a:xfrm>
          <a:prstGeom prst="rect">
            <a:avLst/>
          </a:prstGeom>
        </p:spPr>
      </p:pic>
      <p:pic>
        <p:nvPicPr>
          <p:cNvPr id="6" name="Content Placeholder 18">
            <a:extLst>
              <a:ext uri="{FF2B5EF4-FFF2-40B4-BE49-F238E27FC236}">
                <a16:creationId xmlns:a16="http://schemas.microsoft.com/office/drawing/2014/main" id="{D7CB9439-BA9B-2F57-B7F8-7C5418AB39F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rot="20341771">
            <a:off x="10319364" y="-453214"/>
            <a:ext cx="1838752" cy="1838752"/>
          </a:xfrm>
          <a:prstGeom prst="rect">
            <a:avLst/>
          </a:prstGeom>
        </p:spPr>
      </p:pic>
      <p:pic>
        <p:nvPicPr>
          <p:cNvPr id="7" name="Content Placeholder 18">
            <a:extLst>
              <a:ext uri="{FF2B5EF4-FFF2-40B4-BE49-F238E27FC236}">
                <a16:creationId xmlns:a16="http://schemas.microsoft.com/office/drawing/2014/main" id="{CFFFD9CE-BC92-C8D7-A06A-55F85C46AB5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rot="887815">
            <a:off x="10600780" y="148976"/>
            <a:ext cx="1221359" cy="1221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234432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 dirty="0">
                <a:latin typeface="Arial"/>
                <a:cs typeface="Arial"/>
              </a:rPr>
              <a:t>Continue clinical assessment and management </a:t>
            </a:r>
            <a:endParaRPr lang="en" dirty="0"/>
          </a:p>
        </p:txBody>
      </p:sp>
      <p:sp>
        <p:nvSpPr>
          <p:cNvPr id="3" name="Rectangle 2"/>
          <p:cNvSpPr/>
          <p:nvPr/>
        </p:nvSpPr>
        <p:spPr>
          <a:xfrm>
            <a:off x="404948" y="2277057"/>
            <a:ext cx="10417624" cy="2523768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rtl="0"/>
            <a:r>
              <a:rPr lang="en-US" sz="2000" dirty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" sz="2000" dirty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nclude zinc for patients with diarrhoea </a:t>
            </a:r>
          </a:p>
          <a:p>
            <a:pPr marL="180000" indent="-180000" rtl="0">
              <a:buClr>
                <a:srgbClr val="E05972"/>
              </a:buClr>
              <a:buFont typeface="Arial" panose="020B0604020202020204" pitchFamily="34" charset="0"/>
              <a:buChar char="•"/>
            </a:pPr>
            <a:r>
              <a:rPr lang="en" sz="2000" dirty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 &lt; 6 months 10 mg per day – for 10 days </a:t>
            </a:r>
          </a:p>
          <a:p>
            <a:pPr marL="180000" indent="-180000" rtl="0">
              <a:buClr>
                <a:srgbClr val="E05972"/>
              </a:buClr>
              <a:buFont typeface="Arial" panose="020B0604020202020204" pitchFamily="34" charset="0"/>
              <a:buChar char="•"/>
            </a:pPr>
            <a:r>
              <a:rPr lang="en" sz="2000" dirty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 &gt; 6 months 20 mg per day – for 10 days</a:t>
            </a:r>
          </a:p>
          <a:p>
            <a:pPr marL="0" indent="0" rtl="0">
              <a:buNone/>
            </a:pPr>
            <a:endParaRPr lang="fr-FR" sz="2000" dirty="0">
              <a:solidFill>
                <a:srgbClr val="00205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rtl="0">
              <a:buNone/>
            </a:pPr>
            <a:r>
              <a:rPr lang="en" b="1" dirty="0">
                <a:solidFill>
                  <a:srgbClr val="E059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Notes</a:t>
            </a:r>
          </a:p>
          <a:p>
            <a:pPr marL="0" indent="0" rtl="0">
              <a:buNone/>
            </a:pPr>
            <a:r>
              <a:rPr lang="en" dirty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Include parents and patient’s carers in management of patient; </a:t>
            </a:r>
            <a:br>
              <a:rPr lang="en" dirty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" dirty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inform: danger signs/diarrhoea, vomiting/urinating </a:t>
            </a:r>
          </a:p>
          <a:p>
            <a:pPr marL="0" indent="0" rtl="0">
              <a:buNone/>
            </a:pPr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391885" y="1682188"/>
            <a:ext cx="4864297" cy="40011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rtl="0"/>
            <a:r>
              <a:rPr lang="en" sz="2000" b="1" dirty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is dehydration managed?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7193" y="1690688"/>
            <a:ext cx="5288069" cy="189729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837096" y="6049089"/>
            <a:ext cx="3283438" cy="24622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rtl="0"/>
            <a:r>
              <a:rPr lang="en" sz="1000" i="1" dirty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Source: </a:t>
            </a:r>
            <a:r>
              <a:rPr lang="en" sz="1000" dirty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</a:t>
            </a:r>
            <a:r>
              <a:rPr lang="en" sz="1000" dirty="0" err="1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paediatric</a:t>
            </a:r>
            <a:r>
              <a:rPr lang="en" sz="1000" dirty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hospital care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DF41CB-FAA4-4EE2-8AC9-B1E443EBF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BF2E0-EE3B-6A4E-9FB9-82DE86E1F02F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4" name="Content Placeholder 6">
            <a:extLst>
              <a:ext uri="{FF2B5EF4-FFF2-40B4-BE49-F238E27FC236}">
                <a16:creationId xmlns:a16="http://schemas.microsoft.com/office/drawing/2014/main" id="{A243AAE1-46C3-EF13-DCED-876B39CC016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795" t="59280" r="50038" b="25402"/>
          <a:stretch/>
        </p:blipFill>
        <p:spPr>
          <a:xfrm rot="1285973">
            <a:off x="10198452" y="68709"/>
            <a:ext cx="1096605" cy="1107804"/>
          </a:xfrm>
          <a:prstGeom prst="rect">
            <a:avLst/>
          </a:prstGeom>
        </p:spPr>
      </p:pic>
      <p:pic>
        <p:nvPicPr>
          <p:cNvPr id="8" name="Content Placeholder 18">
            <a:extLst>
              <a:ext uri="{FF2B5EF4-FFF2-40B4-BE49-F238E27FC236}">
                <a16:creationId xmlns:a16="http://schemas.microsoft.com/office/drawing/2014/main" id="{BD4D76B9-076D-4582-B36E-6FBBB923555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 rot="20341771">
            <a:off x="10319364" y="-453214"/>
            <a:ext cx="1838752" cy="1838752"/>
          </a:xfrm>
          <a:prstGeom prst="rect">
            <a:avLst/>
          </a:prstGeom>
        </p:spPr>
      </p:pic>
      <p:pic>
        <p:nvPicPr>
          <p:cNvPr id="10" name="Content Placeholder 18">
            <a:extLst>
              <a:ext uri="{FF2B5EF4-FFF2-40B4-BE49-F238E27FC236}">
                <a16:creationId xmlns:a16="http://schemas.microsoft.com/office/drawing/2014/main" id="{586816C8-5FE5-3FFB-45D7-6368FE15946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 rot="887815">
            <a:off x="10600780" y="148976"/>
            <a:ext cx="1221359" cy="1221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7748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 dirty="0">
                <a:latin typeface="Arial"/>
                <a:cs typeface="Arial"/>
              </a:rPr>
              <a:t>Continue clinical assessment and management</a:t>
            </a:r>
            <a:endParaRPr lang="en" dirty="0"/>
          </a:p>
        </p:txBody>
      </p:sp>
      <p:sp>
        <p:nvSpPr>
          <p:cNvPr id="3" name="Rectangle 2"/>
          <p:cNvSpPr/>
          <p:nvPr/>
        </p:nvSpPr>
        <p:spPr>
          <a:xfrm>
            <a:off x="4761602" y="1696992"/>
            <a:ext cx="6963507" cy="3970318"/>
          </a:xfrm>
          <a:prstGeom prst="rect">
            <a:avLst/>
          </a:prstGeom>
        </p:spPr>
        <p:txBody>
          <a:bodyPr wrap="square" lIns="91440" tIns="45720" rIns="91440" bIns="45720" rtlCol="0" anchor="t">
            <a:spAutoFit/>
          </a:bodyPr>
          <a:lstStyle/>
          <a:p>
            <a:pPr rtl="0"/>
            <a:r>
              <a:rPr lang="en" b="1" dirty="0">
                <a:solidFill>
                  <a:srgbClr val="E059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 A</a:t>
            </a:r>
          </a:p>
          <a:p>
            <a:pPr rtl="0"/>
            <a:r>
              <a:rPr lang="en" dirty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 or ReSoMal as required</a:t>
            </a:r>
          </a:p>
          <a:p>
            <a:pPr rtl="0"/>
            <a:r>
              <a:rPr lang="en" dirty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least one measure of maintenance fluids per day PLUS</a:t>
            </a:r>
          </a:p>
          <a:p>
            <a:pPr rtl="0"/>
            <a:r>
              <a:rPr lang="en" dirty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ReSoMal for every loose stool/vomiting </a:t>
            </a:r>
          </a:p>
          <a:p>
            <a:pPr marL="0" indent="0" rtl="0">
              <a:buNone/>
            </a:pPr>
            <a:endParaRPr lang="fr-FR" dirty="0">
              <a:solidFill>
                <a:srgbClr val="E0597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rtl="0">
              <a:buNone/>
            </a:pPr>
            <a:r>
              <a:rPr lang="en" b="1" dirty="0">
                <a:solidFill>
                  <a:srgbClr val="E059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 B</a:t>
            </a:r>
          </a:p>
          <a:p>
            <a:pPr marL="179705" indent="-179705" rtl="0">
              <a:buClr>
                <a:srgbClr val="E05972"/>
              </a:buClr>
              <a:buFont typeface="Arial" panose="020B0604020202020204" pitchFamily="34" charset="0"/>
              <a:buChar char="•"/>
            </a:pPr>
            <a:r>
              <a:rPr lang="en" dirty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ReSoMal: 10 mL/kg/h for the first 2 hours</a:t>
            </a:r>
          </a:p>
          <a:p>
            <a:pPr marL="359410" lvl="1" indent="-179705" rtl="0">
              <a:buClr>
                <a:srgbClr val="99D7DF"/>
              </a:buClr>
              <a:buFont typeface="Arial" panose="020B0604020202020204" pitchFamily="34" charset="0"/>
              <a:buChar char="•"/>
            </a:pPr>
            <a:r>
              <a:rPr lang="en" dirty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mL/kg every 30 minutes (per bone or per gastric probe)</a:t>
            </a:r>
          </a:p>
          <a:p>
            <a:pPr marL="359410" lvl="1" indent="-179705" rtl="0">
              <a:buClr>
                <a:srgbClr val="99D7DF"/>
              </a:buClr>
              <a:buFont typeface="Arial" panose="020B0604020202020204" pitchFamily="34" charset="0"/>
              <a:buChar char="•"/>
            </a:pPr>
            <a:r>
              <a:rPr lang="en" dirty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then 5–10 mL/kg/h </a:t>
            </a:r>
          </a:p>
          <a:p>
            <a:pPr marL="359410" lvl="1" indent="-179705" rtl="0">
              <a:buClr>
                <a:srgbClr val="99D7DF"/>
              </a:buClr>
              <a:buFont typeface="Arial" panose="020B0604020202020204" pitchFamily="34" charset="0"/>
              <a:buChar char="•"/>
            </a:pPr>
            <a:r>
              <a:rPr lang="en" dirty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possible, alternate administration of </a:t>
            </a:r>
            <a:r>
              <a:rPr lang="en" dirty="0" err="1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ReSoMal</a:t>
            </a:r>
            <a:r>
              <a:rPr lang="en" dirty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F-75</a:t>
            </a:r>
          </a:p>
          <a:p>
            <a:pPr marL="179705" indent="-179705" rtl="0">
              <a:buClr>
                <a:srgbClr val="E05972"/>
              </a:buClr>
              <a:buFont typeface="Arial" panose="020B0604020202020204" pitchFamily="34" charset="0"/>
              <a:buChar char="•"/>
            </a:pPr>
            <a:r>
              <a:rPr lang="en" dirty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ReSoMal after every episode of diarrhoea or vomiting PLUS </a:t>
            </a:r>
          </a:p>
          <a:p>
            <a:pPr marL="179705" indent="-179705" rtl="0">
              <a:buClr>
                <a:srgbClr val="E05972"/>
              </a:buClr>
              <a:buFont typeface="Arial" panose="020B0604020202020204" pitchFamily="34" charset="0"/>
              <a:buChar char="•"/>
            </a:pPr>
            <a:r>
              <a:rPr lang="en" dirty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 or sweetened water as desired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endParaRPr lang="fr-FR" dirty="0">
              <a:solidFill>
                <a:srgbClr val="00205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" b="1">
                <a:solidFill>
                  <a:srgbClr val="E05972"/>
                </a:solidFill>
                <a:latin typeface="Arial"/>
                <a:cs typeface="Arial"/>
              </a:rPr>
              <a:t>Plan C </a:t>
            </a:r>
            <a:r>
              <a:rPr lang="en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(see slide 17)</a:t>
            </a:r>
            <a:r>
              <a:rPr lang="en" dirty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fr-FR" dirty="0">
              <a:solidFill>
                <a:srgbClr val="00205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17444" y="1253566"/>
            <a:ext cx="8255078" cy="40011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rtl="0"/>
            <a:r>
              <a:rPr lang="en" sz="2000" b="1" dirty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to manage dehydration in a patient with SAM?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348F0804-61A3-4ABB-92E3-6E6FC16CBE3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444" y="1815846"/>
            <a:ext cx="1385187" cy="2068901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F72CECE6-7662-4B9B-B026-9A49D722496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8562" y="1683929"/>
            <a:ext cx="1804375" cy="22008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A56F39C-91A8-481C-9950-01969E8F95C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163" y="3884747"/>
            <a:ext cx="1993078" cy="1441559"/>
          </a:xfrm>
          <a:prstGeom prst="rect">
            <a:avLst/>
          </a:prstGeom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B9AD8C38-CBE6-4DEF-9C9E-510634CE8A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0634" y="3963628"/>
            <a:ext cx="1984605" cy="1322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A87915-7935-4944-864F-DFA43C8AA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BF2E0-EE3B-6A4E-9FB9-82DE86E1F02F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4" name="Content Placeholder 6">
            <a:extLst>
              <a:ext uri="{FF2B5EF4-FFF2-40B4-BE49-F238E27FC236}">
                <a16:creationId xmlns:a16="http://schemas.microsoft.com/office/drawing/2014/main" id="{D209BD60-478B-A17F-1605-D77352BBD06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8795" t="59280" r="50038" b="25402"/>
          <a:stretch/>
        </p:blipFill>
        <p:spPr>
          <a:xfrm rot="1285973">
            <a:off x="10198452" y="68709"/>
            <a:ext cx="1096605" cy="1107804"/>
          </a:xfrm>
          <a:prstGeom prst="rect">
            <a:avLst/>
          </a:prstGeom>
        </p:spPr>
      </p:pic>
      <p:pic>
        <p:nvPicPr>
          <p:cNvPr id="11" name="Content Placeholder 18">
            <a:extLst>
              <a:ext uri="{FF2B5EF4-FFF2-40B4-BE49-F238E27FC236}">
                <a16:creationId xmlns:a16="http://schemas.microsoft.com/office/drawing/2014/main" id="{87240E2D-4D85-584F-09F2-5610BF26793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 rot="20341771">
            <a:off x="10319364" y="-453214"/>
            <a:ext cx="1838752" cy="1838752"/>
          </a:xfrm>
          <a:prstGeom prst="rect">
            <a:avLst/>
          </a:prstGeom>
        </p:spPr>
      </p:pic>
      <p:pic>
        <p:nvPicPr>
          <p:cNvPr id="12" name="Content Placeholder 18">
            <a:extLst>
              <a:ext uri="{FF2B5EF4-FFF2-40B4-BE49-F238E27FC236}">
                <a16:creationId xmlns:a16="http://schemas.microsoft.com/office/drawing/2014/main" id="{6CC6C091-E5C8-EA2B-99D3-32EC35968746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 rot="887815">
            <a:off x="10600780" y="148976"/>
            <a:ext cx="1221359" cy="1221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181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5F468-E470-457D-9313-3AA1C8138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200" dirty="0"/>
              <a:t>General </a:t>
            </a:r>
            <a:r>
              <a:rPr lang="en" sz="3200" dirty="0"/>
              <a:t>supportive</a:t>
            </a:r>
            <a:r>
              <a:rPr lang="fr-FR" sz="3200" dirty="0"/>
              <a:t> care in the </a:t>
            </a:r>
            <a:r>
              <a:rPr lang="fr-FR" sz="3200" dirty="0" err="1"/>
              <a:t>Treatment</a:t>
            </a:r>
            <a:r>
              <a:rPr lang="fr-FR" sz="3200" dirty="0"/>
              <a:t> Centre</a:t>
            </a:r>
            <a:br>
              <a:rPr lang="fr-FR" sz="3200" dirty="0"/>
            </a:b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63E892A-9D4A-47D5-8159-759C75300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BF2E0-EE3B-6A4E-9FB9-82DE86E1F02F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4" name="Content Placeholder 6">
            <a:extLst>
              <a:ext uri="{FF2B5EF4-FFF2-40B4-BE49-F238E27FC236}">
                <a16:creationId xmlns:a16="http://schemas.microsoft.com/office/drawing/2014/main" id="{FBBC2FAA-841F-7CDC-CFE6-BB7FA89437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795" t="59280" r="50038" b="25402"/>
          <a:stretch/>
        </p:blipFill>
        <p:spPr>
          <a:xfrm rot="1285973">
            <a:off x="10198452" y="68709"/>
            <a:ext cx="1096605" cy="1107804"/>
          </a:xfrm>
          <a:prstGeom prst="rect">
            <a:avLst/>
          </a:prstGeom>
        </p:spPr>
      </p:pic>
      <p:pic>
        <p:nvPicPr>
          <p:cNvPr id="5" name="Content Placeholder 18">
            <a:extLst>
              <a:ext uri="{FF2B5EF4-FFF2-40B4-BE49-F238E27FC236}">
                <a16:creationId xmlns:a16="http://schemas.microsoft.com/office/drawing/2014/main" id="{18BC3CF3-7FD9-7A45-1899-3BDC704F903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rot="20341771">
            <a:off x="10319364" y="-453214"/>
            <a:ext cx="1838752" cy="1838752"/>
          </a:xfrm>
          <a:prstGeom prst="rect">
            <a:avLst/>
          </a:prstGeom>
        </p:spPr>
      </p:pic>
      <p:pic>
        <p:nvPicPr>
          <p:cNvPr id="6" name="Content Placeholder 18">
            <a:extLst>
              <a:ext uri="{FF2B5EF4-FFF2-40B4-BE49-F238E27FC236}">
                <a16:creationId xmlns:a16="http://schemas.microsoft.com/office/drawing/2014/main" id="{8F423A80-A69F-53A4-4E7E-00DB9B67A08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rot="887815">
            <a:off x="10600780" y="148976"/>
            <a:ext cx="1221359" cy="1221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3361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General </a:t>
            </a:r>
            <a:r>
              <a:rPr lang="en" dirty="0"/>
              <a:t>supportive</a:t>
            </a:r>
            <a:r>
              <a:rPr lang="fr-FR" dirty="0"/>
              <a:t> care in the </a:t>
            </a:r>
            <a:r>
              <a:rPr lang="fr-FR" dirty="0" err="1"/>
              <a:t>Treatment</a:t>
            </a:r>
            <a:r>
              <a:rPr lang="fr-FR" dirty="0"/>
              <a:t> Centre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805729"/>
            <a:ext cx="11438196" cy="3548150"/>
          </a:xfrm>
        </p:spPr>
        <p:txBody>
          <a:bodyPr vert="horz" lIns="0" tIns="0" rIns="0" bIns="0" rtlCol="0" anchor="t">
            <a:noAutofit/>
          </a:bodyPr>
          <a:lstStyle/>
          <a:p>
            <a:pPr marL="179705" indent="-179705">
              <a:spcBef>
                <a:spcPts val="600"/>
              </a:spcBef>
            </a:pPr>
            <a:r>
              <a:rPr lang="en-US" sz="1800" dirty="0">
                <a:latin typeface="Arial"/>
                <a:cs typeface="Arial"/>
              </a:rPr>
              <a:t>Administer empiric antimicrobial therapy (within 1st hour). Consider other sources of infection (e.g. malaria)</a:t>
            </a:r>
          </a:p>
          <a:p>
            <a:pPr marL="179705" indent="-179705">
              <a:spcBef>
                <a:spcPts val="600"/>
              </a:spcBef>
            </a:pPr>
            <a:r>
              <a:rPr lang="en-US" sz="1800" dirty="0">
                <a:latin typeface="Arial"/>
                <a:cs typeface="Arial"/>
              </a:rPr>
              <a:t>Check serum glucose, treat if necessary</a:t>
            </a:r>
          </a:p>
          <a:p>
            <a:pPr marL="179705" indent="-179705">
              <a:spcBef>
                <a:spcPts val="600"/>
              </a:spcBef>
            </a:pPr>
            <a:r>
              <a:rPr lang="en-US" sz="1800" dirty="0">
                <a:latin typeface="Arial"/>
                <a:cs typeface="Arial"/>
              </a:rPr>
              <a:t>Check the K</a:t>
            </a:r>
            <a:r>
              <a:rPr lang="en-US" sz="1800" baseline="30000" dirty="0">
                <a:latin typeface="Arial"/>
                <a:cs typeface="Arial"/>
              </a:rPr>
              <a:t>+</a:t>
            </a:r>
            <a:r>
              <a:rPr lang="en-US" sz="1800" dirty="0">
                <a:latin typeface="Arial"/>
                <a:cs typeface="Arial"/>
              </a:rPr>
              <a:t> and Mg</a:t>
            </a:r>
            <a:r>
              <a:rPr lang="en-US" sz="1800" baseline="30000" dirty="0">
                <a:latin typeface="Arial"/>
                <a:cs typeface="Arial"/>
              </a:rPr>
              <a:t>2+</a:t>
            </a:r>
            <a:r>
              <a:rPr lang="en-US" sz="1800" dirty="0">
                <a:latin typeface="Arial"/>
                <a:cs typeface="Arial"/>
              </a:rPr>
              <a:t> levels and replete if necessary</a:t>
            </a:r>
          </a:p>
          <a:p>
            <a:pPr marL="179705" indent="-179705">
              <a:spcBef>
                <a:spcPts val="600"/>
              </a:spcBef>
            </a:pPr>
            <a:r>
              <a:rPr lang="en-US" sz="1800" dirty="0">
                <a:latin typeface="Arial"/>
                <a:cs typeface="Arial"/>
              </a:rPr>
              <a:t>Treat severe acidosis (pH&lt; 7.2) by treating the underlying problem and consider bicarbonate infusion where appropriate</a:t>
            </a:r>
          </a:p>
          <a:p>
            <a:pPr marL="179705" indent="-179705">
              <a:spcBef>
                <a:spcPts val="600"/>
              </a:spcBef>
            </a:pPr>
            <a:r>
              <a:rPr lang="en-US" sz="1800" dirty="0">
                <a:latin typeface="Arial"/>
                <a:cs typeface="Arial"/>
              </a:rPr>
              <a:t>Consider transfusion of blood products in case of severe anemia, heavy bleeding or coagulopathy</a:t>
            </a:r>
          </a:p>
          <a:p>
            <a:pPr marL="179705" indent="-179705">
              <a:spcBef>
                <a:spcPts val="600"/>
              </a:spcBef>
            </a:pPr>
            <a:r>
              <a:rPr lang="en-US" sz="1800" dirty="0">
                <a:latin typeface="Arial"/>
                <a:cs typeface="Arial"/>
              </a:rPr>
              <a:t>Recognizing, preventing, and treating acute kidney failure</a:t>
            </a:r>
          </a:p>
          <a:p>
            <a:pPr marL="179705" indent="-179705">
              <a:spcBef>
                <a:spcPts val="600"/>
              </a:spcBef>
            </a:pPr>
            <a:r>
              <a:rPr lang="en-US" sz="1800" dirty="0">
                <a:latin typeface="Arial"/>
                <a:cs typeface="Arial"/>
              </a:rPr>
              <a:t>Monitor daily fluid balance </a:t>
            </a:r>
            <a:r>
              <a:rPr lang="en-US" sz="1800" dirty="0">
                <a:solidFill>
                  <a:srgbClr val="FF0000"/>
                </a:solidFill>
                <a:latin typeface="Arial"/>
                <a:cs typeface="Arial"/>
              </a:rPr>
              <a:t> </a:t>
            </a:r>
            <a:endParaRPr lang="en-US" sz="1800" dirty="0">
              <a:solidFill>
                <a:srgbClr val="FF0000"/>
              </a:solidFill>
              <a:cs typeface="Arial"/>
            </a:endParaRPr>
          </a:p>
          <a:p>
            <a:pPr marL="179705" indent="-179705">
              <a:spcBef>
                <a:spcPts val="600"/>
              </a:spcBef>
            </a:pPr>
            <a:r>
              <a:rPr lang="en-US" sz="1800" dirty="0">
                <a:latin typeface="Arial"/>
                <a:cs typeface="Arial"/>
              </a:rPr>
              <a:t>Symptomatic management (e.g. pain, nausea, vomiting, fever)</a:t>
            </a:r>
          </a:p>
          <a:p>
            <a:pPr marL="179705" indent="-179705">
              <a:spcBef>
                <a:spcPts val="600"/>
              </a:spcBef>
            </a:pPr>
            <a:r>
              <a:rPr lang="en-US" sz="1800" dirty="0">
                <a:latin typeface="Arial"/>
                <a:cs typeface="Arial"/>
              </a:rPr>
              <a:t>Start nutritional support and feeding early (if the oral route is tolerated) or via NG if available </a:t>
            </a:r>
            <a:endParaRPr lang="en-US" sz="1800" dirty="0">
              <a:cs typeface="Arial"/>
            </a:endParaRPr>
          </a:p>
          <a:p>
            <a:pPr marL="179705" indent="-179705">
              <a:spcBef>
                <a:spcPts val="600"/>
              </a:spcBef>
            </a:pPr>
            <a:r>
              <a:rPr lang="en-US" sz="1800" dirty="0"/>
              <a:t>Counsel and support patients and their families</a:t>
            </a:r>
            <a:endParaRPr lang="fr-FR" sz="1800" dirty="0">
              <a:cs typeface="Arial" panose="020B06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A1FF72-DE3B-44A7-ABAB-C829127B8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BF2E0-EE3B-6A4E-9FB9-82DE86E1F02F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4" name="Content Placeholder 6">
            <a:extLst>
              <a:ext uri="{FF2B5EF4-FFF2-40B4-BE49-F238E27FC236}">
                <a16:creationId xmlns:a16="http://schemas.microsoft.com/office/drawing/2014/main" id="{070D81E2-6A2C-5930-55C1-FCAB84AB1A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795" t="59280" r="50038" b="25402"/>
          <a:stretch/>
        </p:blipFill>
        <p:spPr>
          <a:xfrm rot="1285973">
            <a:off x="10198452" y="68709"/>
            <a:ext cx="1096605" cy="1107804"/>
          </a:xfrm>
          <a:prstGeom prst="rect">
            <a:avLst/>
          </a:prstGeom>
        </p:spPr>
      </p:pic>
      <p:pic>
        <p:nvPicPr>
          <p:cNvPr id="6" name="Content Placeholder 18">
            <a:extLst>
              <a:ext uri="{FF2B5EF4-FFF2-40B4-BE49-F238E27FC236}">
                <a16:creationId xmlns:a16="http://schemas.microsoft.com/office/drawing/2014/main" id="{EBCE6753-EB19-8C45-7D56-6F0027196E2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rot="20341771">
            <a:off x="10319364" y="-453214"/>
            <a:ext cx="1838752" cy="1838752"/>
          </a:xfrm>
          <a:prstGeom prst="rect">
            <a:avLst/>
          </a:prstGeom>
        </p:spPr>
      </p:pic>
      <p:pic>
        <p:nvPicPr>
          <p:cNvPr id="7" name="Content Placeholder 18">
            <a:extLst>
              <a:ext uri="{FF2B5EF4-FFF2-40B4-BE49-F238E27FC236}">
                <a16:creationId xmlns:a16="http://schemas.microsoft.com/office/drawing/2014/main" id="{43B718EF-DA68-768D-DA40-CA1417C115E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rot="887815">
            <a:off x="10600780" y="148976"/>
            <a:ext cx="1221359" cy="1221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2257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General </a:t>
            </a:r>
            <a:r>
              <a:rPr lang="fr-FR" dirty="0" err="1"/>
              <a:t>supportive</a:t>
            </a:r>
            <a:r>
              <a:rPr lang="fr-FR" dirty="0"/>
              <a:t> care at the </a:t>
            </a:r>
            <a:r>
              <a:rPr lang="fr-FR" dirty="0" err="1"/>
              <a:t>Treatment</a:t>
            </a:r>
            <a:r>
              <a:rPr lang="fr-FR" dirty="0"/>
              <a:t> Centre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64751"/>
            <a:ext cx="9055442" cy="3808397"/>
          </a:xfrm>
        </p:spPr>
        <p:txBody>
          <a:bodyPr>
            <a:no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fr-FR" sz="2000" b="1" dirty="0" err="1"/>
              <a:t>Empiric</a:t>
            </a:r>
            <a:r>
              <a:rPr lang="fr-FR" sz="2000" b="1" dirty="0"/>
              <a:t> </a:t>
            </a:r>
            <a:r>
              <a:rPr lang="fr-FR" sz="2000" b="1" dirty="0" err="1"/>
              <a:t>antimicrobial</a:t>
            </a:r>
            <a:r>
              <a:rPr lang="fr-FR" sz="2000" b="1" dirty="0"/>
              <a:t> </a:t>
            </a:r>
            <a:r>
              <a:rPr lang="fr-FR" sz="2000" b="1" dirty="0" err="1"/>
              <a:t>treatment</a:t>
            </a:r>
            <a:r>
              <a:rPr lang="fr-FR" sz="2000" b="1" dirty="0"/>
              <a:t> </a:t>
            </a:r>
          </a:p>
          <a:p>
            <a:pPr marL="180000" lvl="1" algn="just">
              <a:spcBef>
                <a:spcPts val="600"/>
              </a:spcBef>
              <a:buClr>
                <a:srgbClr val="BE3547"/>
              </a:buClr>
            </a:pPr>
            <a:r>
              <a:rPr lang="en-US" sz="1800" dirty="0"/>
              <a:t>Appropriate antimicrobial treatment as soon as possible (within 1 hour)</a:t>
            </a:r>
          </a:p>
          <a:p>
            <a:pPr marL="180000" lvl="1" algn="just">
              <a:spcBef>
                <a:spcPts val="600"/>
              </a:spcBef>
              <a:buClr>
                <a:srgbClr val="BE3547"/>
              </a:buClr>
            </a:pPr>
            <a:r>
              <a:rPr lang="en-US" sz="1800" dirty="0"/>
              <a:t>According to the epidemiological context. Antibiotic and antimalarial</a:t>
            </a:r>
          </a:p>
          <a:p>
            <a:pPr marL="180000" lvl="1" algn="just">
              <a:spcBef>
                <a:spcPts val="600"/>
              </a:spcBef>
              <a:buClr>
                <a:srgbClr val="BE3547"/>
              </a:buClr>
            </a:pPr>
            <a:r>
              <a:rPr lang="en-US" sz="1800" dirty="0"/>
              <a:t>Consider FVD specific treatment as soon as possible (if available)</a:t>
            </a:r>
            <a:endParaRPr lang="fr-FR" sz="18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2B6956-8B5F-422C-9517-9207691FCE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BF2E0-EE3B-6A4E-9FB9-82DE86E1F02F}" type="slidenum">
              <a:rPr lang="en-US" smtClean="0"/>
              <a:pPr/>
              <a:t>34</a:t>
            </a:fld>
            <a:endParaRPr lang="en-US" dirty="0"/>
          </a:p>
        </p:txBody>
      </p:sp>
      <p:pic>
        <p:nvPicPr>
          <p:cNvPr id="4" name="Content Placeholder 6">
            <a:extLst>
              <a:ext uri="{FF2B5EF4-FFF2-40B4-BE49-F238E27FC236}">
                <a16:creationId xmlns:a16="http://schemas.microsoft.com/office/drawing/2014/main" id="{5CA2B0E5-DFDF-B667-206A-5C6B93A8DD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795" t="59280" r="50038" b="25402"/>
          <a:stretch/>
        </p:blipFill>
        <p:spPr>
          <a:xfrm rot="1285973">
            <a:off x="10198452" y="68709"/>
            <a:ext cx="1096605" cy="1107804"/>
          </a:xfrm>
          <a:prstGeom prst="rect">
            <a:avLst/>
          </a:prstGeom>
        </p:spPr>
      </p:pic>
      <p:pic>
        <p:nvPicPr>
          <p:cNvPr id="6" name="Content Placeholder 18">
            <a:extLst>
              <a:ext uri="{FF2B5EF4-FFF2-40B4-BE49-F238E27FC236}">
                <a16:creationId xmlns:a16="http://schemas.microsoft.com/office/drawing/2014/main" id="{A9A5BA7A-D833-C7EE-EEFA-4A41333ED1C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rot="20341771">
            <a:off x="10319364" y="-453214"/>
            <a:ext cx="1838752" cy="1838752"/>
          </a:xfrm>
          <a:prstGeom prst="rect">
            <a:avLst/>
          </a:prstGeom>
        </p:spPr>
      </p:pic>
      <p:pic>
        <p:nvPicPr>
          <p:cNvPr id="7" name="Content Placeholder 18">
            <a:extLst>
              <a:ext uri="{FF2B5EF4-FFF2-40B4-BE49-F238E27FC236}">
                <a16:creationId xmlns:a16="http://schemas.microsoft.com/office/drawing/2014/main" id="{9B98E899-274A-EFFE-D55C-8BD2AC7BED8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rot="887815">
            <a:off x="10600780" y="148976"/>
            <a:ext cx="1221359" cy="1221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5147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General </a:t>
            </a:r>
            <a:r>
              <a:rPr lang="en-GB" dirty="0"/>
              <a:t>supportive</a:t>
            </a:r>
            <a:r>
              <a:rPr lang="fr-FR" dirty="0"/>
              <a:t> care at the </a:t>
            </a:r>
            <a:r>
              <a:rPr lang="fr-FR" dirty="0" err="1"/>
              <a:t>Treatment</a:t>
            </a:r>
            <a:r>
              <a:rPr lang="fr-FR" dirty="0"/>
              <a:t> Centre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79E9A56-3771-E64F-A047-C8F1517107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73006"/>
            <a:ext cx="10197548" cy="4704403"/>
          </a:xfrm>
          <a:ln>
            <a:noFill/>
          </a:ln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fr-MA" sz="2000" b="1" dirty="0">
                <a:ea typeface="MS PGothic"/>
                <a:cs typeface="Arial" panose="020B0604020202020204" pitchFamily="34" charset="0"/>
              </a:rPr>
              <a:t>Transfusion</a:t>
            </a:r>
            <a:endParaRPr lang="fr-MA" sz="1800" b="1" u="sng" dirty="0">
              <a:ea typeface="MS PGothic"/>
              <a:cs typeface="Arial" panose="020B0604020202020204" pitchFamily="34" charset="0"/>
            </a:endParaRPr>
          </a:p>
          <a:p>
            <a:pPr marL="179705" indent="-179705"/>
            <a:r>
              <a:rPr lang="en-US" sz="1800" dirty="0">
                <a:ea typeface="MS PGothic"/>
                <a:cs typeface="Arial" panose="020B0604020202020204" pitchFamily="34" charset="0"/>
              </a:rPr>
              <a:t>For patients with severe malaria/septic shock: transfuse with red blood cells or whole blood </a:t>
            </a:r>
            <a:br>
              <a:rPr lang="en-US" sz="1800" dirty="0">
                <a:ea typeface="MS PGothic"/>
                <a:cs typeface="Arial" panose="020B0604020202020204" pitchFamily="34" charset="0"/>
              </a:rPr>
            </a:br>
            <a:r>
              <a:rPr lang="en-US" sz="1800" dirty="0">
                <a:ea typeface="MS PGothic"/>
                <a:cs typeface="Arial" panose="020B0604020202020204" pitchFamily="34" charset="0"/>
              </a:rPr>
              <a:t>(if applicable</a:t>
            </a:r>
            <a:r>
              <a:rPr lang="fr-MA" sz="1800" dirty="0">
                <a:ea typeface="MS PGothic"/>
                <a:cs typeface="Arial" panose="020B0604020202020204" pitchFamily="34" charset="0"/>
              </a:rPr>
              <a:t>)</a:t>
            </a:r>
          </a:p>
          <a:p>
            <a:pPr marL="359410" lvl="1" indent="-179705"/>
            <a:r>
              <a:rPr lang="en-US" sz="1800" dirty="0">
                <a:ea typeface="MS PGothic"/>
                <a:cs typeface="Arial" panose="020B0604020202020204" pitchFamily="34" charset="0"/>
              </a:rPr>
              <a:t>targets: Hb &gt; 7 g/dL in adults; &gt; 6 g/dL in children (WHO guidelines)</a:t>
            </a:r>
          </a:p>
          <a:p>
            <a:pPr marL="359410" lvl="1" indent="-179705"/>
            <a:r>
              <a:rPr lang="en-US" sz="1800" dirty="0">
                <a:ea typeface="MS PGothic"/>
                <a:cs typeface="Arial" panose="020B0604020202020204" pitchFamily="34" charset="0"/>
              </a:rPr>
              <a:t>transfuse earlier if further reduction in hemoglobin is expected</a:t>
            </a:r>
          </a:p>
          <a:p>
            <a:pPr marL="359410" lvl="1" indent="-179705"/>
            <a:r>
              <a:rPr lang="en-US" sz="1800" dirty="0">
                <a:latin typeface="Arial"/>
                <a:ea typeface="MS PGothic"/>
                <a:cs typeface="Arial"/>
              </a:rPr>
              <a:t>signs of coagulation disorders (e.g. disseminated intravascular coagulation, liver failure</a:t>
            </a:r>
            <a:r>
              <a:rPr lang="fr-MA" sz="1800" dirty="0">
                <a:latin typeface="Arial"/>
                <a:ea typeface="MS PGothic"/>
                <a:cs typeface="Arial"/>
              </a:rPr>
              <a:t>) </a:t>
            </a:r>
          </a:p>
          <a:p>
            <a:pPr marL="179705" indent="-179705"/>
            <a:r>
              <a:rPr lang="en-US" sz="1800" dirty="0">
                <a:latin typeface="Arial"/>
                <a:ea typeface="MS PGothic"/>
                <a:cs typeface="Arial"/>
              </a:rPr>
              <a:t>In some cases, fresh frozen plasma +/- platelets may be available</a:t>
            </a:r>
          </a:p>
          <a:p>
            <a:pPr marL="0" indent="0">
              <a:buNone/>
            </a:pPr>
            <a:endParaRPr lang="fr-MA" sz="1800" dirty="0">
              <a:ea typeface="MS PGothic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r-MA" sz="1800" b="1" dirty="0">
                <a:latin typeface="Arial"/>
                <a:ea typeface="MS PGothic"/>
                <a:cs typeface="Arial"/>
              </a:rPr>
              <a:t>I</a:t>
            </a:r>
            <a:r>
              <a:rPr lang="fr-FR" sz="1800" b="1" dirty="0" err="1">
                <a:latin typeface="Arial"/>
                <a:ea typeface="MS PGothic"/>
                <a:cs typeface="Arial"/>
              </a:rPr>
              <a:t>mportant</a:t>
            </a:r>
            <a:r>
              <a:rPr lang="fr-FR" sz="1800" b="1" dirty="0">
                <a:latin typeface="Arial"/>
                <a:ea typeface="MS PGothic"/>
                <a:cs typeface="Arial"/>
              </a:rPr>
              <a:t>:</a:t>
            </a:r>
            <a:r>
              <a:rPr lang="fr-FR" sz="1800" dirty="0">
                <a:latin typeface="Arial"/>
                <a:ea typeface="MS PGothic"/>
                <a:cs typeface="Arial"/>
              </a:rPr>
              <a:t> </a:t>
            </a:r>
            <a:r>
              <a:rPr lang="en-US" sz="1800" dirty="0">
                <a:latin typeface="Arial"/>
                <a:ea typeface="MS PGothic"/>
                <a:cs typeface="Arial"/>
              </a:rPr>
              <a:t>Regularly monitor Hb levels in critically ill patients with confirmed or suspected FVD (e.g. </a:t>
            </a:r>
            <a:r>
              <a:rPr lang="en-US" sz="1800" dirty="0" err="1">
                <a:latin typeface="Arial"/>
                <a:ea typeface="MS PGothic"/>
                <a:cs typeface="Arial"/>
              </a:rPr>
              <a:t>Hemocue</a:t>
            </a:r>
            <a:r>
              <a:rPr lang="en-US" sz="1800" dirty="0">
                <a:latin typeface="Arial"/>
                <a:ea typeface="MS PGothic"/>
                <a:cs typeface="Arial"/>
              </a:rPr>
              <a:t> – at least 2 times daily).</a:t>
            </a:r>
            <a:endParaRPr lang="fr-FR" sz="1800" dirty="0">
              <a:latin typeface="Arial"/>
              <a:ea typeface="MS PGothic"/>
              <a:cs typeface="Arial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1CD97F0-864E-47F0-A934-8478C5EE9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BF2E0-EE3B-6A4E-9FB9-82DE86E1F02F}" type="slidenum">
              <a:rPr lang="en-US" smtClean="0"/>
              <a:pPr/>
              <a:t>35</a:t>
            </a:fld>
            <a:endParaRPr lang="en-US" dirty="0"/>
          </a:p>
        </p:txBody>
      </p:sp>
      <p:pic>
        <p:nvPicPr>
          <p:cNvPr id="4" name="Content Placeholder 6">
            <a:extLst>
              <a:ext uri="{FF2B5EF4-FFF2-40B4-BE49-F238E27FC236}">
                <a16:creationId xmlns:a16="http://schemas.microsoft.com/office/drawing/2014/main" id="{94A9C560-8F84-B365-9F11-42C815DE64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795" t="59280" r="50038" b="25402"/>
          <a:stretch/>
        </p:blipFill>
        <p:spPr>
          <a:xfrm rot="1285973">
            <a:off x="10198452" y="68709"/>
            <a:ext cx="1096605" cy="1107804"/>
          </a:xfrm>
          <a:prstGeom prst="rect">
            <a:avLst/>
          </a:prstGeom>
        </p:spPr>
      </p:pic>
      <p:pic>
        <p:nvPicPr>
          <p:cNvPr id="6" name="Content Placeholder 18">
            <a:extLst>
              <a:ext uri="{FF2B5EF4-FFF2-40B4-BE49-F238E27FC236}">
                <a16:creationId xmlns:a16="http://schemas.microsoft.com/office/drawing/2014/main" id="{799D751E-BBD0-C6EA-D898-A5A6B6283EE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rot="20341771">
            <a:off x="10319364" y="-453214"/>
            <a:ext cx="1838752" cy="1838752"/>
          </a:xfrm>
          <a:prstGeom prst="rect">
            <a:avLst/>
          </a:prstGeom>
        </p:spPr>
      </p:pic>
      <p:pic>
        <p:nvPicPr>
          <p:cNvPr id="7" name="Content Placeholder 18">
            <a:extLst>
              <a:ext uri="{FF2B5EF4-FFF2-40B4-BE49-F238E27FC236}">
                <a16:creationId xmlns:a16="http://schemas.microsoft.com/office/drawing/2014/main" id="{94D6C8EC-732B-C9F1-CCC1-2B6B8130AE6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rot="887815">
            <a:off x="10600780" y="148976"/>
            <a:ext cx="1221359" cy="1221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28014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Summary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551305"/>
            <a:ext cx="11277600" cy="4130332"/>
          </a:xfrm>
        </p:spPr>
        <p:txBody>
          <a:bodyPr vert="horz" lIns="0" tIns="0" rIns="0" bIns="0" rtlCol="0" anchor="t">
            <a:normAutofit lnSpcReduction="10000"/>
          </a:bodyPr>
          <a:lstStyle/>
          <a:p>
            <a:pPr marL="179705" indent="-179705">
              <a:spcAft>
                <a:spcPts val="1200"/>
              </a:spcAft>
            </a:pPr>
            <a:r>
              <a:rPr lang="en-US" sz="1800" dirty="0">
                <a:latin typeface="Arial"/>
                <a:cs typeface="Arial"/>
              </a:rPr>
              <a:t>During the clinical assessment, be able to recognize the signs suggestive of </a:t>
            </a:r>
            <a:r>
              <a:rPr lang="en-US" sz="1800" dirty="0" err="1">
                <a:latin typeface="Arial"/>
                <a:cs typeface="Arial"/>
              </a:rPr>
              <a:t>haemodynamic</a:t>
            </a:r>
            <a:r>
              <a:rPr lang="en-US" sz="1800" dirty="0">
                <a:latin typeface="Arial"/>
                <a:cs typeface="Arial"/>
              </a:rPr>
              <a:t> instability, in </a:t>
            </a:r>
            <a:r>
              <a:rPr lang="en-US" sz="1800">
                <a:latin typeface="Arial"/>
                <a:cs typeface="Arial"/>
              </a:rPr>
              <a:t>particular sepsis, shock, and severe dehydration. </a:t>
            </a:r>
            <a:endParaRPr lang="en-US"/>
          </a:p>
          <a:p>
            <a:pPr marL="179705" indent="-179705">
              <a:spcAft>
                <a:spcPts val="1200"/>
              </a:spcAft>
            </a:pPr>
            <a:r>
              <a:rPr lang="en-US" sz="1800">
                <a:latin typeface="Arial"/>
                <a:cs typeface="Arial"/>
              </a:rPr>
              <a:t>Urgently initiate fluid resuscitation in patients with sepsis and septic shock and adjust according to the cause or </a:t>
            </a:r>
            <a:r>
              <a:rPr lang="en-US" sz="1800" dirty="0">
                <a:latin typeface="Arial"/>
                <a:cs typeface="Arial"/>
              </a:rPr>
              <a:t>context, e.g. malnutrition.</a:t>
            </a:r>
          </a:p>
          <a:p>
            <a:pPr marL="179705" indent="-179705">
              <a:spcAft>
                <a:spcPts val="1200"/>
              </a:spcAft>
            </a:pPr>
            <a:r>
              <a:rPr lang="en-US" sz="1800" dirty="0"/>
              <a:t>Vasopressors should be available and ready to use when indicated. Do not delay using. </a:t>
            </a:r>
            <a:endParaRPr lang="en-US" sz="1800" dirty="0">
              <a:cs typeface="Arial" panose="020B0604020202020204" pitchFamily="34" charset="0"/>
            </a:endParaRPr>
          </a:p>
          <a:p>
            <a:pPr marL="179705" indent="-179705">
              <a:spcAft>
                <a:spcPts val="1200"/>
              </a:spcAft>
            </a:pPr>
            <a:r>
              <a:rPr lang="en-US" sz="1800" dirty="0">
                <a:latin typeface="Arial"/>
                <a:cs typeface="Arial"/>
              </a:rPr>
              <a:t>Supervision is needed when giving fluids or vasopressors. Regular reassessment is required to determine targets of perfusion are being met and to avoid</a:t>
            </a:r>
            <a:r>
              <a:rPr lang="en-US" sz="1800">
                <a:latin typeface="Arial"/>
                <a:cs typeface="Arial"/>
              </a:rPr>
              <a:t> volume overload.</a:t>
            </a:r>
          </a:p>
          <a:p>
            <a:pPr marL="179705" indent="-179705">
              <a:spcAft>
                <a:spcPts val="1200"/>
              </a:spcAft>
            </a:pPr>
            <a:r>
              <a:rPr lang="en-US" sz="1800" dirty="0"/>
              <a:t>Classify patient needs after each reassessment to adjust fluid therapy.</a:t>
            </a:r>
            <a:endParaRPr lang="en-US" sz="1800" dirty="0">
              <a:cs typeface="Arial" panose="020B0604020202020204" pitchFamily="34" charset="0"/>
            </a:endParaRPr>
          </a:p>
          <a:p>
            <a:pPr marL="179705" indent="-179705">
              <a:spcAft>
                <a:spcPts val="1200"/>
              </a:spcAft>
            </a:pPr>
            <a:r>
              <a:rPr lang="en-US" sz="1800">
                <a:latin typeface="Arial"/>
                <a:cs typeface="Arial"/>
              </a:rPr>
              <a:t>Remember to provide comprehensive care including symptom management (pain, nausea) and </a:t>
            </a:r>
            <a:r>
              <a:rPr lang="en-US" sz="1800" dirty="0">
                <a:latin typeface="Arial"/>
                <a:cs typeface="Arial"/>
              </a:rPr>
              <a:t>antimicrobial therapy to preventing further complications.</a:t>
            </a:r>
            <a:endParaRPr lang="fr-FR" sz="1800" dirty="0">
              <a:latin typeface="Arial"/>
              <a:cs typeface="Arial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7B09EF-D09D-4D37-BA2C-289F934A8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BF2E0-EE3B-6A4E-9FB9-82DE86E1F02F}" type="slidenum">
              <a:rPr lang="en-US" smtClean="0"/>
              <a:pPr/>
              <a:t>36</a:t>
            </a:fld>
            <a:endParaRPr lang="en-US" dirty="0"/>
          </a:p>
        </p:txBody>
      </p:sp>
      <p:pic>
        <p:nvPicPr>
          <p:cNvPr id="4" name="Content Placeholder 6">
            <a:extLst>
              <a:ext uri="{FF2B5EF4-FFF2-40B4-BE49-F238E27FC236}">
                <a16:creationId xmlns:a16="http://schemas.microsoft.com/office/drawing/2014/main" id="{3C5C072B-1FE9-96BF-83BD-8FEBDD3EEC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795" t="59280" r="50038" b="25402"/>
          <a:stretch/>
        </p:blipFill>
        <p:spPr>
          <a:xfrm rot="1285973">
            <a:off x="10198452" y="68709"/>
            <a:ext cx="1096605" cy="1107804"/>
          </a:xfrm>
          <a:prstGeom prst="rect">
            <a:avLst/>
          </a:prstGeom>
        </p:spPr>
      </p:pic>
      <p:pic>
        <p:nvPicPr>
          <p:cNvPr id="6" name="Content Placeholder 18">
            <a:extLst>
              <a:ext uri="{FF2B5EF4-FFF2-40B4-BE49-F238E27FC236}">
                <a16:creationId xmlns:a16="http://schemas.microsoft.com/office/drawing/2014/main" id="{3C017B83-43A9-C8E3-79A3-C385CBB6F5B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rot="20341771">
            <a:off x="10319364" y="-453214"/>
            <a:ext cx="1838752" cy="1838752"/>
          </a:xfrm>
          <a:prstGeom prst="rect">
            <a:avLst/>
          </a:prstGeom>
        </p:spPr>
      </p:pic>
      <p:pic>
        <p:nvPicPr>
          <p:cNvPr id="7" name="Content Placeholder 18">
            <a:extLst>
              <a:ext uri="{FF2B5EF4-FFF2-40B4-BE49-F238E27FC236}">
                <a16:creationId xmlns:a16="http://schemas.microsoft.com/office/drawing/2014/main" id="{927AF32C-7A2C-AC72-0908-A911CB4BA79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rot="887815">
            <a:off x="10600780" y="148976"/>
            <a:ext cx="1221359" cy="1221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91734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40E11767-1019-D033-614E-7E68DA74FB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050" y="1632059"/>
            <a:ext cx="9700351" cy="2743200"/>
          </a:xfrm>
        </p:spPr>
        <p:txBody>
          <a:bodyPr/>
          <a:lstStyle/>
          <a:p>
            <a:r>
              <a:rPr lang="en-FR" dirty="0">
                <a:solidFill>
                  <a:srgbClr val="E05972"/>
                </a:solidFill>
              </a:rPr>
              <a:t>Questions?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525C783E-FD94-269C-3952-7EBE7E232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BF2E0-EE3B-6A4E-9FB9-82DE86E1F02F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8FB0858-1D5C-E1B0-4582-19C41671FA26}"/>
              </a:ext>
            </a:extLst>
          </p:cNvPr>
          <p:cNvSpPr/>
          <p:nvPr/>
        </p:nvSpPr>
        <p:spPr>
          <a:xfrm>
            <a:off x="11503619" y="6247601"/>
            <a:ext cx="380035" cy="610399"/>
          </a:xfrm>
          <a:prstGeom prst="rect">
            <a:avLst/>
          </a:prstGeom>
          <a:solidFill>
            <a:srgbClr val="0020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>
              <a:latin typeface="Arial" panose="020B0604020202020204" pitchFamily="34" charset="0"/>
            </a:endParaRPr>
          </a:p>
        </p:txBody>
      </p:sp>
      <p:pic>
        <p:nvPicPr>
          <p:cNvPr id="2" name="Content Placeholder 6">
            <a:extLst>
              <a:ext uri="{FF2B5EF4-FFF2-40B4-BE49-F238E27FC236}">
                <a16:creationId xmlns:a16="http://schemas.microsoft.com/office/drawing/2014/main" id="{849B1408-D536-004F-8E09-D8E904FE46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795" t="59280" r="50038" b="25402"/>
          <a:stretch/>
        </p:blipFill>
        <p:spPr>
          <a:xfrm rot="1285973">
            <a:off x="9964197" y="714167"/>
            <a:ext cx="1096605" cy="1107804"/>
          </a:xfrm>
          <a:prstGeom prst="rect">
            <a:avLst/>
          </a:prstGeom>
        </p:spPr>
      </p:pic>
      <p:pic>
        <p:nvPicPr>
          <p:cNvPr id="4" name="Content Placeholder 18">
            <a:extLst>
              <a:ext uri="{FF2B5EF4-FFF2-40B4-BE49-F238E27FC236}">
                <a16:creationId xmlns:a16="http://schemas.microsoft.com/office/drawing/2014/main" id="{04500C54-7451-AFF1-54C8-A174C15E447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rot="20341771">
            <a:off x="10085109" y="192244"/>
            <a:ext cx="1838752" cy="1838752"/>
          </a:xfrm>
          <a:prstGeom prst="rect">
            <a:avLst/>
          </a:prstGeom>
        </p:spPr>
      </p:pic>
      <p:pic>
        <p:nvPicPr>
          <p:cNvPr id="6" name="Content Placeholder 18">
            <a:extLst>
              <a:ext uri="{FF2B5EF4-FFF2-40B4-BE49-F238E27FC236}">
                <a16:creationId xmlns:a16="http://schemas.microsoft.com/office/drawing/2014/main" id="{03C2518B-1936-4188-928A-9E2EC75EEC5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rot="887815">
            <a:off x="10366525" y="794434"/>
            <a:ext cx="1221359" cy="1221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0595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9774195" cy="1004888"/>
          </a:xfrm>
        </p:spPr>
        <p:txBody>
          <a:bodyPr/>
          <a:lstStyle/>
          <a:p>
            <a:r>
              <a:rPr lang="en" dirty="0"/>
              <a:t>Presentation outline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5AE2845-FA5E-48EB-AF42-18AF76AF9F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05879"/>
            <a:ext cx="11277600" cy="4130332"/>
          </a:xfrm>
        </p:spPr>
        <p:txBody>
          <a:bodyPr vert="horz" lIns="0" tIns="0" rIns="0" bIns="0" rtlCol="0" anchor="t">
            <a:normAutofit/>
          </a:bodyPr>
          <a:lstStyle/>
          <a:p>
            <a:pPr marL="179705" indent="-179705"/>
            <a:r>
              <a:rPr lang="en-US" dirty="0"/>
              <a:t>Recognize </a:t>
            </a:r>
            <a:r>
              <a:rPr lang="en-US" dirty="0" err="1"/>
              <a:t>haemodynamic</a:t>
            </a:r>
            <a:r>
              <a:rPr lang="en-US" dirty="0"/>
              <a:t> instability</a:t>
            </a:r>
            <a:endParaRPr lang="en-US"/>
          </a:p>
          <a:p>
            <a:pPr marL="359410" lvl="1" indent="-179705"/>
            <a:r>
              <a:rPr lang="en-US" dirty="0"/>
              <a:t>types of shock (septic, </a:t>
            </a:r>
            <a:r>
              <a:rPr lang="en-US" dirty="0" err="1"/>
              <a:t>hypovolaemic</a:t>
            </a:r>
            <a:r>
              <a:rPr lang="en-US" dirty="0"/>
              <a:t>, </a:t>
            </a:r>
            <a:r>
              <a:rPr lang="en-US" dirty="0" err="1"/>
              <a:t>haemorrhagic</a:t>
            </a:r>
            <a:r>
              <a:rPr lang="en-US" dirty="0"/>
              <a:t>)</a:t>
            </a:r>
            <a:endParaRPr lang="en-US" dirty="0">
              <a:cs typeface="Arial" panose="020B0604020202020204" pitchFamily="34" charset="0"/>
            </a:endParaRPr>
          </a:p>
          <a:p>
            <a:pPr marL="359410" lvl="1" indent="-179705"/>
            <a:r>
              <a:rPr lang="en-US" dirty="0">
                <a:latin typeface="Arial"/>
                <a:cs typeface="Arial"/>
              </a:rPr>
              <a:t>severe dehydration</a:t>
            </a:r>
          </a:p>
          <a:p>
            <a:pPr marL="179705" indent="-179705"/>
            <a:r>
              <a:rPr lang="en-US" dirty="0"/>
              <a:t>Manage the emergency</a:t>
            </a:r>
            <a:endParaRPr lang="en-US" dirty="0">
              <a:cs typeface="Arial" panose="020B0604020202020204" pitchFamily="34" charset="0"/>
            </a:endParaRPr>
          </a:p>
          <a:p>
            <a:pPr marL="359410" lvl="1" indent="-179705"/>
            <a:r>
              <a:rPr lang="en-US" dirty="0">
                <a:latin typeface="Arial"/>
                <a:cs typeface="Arial"/>
              </a:rPr>
              <a:t>systematic management of shock</a:t>
            </a:r>
          </a:p>
          <a:p>
            <a:pPr marL="359410" lvl="1" indent="-179705"/>
            <a:r>
              <a:rPr lang="en-US" dirty="0">
                <a:latin typeface="Arial"/>
                <a:cs typeface="Arial"/>
              </a:rPr>
              <a:t>appropriate use of oral and intravenous fluids and vasopressors</a:t>
            </a:r>
          </a:p>
          <a:p>
            <a:pPr marL="179705" indent="-179705"/>
            <a:r>
              <a:rPr lang="en-US" dirty="0">
                <a:latin typeface="Arial"/>
                <a:cs typeface="Arial"/>
              </a:rPr>
              <a:t>Re-assessment and management </a:t>
            </a:r>
            <a:endParaRPr lang="en-US" dirty="0">
              <a:cs typeface="Arial" panose="020B0604020202020204" pitchFamily="34" charset="0"/>
            </a:endParaRPr>
          </a:p>
          <a:p>
            <a:pPr marL="359410" lvl="1" indent="-179705"/>
            <a:r>
              <a:rPr lang="en-US" dirty="0">
                <a:latin typeface="Arial"/>
                <a:cs typeface="Arial"/>
              </a:rPr>
              <a:t>Maintenance fluids and replacement of fluid losses</a:t>
            </a:r>
          </a:p>
          <a:p>
            <a:pPr marL="359410" lvl="1" indent="-179705"/>
            <a:r>
              <a:rPr lang="en-US" dirty="0">
                <a:latin typeface="Arial"/>
                <a:cs typeface="Arial"/>
              </a:rPr>
              <a:t>Clinical management of moderate and mild dehydration</a:t>
            </a:r>
          </a:p>
          <a:p>
            <a:pPr marL="179705" indent="-179705"/>
            <a:r>
              <a:rPr lang="en-US" dirty="0">
                <a:latin typeface="Arial"/>
                <a:cs typeface="Arial"/>
              </a:rPr>
              <a:t>General supportive care in the Treatment Centre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0209C4-A0FB-4050-AFBE-F002C4ED0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BF2E0-EE3B-6A4E-9FB9-82DE86E1F02F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4" name="Content Placeholder 6">
            <a:extLst>
              <a:ext uri="{FF2B5EF4-FFF2-40B4-BE49-F238E27FC236}">
                <a16:creationId xmlns:a16="http://schemas.microsoft.com/office/drawing/2014/main" id="{E35FF2B5-8A39-477C-2E29-7CD39C822E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795" t="59280" r="50038" b="25402"/>
          <a:stretch/>
        </p:blipFill>
        <p:spPr>
          <a:xfrm rot="1285973">
            <a:off x="10198452" y="68709"/>
            <a:ext cx="1096605" cy="1107804"/>
          </a:xfrm>
          <a:prstGeom prst="rect">
            <a:avLst/>
          </a:prstGeom>
        </p:spPr>
      </p:pic>
      <p:pic>
        <p:nvPicPr>
          <p:cNvPr id="5" name="Content Placeholder 18">
            <a:extLst>
              <a:ext uri="{FF2B5EF4-FFF2-40B4-BE49-F238E27FC236}">
                <a16:creationId xmlns:a16="http://schemas.microsoft.com/office/drawing/2014/main" id="{20203ACC-3F29-4AC0-1863-2469D9AA492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rot="20341771">
            <a:off x="10319364" y="-453214"/>
            <a:ext cx="1838752" cy="1838752"/>
          </a:xfrm>
          <a:prstGeom prst="rect">
            <a:avLst/>
          </a:prstGeom>
        </p:spPr>
      </p:pic>
      <p:pic>
        <p:nvPicPr>
          <p:cNvPr id="7" name="Content Placeholder 18">
            <a:extLst>
              <a:ext uri="{FF2B5EF4-FFF2-40B4-BE49-F238E27FC236}">
                <a16:creationId xmlns:a16="http://schemas.microsoft.com/office/drawing/2014/main" id="{E209C56D-39FC-E638-A91E-438A41C0D3E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rot="887815">
            <a:off x="10600780" y="148976"/>
            <a:ext cx="1221359" cy="1221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9792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1D3EDEE3-CB99-438B-B339-2DEBC0C11731}"/>
              </a:ext>
            </a:extLst>
          </p:cNvPr>
          <p:cNvSpPr txBox="1"/>
          <p:nvPr/>
        </p:nvSpPr>
        <p:spPr>
          <a:xfrm>
            <a:off x="2776788" y="6049089"/>
            <a:ext cx="43533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" sz="1000" i="0" u="none" strike="noStrike" kern="1200" cap="none" spc="0" normalizeH="0" noProof="0" dirty="0">
                <a:ln>
                  <a:noFill/>
                </a:ln>
                <a:solidFill>
                  <a:srgbClr val="0020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See international guidelines, for example: FLATS, PALS, STATE, </a:t>
            </a:r>
            <a:r>
              <a:rPr lang="fr-FR" sz="1000" i="0" u="none" strike="noStrike" kern="1200" cap="none" spc="0" normalizeH="0" noProof="0" dirty="0" err="1">
                <a:ln>
                  <a:noFill/>
                </a:ln>
                <a:solidFill>
                  <a:srgbClr val="0020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Treatment</a:t>
            </a:r>
            <a:r>
              <a:rPr lang="fr-FR" sz="1000" i="0" u="none" strike="noStrike" kern="1200" cap="none" spc="0" normalizeH="0" noProof="0" dirty="0">
                <a:ln>
                  <a:noFill/>
                </a:ln>
                <a:solidFill>
                  <a:srgbClr val="0020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Centre</a:t>
            </a:r>
            <a:r>
              <a:rPr lang="en" sz="1000" i="0" u="none" strike="noStrike" kern="1200" cap="none" spc="0" normalizeH="0" noProof="0" dirty="0">
                <a:ln>
                  <a:noFill/>
                </a:ln>
                <a:solidFill>
                  <a:srgbClr val="0020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de-DE" sz="1000" i="0" u="none" strike="noStrike" kern="1200" cap="none" spc="0" normalizeH="0" baseline="0" noProof="0" dirty="0">
              <a:ln>
                <a:noFill/>
              </a:ln>
              <a:solidFill>
                <a:srgbClr val="00205C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356134-284A-4DA6-87C9-34C816B837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BF2E0-EE3B-6A4E-9FB9-82DE86E1F02F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21" name="Rectangle 2">
            <a:extLst>
              <a:ext uri="{FF2B5EF4-FFF2-40B4-BE49-F238E27FC236}">
                <a16:creationId xmlns:a16="http://schemas.microsoft.com/office/drawing/2014/main" id="{7F5C977E-06F8-09D2-FEE0-79B58530FC70}"/>
              </a:ext>
            </a:extLst>
          </p:cNvPr>
          <p:cNvSpPr txBox="1">
            <a:spLocks/>
          </p:cNvSpPr>
          <p:nvPr/>
        </p:nvSpPr>
        <p:spPr>
          <a:xfrm>
            <a:off x="276131" y="685800"/>
            <a:ext cx="9938139" cy="9678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rgbClr val="00205C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>
              <a:spcBef>
                <a:spcPts val="1200"/>
              </a:spcBef>
            </a:pPr>
            <a:r>
              <a:rPr lang="en-US" altLang="de-DE" dirty="0">
                <a:latin typeface="Arial"/>
                <a:cs typeface="Arial"/>
              </a:rPr>
              <a:t>Structured approach to the management of a severe or critically-ill patient with suspected or confirmed Ebola</a:t>
            </a:r>
            <a:br>
              <a:rPr lang="en-US" altLang="de-DE" sz="2400" dirty="0"/>
            </a:br>
            <a:endParaRPr lang="fr-FR" altLang="de-DE" sz="2000" dirty="0">
              <a:solidFill>
                <a:srgbClr val="329BD5"/>
              </a:solidFill>
            </a:endParaRPr>
          </a:p>
        </p:txBody>
      </p:sp>
      <p:sp>
        <p:nvSpPr>
          <p:cNvPr id="22" name="Content Placeholder 13">
            <a:extLst>
              <a:ext uri="{FF2B5EF4-FFF2-40B4-BE49-F238E27FC236}">
                <a16:creationId xmlns:a16="http://schemas.microsoft.com/office/drawing/2014/main" id="{8698865A-0960-702A-7F5D-66F25D9C1E04}"/>
              </a:ext>
            </a:extLst>
          </p:cNvPr>
          <p:cNvSpPr txBox="1">
            <a:spLocks/>
          </p:cNvSpPr>
          <p:nvPr/>
        </p:nvSpPr>
        <p:spPr>
          <a:xfrm>
            <a:off x="457200" y="2246129"/>
            <a:ext cx="5486398" cy="3351703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E05972"/>
              </a:buClr>
              <a:buFont typeface="Arial" panose="020B0604020202020204" pitchFamily="34" charset="0"/>
              <a:buChar char="•"/>
              <a:defRPr sz="2000" b="0" i="0" kern="1200">
                <a:solidFill>
                  <a:srgbClr val="00205C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99D7DF"/>
              </a:buClr>
              <a:buFont typeface="Arial" panose="020B0604020202020204" pitchFamily="34" charset="0"/>
              <a:buChar char="•"/>
              <a:defRPr sz="2000" b="0" i="0" kern="1200">
                <a:solidFill>
                  <a:srgbClr val="00205C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9ADE"/>
              </a:buClr>
              <a:buFont typeface="Arial" panose="020B0604020202020204" pitchFamily="34" charset="0"/>
              <a:buChar char="•"/>
              <a:defRPr sz="2000" b="0" i="0" kern="1200">
                <a:solidFill>
                  <a:srgbClr val="00205C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9ADE"/>
              </a:buClr>
              <a:buFont typeface="Arial" panose="020B0604020202020204" pitchFamily="34" charset="0"/>
              <a:buChar char="•"/>
              <a:defRPr sz="2000" b="0" i="0" kern="1200">
                <a:solidFill>
                  <a:srgbClr val="00205C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9ADE"/>
              </a:buClr>
              <a:buFont typeface="Arial" panose="020B0604020202020204" pitchFamily="34" charset="0"/>
              <a:buChar char="•"/>
              <a:defRPr sz="2000" b="0" i="0" kern="1200">
                <a:solidFill>
                  <a:srgbClr val="00205C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ZA" sz="1800" b="1" dirty="0">
                <a:solidFill>
                  <a:srgbClr val="E05972"/>
                </a:solidFill>
                <a:cs typeface="Arial" panose="020B0604020202020204" pitchFamily="34" charset="0"/>
              </a:rPr>
              <a:t>Preparedness</a:t>
            </a:r>
          </a:p>
          <a:p>
            <a:pPr marL="179705" indent="-179705">
              <a:spcBef>
                <a:spcPts val="600"/>
              </a:spcBef>
            </a:pPr>
            <a:r>
              <a:rPr lang="en" sz="1800" dirty="0">
                <a:latin typeface="Arial"/>
                <a:cs typeface="Arial"/>
              </a:rPr>
              <a:t>Trained and available staff in the right provider-to-patient ratios</a:t>
            </a:r>
            <a:endParaRPr lang="en" sz="1800" dirty="0">
              <a:cs typeface="Arial" panose="020B0604020202020204" pitchFamily="34" charset="0"/>
            </a:endParaRPr>
          </a:p>
          <a:p>
            <a:pPr marL="179705" indent="-179705">
              <a:spcBef>
                <a:spcPts val="600"/>
              </a:spcBef>
            </a:pPr>
            <a:r>
              <a:rPr lang="en" sz="1800" dirty="0">
                <a:latin typeface="Arial"/>
                <a:cs typeface="Arial"/>
              </a:rPr>
              <a:t>Emergency equipment must be available in both suspect and confirmed wards</a:t>
            </a:r>
            <a:endParaRPr lang="en" sz="1800" dirty="0">
              <a:cs typeface="Arial" panose="020B0604020202020204" pitchFamily="34" charset="0"/>
            </a:endParaRPr>
          </a:p>
          <a:p>
            <a:pPr marL="179705" indent="-179705"/>
            <a:r>
              <a:rPr lang="en" sz="1800" dirty="0">
                <a:latin typeface="Arial"/>
                <a:cs typeface="Arial"/>
              </a:rPr>
              <a:t>System of regular monitoring of all patients</a:t>
            </a:r>
          </a:p>
          <a:p>
            <a:pPr marL="179705" indent="-179705">
              <a:spcBef>
                <a:spcPts val="600"/>
              </a:spcBef>
            </a:pPr>
            <a:endParaRPr lang="en"/>
          </a:p>
          <a:p>
            <a:pPr marL="0" indent="0">
              <a:spcBef>
                <a:spcPts val="600"/>
              </a:spcBef>
              <a:buNone/>
            </a:pPr>
            <a:endParaRPr lang="fr-FR" sz="1800" dirty="0">
              <a:cs typeface="Arial" panose="020B0604020202020204" pitchFamily="34" charset="0"/>
            </a:endParaRPr>
          </a:p>
          <a:p>
            <a:pPr marL="285750" indent="-285750">
              <a:spcBef>
                <a:spcPts val="600"/>
              </a:spcBef>
            </a:pPr>
            <a:endParaRPr lang="en-US" sz="1800" dirty="0">
              <a:cs typeface="Arial" panose="020B0604020202020204" pitchFamily="34" charset="0"/>
            </a:endParaRPr>
          </a:p>
          <a:p>
            <a:pPr marL="179705" indent="-179705">
              <a:spcBef>
                <a:spcPts val="600"/>
              </a:spcBef>
            </a:pPr>
            <a:endParaRPr lang="en-FR" sz="1800" dirty="0">
              <a:cs typeface="Arial" panose="020B0604020202020204" pitchFamily="34" charset="0"/>
            </a:endParaRPr>
          </a:p>
        </p:txBody>
      </p:sp>
      <p:sp>
        <p:nvSpPr>
          <p:cNvPr id="23" name="Content Placeholder 14">
            <a:extLst>
              <a:ext uri="{FF2B5EF4-FFF2-40B4-BE49-F238E27FC236}">
                <a16:creationId xmlns:a16="http://schemas.microsoft.com/office/drawing/2014/main" id="{5E998B20-6CAA-C38B-2A46-824F8B797769}"/>
              </a:ext>
            </a:extLst>
          </p:cNvPr>
          <p:cNvSpPr txBox="1">
            <a:spLocks/>
          </p:cNvSpPr>
          <p:nvPr/>
        </p:nvSpPr>
        <p:spPr>
          <a:xfrm>
            <a:off x="6248403" y="2246129"/>
            <a:ext cx="5486400" cy="3351703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E05972"/>
              </a:buClr>
              <a:buFont typeface="Arial" panose="020B0604020202020204" pitchFamily="34" charset="0"/>
              <a:buChar char="•"/>
              <a:defRPr sz="2000" b="0" i="0" kern="1200">
                <a:solidFill>
                  <a:srgbClr val="00205C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99D7DF"/>
              </a:buClr>
              <a:buFont typeface="Arial" panose="020B0604020202020204" pitchFamily="34" charset="0"/>
              <a:buChar char="•"/>
              <a:defRPr sz="2000" b="0" i="0" kern="1200">
                <a:solidFill>
                  <a:srgbClr val="00205C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9ADE"/>
              </a:buClr>
              <a:buFont typeface="Arial" panose="020B0604020202020204" pitchFamily="34" charset="0"/>
              <a:buChar char="•"/>
              <a:defRPr sz="2000" b="0" i="0" kern="1200">
                <a:solidFill>
                  <a:srgbClr val="00205C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9ADE"/>
              </a:buClr>
              <a:buFont typeface="Arial" panose="020B0604020202020204" pitchFamily="34" charset="0"/>
              <a:buChar char="•"/>
              <a:defRPr sz="2000" b="0" i="0" kern="1200">
                <a:solidFill>
                  <a:srgbClr val="00205C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9ADE"/>
              </a:buClr>
              <a:buFont typeface="Arial" panose="020B0604020202020204" pitchFamily="34" charset="0"/>
              <a:buChar char="•"/>
              <a:defRPr sz="2000" b="0" i="0" kern="1200">
                <a:solidFill>
                  <a:srgbClr val="00205C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en" sz="1800" b="1" dirty="0">
                <a:solidFill>
                  <a:srgbClr val="E05972"/>
                </a:solidFill>
                <a:latin typeface="Arial"/>
                <a:cs typeface="Arial"/>
              </a:rPr>
              <a:t>Call for help! Assess and provision of immediate emergency care </a:t>
            </a:r>
            <a:endParaRPr lang="fr-FR" sz="1800" b="1" dirty="0">
              <a:solidFill>
                <a:srgbClr val="E05972"/>
              </a:solidFill>
              <a:latin typeface="Arial"/>
              <a:cs typeface="Arial"/>
            </a:endParaRPr>
          </a:p>
          <a:p>
            <a:pPr marL="179705" lvl="0" indent="-179705">
              <a:spcBef>
                <a:spcPts val="600"/>
              </a:spcBef>
            </a:pPr>
            <a:r>
              <a:rPr lang="en" sz="1800" dirty="0">
                <a:cs typeface="Arial" panose="020B0604020202020204" pitchFamily="34" charset="0"/>
              </a:rPr>
              <a:t>Personal protective equipment (PPE)</a:t>
            </a:r>
            <a:endParaRPr lang="fr-FR" sz="1800" dirty="0">
              <a:cs typeface="Arial" panose="020B0604020202020204" pitchFamily="34" charset="0"/>
            </a:endParaRPr>
          </a:p>
          <a:p>
            <a:pPr marL="179705" lvl="0" indent="-179705">
              <a:spcBef>
                <a:spcPts val="600"/>
              </a:spcBef>
            </a:pPr>
            <a:r>
              <a:rPr lang="en" sz="1800" dirty="0">
                <a:cs typeface="Arial" panose="020B0604020202020204" pitchFamily="34" charset="0"/>
              </a:rPr>
              <a:t>A – Respiratory tract</a:t>
            </a:r>
            <a:endParaRPr lang="fr-FR" sz="1800" dirty="0">
              <a:cs typeface="Arial" panose="020B0604020202020204" pitchFamily="34" charset="0"/>
            </a:endParaRPr>
          </a:p>
          <a:p>
            <a:pPr marL="179705" lvl="0" indent="-179705">
              <a:spcBef>
                <a:spcPts val="600"/>
              </a:spcBef>
            </a:pPr>
            <a:r>
              <a:rPr lang="en" sz="1800" dirty="0">
                <a:cs typeface="Arial" panose="020B0604020202020204" pitchFamily="34" charset="0"/>
              </a:rPr>
              <a:t>B – Breathing</a:t>
            </a:r>
            <a:endParaRPr lang="fr-FR" sz="1800" dirty="0">
              <a:cs typeface="Arial" panose="020B0604020202020204" pitchFamily="34" charset="0"/>
            </a:endParaRPr>
          </a:p>
          <a:p>
            <a:pPr marL="179705" lvl="0" indent="-179705">
              <a:spcBef>
                <a:spcPts val="600"/>
              </a:spcBef>
            </a:pPr>
            <a:r>
              <a:rPr lang="en" sz="1800" dirty="0">
                <a:cs typeface="Arial" panose="020B0604020202020204" pitchFamily="34" charset="0"/>
              </a:rPr>
              <a:t>C – Circulation</a:t>
            </a:r>
            <a:endParaRPr lang="fr-FR" sz="1800" dirty="0">
              <a:cs typeface="Arial" panose="020B0604020202020204" pitchFamily="34" charset="0"/>
            </a:endParaRPr>
          </a:p>
          <a:p>
            <a:pPr marL="179705" lvl="0" indent="-179705">
              <a:spcBef>
                <a:spcPts val="600"/>
              </a:spcBef>
            </a:pPr>
            <a:r>
              <a:rPr lang="en" sz="1800" dirty="0">
                <a:cs typeface="Arial" panose="020B0604020202020204" pitchFamily="34" charset="0"/>
              </a:rPr>
              <a:t>D – Disability</a:t>
            </a:r>
            <a:endParaRPr lang="fr-FR" sz="1800" dirty="0">
              <a:cs typeface="Arial" panose="020B0604020202020204" pitchFamily="34" charset="0"/>
            </a:endParaRPr>
          </a:p>
          <a:p>
            <a:pPr marL="179705" lvl="0" indent="-179705">
              <a:spcBef>
                <a:spcPts val="600"/>
              </a:spcBef>
            </a:pPr>
            <a:r>
              <a:rPr lang="en" sz="1800" dirty="0">
                <a:cs typeface="Arial" panose="020B0604020202020204" pitchFamily="34" charset="0"/>
              </a:rPr>
              <a:t>E – Exhibition/environment</a:t>
            </a:r>
            <a:endParaRPr lang="fr-FR" sz="1800" dirty="0">
              <a:cs typeface="Arial" panose="020B0604020202020204" pitchFamily="34" charset="0"/>
            </a:endParaRPr>
          </a:p>
          <a:p>
            <a:pPr marL="179705" indent="-179705">
              <a:spcBef>
                <a:spcPts val="600"/>
              </a:spcBef>
            </a:pPr>
            <a:endParaRPr lang="en-FR" sz="1800" dirty="0">
              <a:cs typeface="Arial" panose="020B0604020202020204" pitchFamily="34" charset="0"/>
            </a:endParaRPr>
          </a:p>
        </p:txBody>
      </p:sp>
      <p:pic>
        <p:nvPicPr>
          <p:cNvPr id="24" name="Picture 8" descr="ambu-bag">
            <a:extLst>
              <a:ext uri="{FF2B5EF4-FFF2-40B4-BE49-F238E27FC236}">
                <a16:creationId xmlns:a16="http://schemas.microsoft.com/office/drawing/2014/main" id="{1F43A1DC-FD57-B9C4-11CA-1841B4EAA1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94980" y="4742881"/>
            <a:ext cx="1243825" cy="894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6" descr="A picture containing appliance&#10;&#10;Description automatically generated">
            <a:extLst>
              <a:ext uri="{FF2B5EF4-FFF2-40B4-BE49-F238E27FC236}">
                <a16:creationId xmlns:a16="http://schemas.microsoft.com/office/drawing/2014/main" id="{B00F4970-08A8-6BC8-B888-32B4477CE76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6329" y="4791392"/>
            <a:ext cx="1032412" cy="761035"/>
          </a:xfrm>
          <a:prstGeom prst="rect">
            <a:avLst/>
          </a:prstGeom>
        </p:spPr>
      </p:pic>
      <p:pic>
        <p:nvPicPr>
          <p:cNvPr id="27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B92C603-0431-6588-264B-8619EFDCB1B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075" y="4742881"/>
            <a:ext cx="1227112" cy="874710"/>
          </a:xfrm>
          <a:prstGeom prst="rect">
            <a:avLst/>
          </a:prstGeom>
        </p:spPr>
      </p:pic>
      <p:pic>
        <p:nvPicPr>
          <p:cNvPr id="28" name="Content Placeholder 6">
            <a:extLst>
              <a:ext uri="{FF2B5EF4-FFF2-40B4-BE49-F238E27FC236}">
                <a16:creationId xmlns:a16="http://schemas.microsoft.com/office/drawing/2014/main" id="{749AFFAB-04A3-FC89-F5F8-906CCE85841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8795" t="59280" r="50038" b="25402"/>
          <a:stretch/>
        </p:blipFill>
        <p:spPr>
          <a:xfrm rot="1285973">
            <a:off x="10198452" y="68709"/>
            <a:ext cx="1096605" cy="1107804"/>
          </a:xfrm>
          <a:prstGeom prst="rect">
            <a:avLst/>
          </a:prstGeom>
        </p:spPr>
      </p:pic>
      <p:pic>
        <p:nvPicPr>
          <p:cNvPr id="29" name="Content Placeholder 18">
            <a:extLst>
              <a:ext uri="{FF2B5EF4-FFF2-40B4-BE49-F238E27FC236}">
                <a16:creationId xmlns:a16="http://schemas.microsoft.com/office/drawing/2014/main" id="{8EDB56CD-6BA2-6C42-D93E-E1816B37EB0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 rot="20341771">
            <a:off x="10319364" y="-453214"/>
            <a:ext cx="1838752" cy="1838752"/>
          </a:xfrm>
          <a:prstGeom prst="rect">
            <a:avLst/>
          </a:prstGeom>
        </p:spPr>
      </p:pic>
      <p:pic>
        <p:nvPicPr>
          <p:cNvPr id="30" name="Content Placeholder 18">
            <a:extLst>
              <a:ext uri="{FF2B5EF4-FFF2-40B4-BE49-F238E27FC236}">
                <a16:creationId xmlns:a16="http://schemas.microsoft.com/office/drawing/2014/main" id="{46E37B34-74FE-BDE0-C231-2ABB2325086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 rot="887815">
            <a:off x="10600780" y="148976"/>
            <a:ext cx="1221359" cy="1221359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2B5A8518-7208-8796-4656-6213C00216D3}"/>
              </a:ext>
            </a:extLst>
          </p:cNvPr>
          <p:cNvSpPr txBox="1"/>
          <p:nvPr/>
        </p:nvSpPr>
        <p:spPr>
          <a:xfrm>
            <a:off x="383460" y="1737205"/>
            <a:ext cx="7034980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altLang="de-DE" sz="2000" b="1" dirty="0">
                <a:solidFill>
                  <a:srgbClr val="329BD5"/>
                </a:solidFill>
                <a:latin typeface="Arial"/>
                <a:cs typeface="Arial"/>
              </a:rPr>
              <a:t>Same approach as for any severe or critically- ill patient</a:t>
            </a:r>
            <a:endParaRPr lang="en-FR" sz="2000" b="1" dirty="0">
              <a:latin typeface="Arial"/>
              <a:cs typeface="Arial"/>
            </a:endParaRPr>
          </a:p>
        </p:txBody>
      </p:sp>
      <p:pic>
        <p:nvPicPr>
          <p:cNvPr id="34" name="Grafik 2">
            <a:extLst>
              <a:ext uri="{FF2B5EF4-FFF2-40B4-BE49-F238E27FC236}">
                <a16:creationId xmlns:a16="http://schemas.microsoft.com/office/drawing/2014/main" id="{682FBF65-B231-91D5-3812-C6EC1420300D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9485" y="4424518"/>
            <a:ext cx="2169440" cy="1213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9402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EBB5742-125A-473A-8F62-8CC05A1783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sz="3200" dirty="0">
                <a:latin typeface="Arial"/>
                <a:cs typeface="Arial"/>
              </a:rPr>
              <a:t>Recognize hemodynamic </a:t>
            </a:r>
            <a:r>
              <a:rPr lang="en" dirty="0">
                <a:latin typeface="Arial"/>
                <a:cs typeface="Arial"/>
              </a:rPr>
              <a:t>instability</a:t>
            </a:r>
            <a:br>
              <a:rPr lang="en" sz="3200" dirty="0"/>
            </a:br>
            <a:endParaRPr lang="en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4ADA90D-0787-4CA1-B66B-B8AD62888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BF2E0-EE3B-6A4E-9FB9-82DE86E1F02F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3" name="Content Placeholder 6">
            <a:extLst>
              <a:ext uri="{FF2B5EF4-FFF2-40B4-BE49-F238E27FC236}">
                <a16:creationId xmlns:a16="http://schemas.microsoft.com/office/drawing/2014/main" id="{49B634C5-4730-C172-8A27-D5D8CD4732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795" t="59280" r="50038" b="25402"/>
          <a:stretch/>
        </p:blipFill>
        <p:spPr>
          <a:xfrm rot="1285973">
            <a:off x="10198452" y="68709"/>
            <a:ext cx="1096605" cy="1107804"/>
          </a:xfrm>
          <a:prstGeom prst="rect">
            <a:avLst/>
          </a:prstGeom>
        </p:spPr>
      </p:pic>
      <p:pic>
        <p:nvPicPr>
          <p:cNvPr id="4" name="Content Placeholder 18">
            <a:extLst>
              <a:ext uri="{FF2B5EF4-FFF2-40B4-BE49-F238E27FC236}">
                <a16:creationId xmlns:a16="http://schemas.microsoft.com/office/drawing/2014/main" id="{4FF83E69-50F5-AE04-A617-7B280B15915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rot="20341771">
            <a:off x="10319364" y="-453214"/>
            <a:ext cx="1838752" cy="1838752"/>
          </a:xfrm>
          <a:prstGeom prst="rect">
            <a:avLst/>
          </a:prstGeom>
        </p:spPr>
      </p:pic>
      <p:pic>
        <p:nvPicPr>
          <p:cNvPr id="6" name="Content Placeholder 18">
            <a:extLst>
              <a:ext uri="{FF2B5EF4-FFF2-40B4-BE49-F238E27FC236}">
                <a16:creationId xmlns:a16="http://schemas.microsoft.com/office/drawing/2014/main" id="{180506D1-E742-3770-3547-BD1EAEBE964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rot="887815">
            <a:off x="10600780" y="148976"/>
            <a:ext cx="1221359" cy="1221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1404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" dirty="0">
                <a:latin typeface="Arial"/>
                <a:cs typeface="Arial"/>
              </a:rPr>
              <a:t>Recognize </a:t>
            </a:r>
            <a:r>
              <a:rPr lang="en" dirty="0" err="1">
                <a:latin typeface="Arial"/>
                <a:cs typeface="Arial"/>
              </a:rPr>
              <a:t>haemodynamic</a:t>
            </a:r>
            <a:r>
              <a:rPr lang="en" dirty="0">
                <a:latin typeface="Arial"/>
                <a:cs typeface="Arial"/>
              </a:rPr>
              <a:t> instability</a:t>
            </a:r>
            <a:endParaRPr lang="en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rmAutofit/>
          </a:bodyPr>
          <a:lstStyle/>
          <a:p>
            <a:pPr marL="0" indent="0">
              <a:buNone/>
            </a:pPr>
            <a:r>
              <a:rPr lang="en-US" sz="1800" dirty="0">
                <a:latin typeface="Arial"/>
                <a:cs typeface="Arial"/>
              </a:rPr>
              <a:t>Often, FVD patients have or develop signs of one or more of the following syndromes</a:t>
            </a:r>
            <a:r>
              <a:rPr lang="fr-FR" sz="1800" dirty="0">
                <a:latin typeface="Arial"/>
                <a:cs typeface="Arial"/>
              </a:rPr>
              <a:t>:</a:t>
            </a:r>
          </a:p>
          <a:p>
            <a:pPr marL="179705" lvl="1" indent="-179705">
              <a:buClr>
                <a:srgbClr val="E05972"/>
              </a:buClr>
            </a:pPr>
            <a:r>
              <a:rPr lang="en" sz="1800" dirty="0">
                <a:latin typeface="Arial"/>
                <a:cs typeface="Arial"/>
              </a:rPr>
              <a:t>Volume depletion (dehydration)</a:t>
            </a:r>
          </a:p>
          <a:p>
            <a:pPr marL="179705" lvl="1" indent="-179705">
              <a:buClr>
                <a:srgbClr val="E05972"/>
              </a:buClr>
            </a:pPr>
            <a:r>
              <a:rPr lang="en" sz="1800" dirty="0">
                <a:latin typeface="Arial"/>
                <a:cs typeface="Arial"/>
              </a:rPr>
              <a:t>Sepsis</a:t>
            </a:r>
          </a:p>
          <a:p>
            <a:pPr marL="179705" lvl="1" indent="-179705">
              <a:buClr>
                <a:srgbClr val="E05972"/>
              </a:buClr>
            </a:pPr>
            <a:r>
              <a:rPr lang="en" sz="1800" dirty="0">
                <a:latin typeface="Arial"/>
                <a:cs typeface="Arial"/>
              </a:rPr>
              <a:t>Septic shock</a:t>
            </a:r>
          </a:p>
          <a:p>
            <a:pPr marL="179705" lvl="1" indent="-179705">
              <a:buClr>
                <a:srgbClr val="E05972"/>
              </a:buClr>
            </a:pPr>
            <a:r>
              <a:rPr lang="en" sz="1800" dirty="0" err="1">
                <a:latin typeface="Arial"/>
                <a:cs typeface="Arial"/>
              </a:rPr>
              <a:t>Haemorrhage</a:t>
            </a:r>
            <a:endParaRPr lang="en" sz="1800" dirty="0" err="1">
              <a:cs typeface="Arial"/>
            </a:endParaRPr>
          </a:p>
          <a:p>
            <a:pPr marL="0" indent="0">
              <a:buNone/>
            </a:pPr>
            <a:r>
              <a:rPr lang="fr-FR" sz="1800" dirty="0"/>
              <a:t>Important to look for:</a:t>
            </a:r>
          </a:p>
          <a:p>
            <a:pPr marL="179705" lvl="1" indent="-179705">
              <a:spcBef>
                <a:spcPts val="600"/>
              </a:spcBef>
              <a:buClr>
                <a:srgbClr val="E05972"/>
              </a:buClr>
            </a:pPr>
            <a:r>
              <a:rPr lang="en-US" sz="1800" dirty="0">
                <a:latin typeface="Arial"/>
                <a:cs typeface="Arial"/>
              </a:rPr>
              <a:t>Signs of dehydration </a:t>
            </a:r>
            <a:endParaRPr lang="en-US" sz="1800" dirty="0">
              <a:cs typeface="Arial" panose="020B0604020202020204" pitchFamily="34" charset="0"/>
            </a:endParaRPr>
          </a:p>
          <a:p>
            <a:pPr marL="179705" lvl="1" indent="-179705">
              <a:spcBef>
                <a:spcPts val="600"/>
              </a:spcBef>
              <a:buClr>
                <a:srgbClr val="E05972"/>
              </a:buClr>
            </a:pPr>
            <a:r>
              <a:rPr lang="en-US" sz="1800" dirty="0">
                <a:latin typeface="Arial"/>
                <a:cs typeface="Arial"/>
              </a:rPr>
              <a:t>Signs of sepsis</a:t>
            </a:r>
          </a:p>
          <a:p>
            <a:pPr marL="179705" lvl="1" indent="-179705">
              <a:spcBef>
                <a:spcPts val="600"/>
              </a:spcBef>
              <a:buClr>
                <a:srgbClr val="E05972"/>
              </a:buClr>
            </a:pPr>
            <a:r>
              <a:rPr lang="en-US" sz="1800" dirty="0">
                <a:latin typeface="Arial"/>
                <a:cs typeface="Arial"/>
              </a:rPr>
              <a:t>Signs of septic shock</a:t>
            </a:r>
          </a:p>
          <a:p>
            <a:pPr marL="179705" lvl="1" indent="-179705">
              <a:spcBef>
                <a:spcPts val="600"/>
              </a:spcBef>
              <a:buClr>
                <a:srgbClr val="E05972"/>
              </a:buClr>
            </a:pPr>
            <a:r>
              <a:rPr lang="en-US" sz="1800" dirty="0">
                <a:latin typeface="Arial"/>
                <a:cs typeface="Arial"/>
              </a:rPr>
              <a:t>Severity and source of bleeding</a:t>
            </a:r>
          </a:p>
          <a:p>
            <a:pPr marL="0" indent="0">
              <a:buNone/>
            </a:pPr>
            <a:r>
              <a:rPr lang="en-US" sz="1800" b="1" dirty="0"/>
              <a:t>Shock is an emergency. Ensure early recognition and intervention.</a:t>
            </a:r>
            <a:endParaRPr lang="fr-FR" sz="1800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E63D55-292B-48AC-813C-186C72E95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BF2E0-EE3B-6A4E-9FB9-82DE86E1F02F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4" name="Content Placeholder 6">
            <a:extLst>
              <a:ext uri="{FF2B5EF4-FFF2-40B4-BE49-F238E27FC236}">
                <a16:creationId xmlns:a16="http://schemas.microsoft.com/office/drawing/2014/main" id="{37074E95-A064-164E-6EDC-427DA546C8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795" t="59280" r="50038" b="25402"/>
          <a:stretch/>
        </p:blipFill>
        <p:spPr>
          <a:xfrm rot="1285973">
            <a:off x="10198452" y="68709"/>
            <a:ext cx="1096605" cy="1107804"/>
          </a:xfrm>
          <a:prstGeom prst="rect">
            <a:avLst/>
          </a:prstGeom>
        </p:spPr>
      </p:pic>
      <p:pic>
        <p:nvPicPr>
          <p:cNvPr id="6" name="Content Placeholder 18">
            <a:extLst>
              <a:ext uri="{FF2B5EF4-FFF2-40B4-BE49-F238E27FC236}">
                <a16:creationId xmlns:a16="http://schemas.microsoft.com/office/drawing/2014/main" id="{64CC05E2-58CF-EA11-74FA-ED412D770CD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rot="20341771">
            <a:off x="10319364" y="-453214"/>
            <a:ext cx="1838752" cy="1838752"/>
          </a:xfrm>
          <a:prstGeom prst="rect">
            <a:avLst/>
          </a:prstGeom>
        </p:spPr>
      </p:pic>
      <p:pic>
        <p:nvPicPr>
          <p:cNvPr id="7" name="Content Placeholder 18">
            <a:extLst>
              <a:ext uri="{FF2B5EF4-FFF2-40B4-BE49-F238E27FC236}">
                <a16:creationId xmlns:a16="http://schemas.microsoft.com/office/drawing/2014/main" id="{4EDEB738-4B4A-47C1-804D-79B8287E9D0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rot="887815">
            <a:off x="10600780" y="148976"/>
            <a:ext cx="1221359" cy="1221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2671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dirty="0" err="1">
                <a:latin typeface="Arial"/>
                <a:cs typeface="Arial"/>
              </a:rPr>
              <a:t>Recognise</a:t>
            </a:r>
            <a:r>
              <a:rPr lang="en" dirty="0">
                <a:latin typeface="Arial"/>
                <a:cs typeface="Arial"/>
              </a:rPr>
              <a:t> </a:t>
            </a:r>
            <a:r>
              <a:rPr lang="en" dirty="0" err="1">
                <a:latin typeface="Arial"/>
                <a:cs typeface="Arial"/>
              </a:rPr>
              <a:t>haemodynamic</a:t>
            </a:r>
            <a:r>
              <a:rPr lang="en" dirty="0">
                <a:latin typeface="Arial"/>
                <a:cs typeface="Arial"/>
              </a:rPr>
              <a:t> instability</a:t>
            </a:r>
            <a:endParaRPr lang="en" dirty="0">
              <a:cs typeface="Arial"/>
            </a:endParaRPr>
          </a:p>
        </p:txBody>
      </p:sp>
      <p:sp>
        <p:nvSpPr>
          <p:cNvPr id="5" name="Espace réservé du contenu 2"/>
          <p:cNvSpPr>
            <a:spLocks noGrp="1"/>
          </p:cNvSpPr>
          <p:nvPr>
            <p:ph idx="1"/>
          </p:nvPr>
        </p:nvSpPr>
        <p:spPr>
          <a:xfrm>
            <a:off x="2843022" y="1846133"/>
            <a:ext cx="2183823" cy="52568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" sz="1800" dirty="0">
                <a:cs typeface="Arial" panose="020B0604020202020204" pitchFamily="34" charset="0"/>
              </a:rPr>
              <a:t>Hypovolaemia</a:t>
            </a:r>
          </a:p>
        </p:txBody>
      </p:sp>
      <p:sp>
        <p:nvSpPr>
          <p:cNvPr id="6" name="Espace réservé du contenu 2"/>
          <p:cNvSpPr txBox="1">
            <a:spLocks/>
          </p:cNvSpPr>
          <p:nvPr/>
        </p:nvSpPr>
        <p:spPr>
          <a:xfrm>
            <a:off x="5857120" y="1910627"/>
            <a:ext cx="1974379" cy="5256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" sz="1800" dirty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Vasodilation</a:t>
            </a:r>
          </a:p>
        </p:txBody>
      </p:sp>
      <p:sp>
        <p:nvSpPr>
          <p:cNvPr id="7" name="Espace réservé du contenu 2"/>
          <p:cNvSpPr txBox="1">
            <a:spLocks/>
          </p:cNvSpPr>
          <p:nvPr/>
        </p:nvSpPr>
        <p:spPr>
          <a:xfrm>
            <a:off x="9071427" y="1863372"/>
            <a:ext cx="2636520" cy="5256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" sz="1800" dirty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Myocardial depression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4"/>
          <a:srcRect l="3245"/>
          <a:stretch/>
        </p:blipFill>
        <p:spPr>
          <a:xfrm>
            <a:off x="3071716" y="2233315"/>
            <a:ext cx="1813852" cy="1881848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1716" y="4513748"/>
            <a:ext cx="1988474" cy="1051263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6"/>
          <a:srcRect r="2051"/>
          <a:stretch/>
        </p:blipFill>
        <p:spPr>
          <a:xfrm>
            <a:off x="6115239" y="4532425"/>
            <a:ext cx="1993912" cy="1032586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48179" y="2309391"/>
            <a:ext cx="1742324" cy="1769654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59875" y="2279963"/>
            <a:ext cx="835400" cy="797618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85459" y="2284250"/>
            <a:ext cx="1826995" cy="1816352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99171" y="4505786"/>
            <a:ext cx="2057989" cy="1064477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1277" y="2227228"/>
            <a:ext cx="1802276" cy="1816167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2618" y="4600348"/>
            <a:ext cx="1900808" cy="955017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84053" y="2057698"/>
            <a:ext cx="2148027" cy="3679661"/>
          </a:xfrm>
          <a:prstGeom prst="rect">
            <a:avLst/>
          </a:prstGeom>
          <a:noFill/>
          <a:ln>
            <a:solidFill>
              <a:srgbClr val="99D7D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17"/>
          <p:cNvSpPr/>
          <p:nvPr/>
        </p:nvSpPr>
        <p:spPr>
          <a:xfrm>
            <a:off x="365964" y="1290578"/>
            <a:ext cx="5500224" cy="400110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r>
              <a:rPr lang="en-US" sz="2000" dirty="0" err="1">
                <a:solidFill>
                  <a:srgbClr val="00205C"/>
                </a:solidFill>
                <a:latin typeface="Arial"/>
                <a:cs typeface="Arial"/>
              </a:rPr>
              <a:t>Haemodynamic</a:t>
            </a:r>
            <a:r>
              <a:rPr lang="en-US" sz="2000" dirty="0">
                <a:solidFill>
                  <a:srgbClr val="00205C"/>
                </a:solidFill>
                <a:latin typeface="Arial"/>
                <a:cs typeface="Arial"/>
              </a:rPr>
              <a:t> instability mechanism of shock</a:t>
            </a:r>
            <a:endParaRPr lang="fr-FR" sz="2000" dirty="0">
              <a:solidFill>
                <a:srgbClr val="00205C"/>
              </a:solidFill>
              <a:latin typeface="Arial"/>
              <a:cs typeface="Arial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09717EF-F76C-4B90-94D5-29B3AF28B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BF2E0-EE3B-6A4E-9FB9-82DE86E1F02F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5B8ADC9-997C-449D-A4BB-7C6D9739D2DB}"/>
              </a:ext>
            </a:extLst>
          </p:cNvPr>
          <p:cNvSpPr txBox="1"/>
          <p:nvPr/>
        </p:nvSpPr>
        <p:spPr>
          <a:xfrm>
            <a:off x="2682528" y="4120190"/>
            <a:ext cx="30626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rgbClr val="BE35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for preload dependency (does the blood pressure improve after fluid challenge?)</a:t>
            </a:r>
            <a:endParaRPr lang="en-US" sz="1000" dirty="0">
              <a:solidFill>
                <a:srgbClr val="BE35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7869F83-9480-438D-AC0F-8ED12A7F4911}"/>
              </a:ext>
            </a:extLst>
          </p:cNvPr>
          <p:cNvSpPr txBox="1"/>
          <p:nvPr/>
        </p:nvSpPr>
        <p:spPr>
          <a:xfrm>
            <a:off x="5936305" y="4115163"/>
            <a:ext cx="265897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rgbClr val="BE35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Reduced systemic vascular resistance</a:t>
            </a:r>
            <a:endParaRPr lang="en-US" sz="1000" dirty="0">
              <a:solidFill>
                <a:srgbClr val="BE35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1AB8074-5B97-46AB-B1EE-CABCE4BD1680}"/>
              </a:ext>
            </a:extLst>
          </p:cNvPr>
          <p:cNvSpPr txBox="1"/>
          <p:nvPr/>
        </p:nvSpPr>
        <p:spPr>
          <a:xfrm>
            <a:off x="8998332" y="4121370"/>
            <a:ext cx="26589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rgbClr val="BE35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Inability of the heart to create sufficient pulse pressure</a:t>
            </a:r>
            <a:endParaRPr lang="en-US" sz="1000" dirty="0">
              <a:solidFill>
                <a:srgbClr val="BE35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Content Placeholder 6">
            <a:extLst>
              <a:ext uri="{FF2B5EF4-FFF2-40B4-BE49-F238E27FC236}">
                <a16:creationId xmlns:a16="http://schemas.microsoft.com/office/drawing/2014/main" id="{71E718E9-78ED-B1CD-5CCD-46547AFD711A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38795" t="59280" r="50038" b="25402"/>
          <a:stretch/>
        </p:blipFill>
        <p:spPr>
          <a:xfrm rot="1285973">
            <a:off x="10198452" y="68709"/>
            <a:ext cx="1096605" cy="1107804"/>
          </a:xfrm>
          <a:prstGeom prst="rect">
            <a:avLst/>
          </a:prstGeom>
        </p:spPr>
      </p:pic>
      <p:pic>
        <p:nvPicPr>
          <p:cNvPr id="22" name="Content Placeholder 18">
            <a:extLst>
              <a:ext uri="{FF2B5EF4-FFF2-40B4-BE49-F238E27FC236}">
                <a16:creationId xmlns:a16="http://schemas.microsoft.com/office/drawing/2014/main" id="{82335A5D-C5CD-1CA6-B201-CCFC4CD229C7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 rot="20341771">
            <a:off x="10319364" y="-453214"/>
            <a:ext cx="1838752" cy="1838752"/>
          </a:xfrm>
          <a:prstGeom prst="rect">
            <a:avLst/>
          </a:prstGeom>
        </p:spPr>
      </p:pic>
      <p:pic>
        <p:nvPicPr>
          <p:cNvPr id="23" name="Content Placeholder 18">
            <a:extLst>
              <a:ext uri="{FF2B5EF4-FFF2-40B4-BE49-F238E27FC236}">
                <a16:creationId xmlns:a16="http://schemas.microsoft.com/office/drawing/2014/main" id="{9A0B71AF-50FF-4C4A-8C7C-FFAC93F23569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 rot="887815">
            <a:off x="10600780" y="148976"/>
            <a:ext cx="1221359" cy="1221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185743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dirty="0" err="1">
                <a:latin typeface="Arial"/>
                <a:cs typeface="Arial"/>
              </a:rPr>
              <a:t>Recognise</a:t>
            </a:r>
            <a:r>
              <a:rPr lang="en" dirty="0">
                <a:latin typeface="Arial"/>
                <a:cs typeface="Arial"/>
              </a:rPr>
              <a:t> </a:t>
            </a:r>
            <a:r>
              <a:rPr lang="en" dirty="0" err="1">
                <a:latin typeface="Arial"/>
                <a:cs typeface="Arial"/>
              </a:rPr>
              <a:t>haemodynamic</a:t>
            </a:r>
            <a:r>
              <a:rPr lang="en" dirty="0">
                <a:latin typeface="Arial"/>
                <a:cs typeface="Arial"/>
              </a:rPr>
              <a:t> instability</a:t>
            </a:r>
            <a:endParaRPr lang="en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/>
          <a:srcRect l="3245"/>
          <a:stretch/>
        </p:blipFill>
        <p:spPr>
          <a:xfrm>
            <a:off x="1269419" y="1668979"/>
            <a:ext cx="2571424" cy="266781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60444" y="2804715"/>
            <a:ext cx="107918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1600" dirty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Vascular filling</a:t>
            </a:r>
          </a:p>
        </p:txBody>
      </p:sp>
      <p:sp>
        <p:nvSpPr>
          <p:cNvPr id="7" name="Rectangle 6"/>
          <p:cNvSpPr/>
          <p:nvPr/>
        </p:nvSpPr>
        <p:spPr>
          <a:xfrm>
            <a:off x="3047183" y="2193246"/>
            <a:ext cx="134443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1600" dirty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Inotropic support</a:t>
            </a:r>
          </a:p>
        </p:txBody>
      </p:sp>
      <p:sp>
        <p:nvSpPr>
          <p:cNvPr id="8" name="Rectangle 7"/>
          <p:cNvSpPr/>
          <p:nvPr/>
        </p:nvSpPr>
        <p:spPr>
          <a:xfrm>
            <a:off x="1419339" y="4296768"/>
            <a:ext cx="173432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1600" dirty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Vasopressor</a:t>
            </a:r>
          </a:p>
        </p:txBody>
      </p:sp>
      <p:graphicFrame>
        <p:nvGraphicFramePr>
          <p:cNvPr id="12" name="Tableau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1675861"/>
              </p:ext>
            </p:extLst>
          </p:nvPr>
        </p:nvGraphicFramePr>
        <p:xfrm>
          <a:off x="4920032" y="1521547"/>
          <a:ext cx="6797247" cy="19281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00308">
                  <a:extLst>
                    <a:ext uri="{9D8B030D-6E8A-4147-A177-3AD203B41FA5}">
                      <a16:colId xmlns:a16="http://schemas.microsoft.com/office/drawing/2014/main" val="395442820"/>
                    </a:ext>
                  </a:extLst>
                </a:gridCol>
                <a:gridCol w="1614059">
                  <a:extLst>
                    <a:ext uri="{9D8B030D-6E8A-4147-A177-3AD203B41FA5}">
                      <a16:colId xmlns:a16="http://schemas.microsoft.com/office/drawing/2014/main" val="4266246317"/>
                    </a:ext>
                  </a:extLst>
                </a:gridCol>
                <a:gridCol w="1696278">
                  <a:extLst>
                    <a:ext uri="{9D8B030D-6E8A-4147-A177-3AD203B41FA5}">
                      <a16:colId xmlns:a16="http://schemas.microsoft.com/office/drawing/2014/main" val="3832264858"/>
                    </a:ext>
                  </a:extLst>
                </a:gridCol>
                <a:gridCol w="1486602">
                  <a:extLst>
                    <a:ext uri="{9D8B030D-6E8A-4147-A177-3AD203B41FA5}">
                      <a16:colId xmlns:a16="http://schemas.microsoft.com/office/drawing/2014/main" val="145527306"/>
                    </a:ext>
                  </a:extLst>
                </a:gridCol>
              </a:tblGrid>
              <a:tr h="388471">
                <a:tc>
                  <a:txBody>
                    <a:bodyPr/>
                    <a:lstStyle/>
                    <a:p>
                      <a:endParaRPr lang="en" sz="1400" kern="1200" noProof="0" dirty="0">
                        <a:solidFill>
                          <a:srgbClr val="00205C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7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" sz="1400" kern="1200" noProof="0" dirty="0">
                          <a:solidFill>
                            <a:srgbClr val="00205C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Hypovolaemic shock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7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" sz="1400" kern="1200" noProof="0" dirty="0">
                          <a:solidFill>
                            <a:srgbClr val="00205C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Septic shock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7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" sz="1400" kern="1200" noProof="0" dirty="0">
                          <a:solidFill>
                            <a:srgbClr val="00205C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Cardiogenic shock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7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3612650"/>
                  </a:ext>
                </a:extLst>
              </a:tr>
              <a:tr h="470005">
                <a:tc>
                  <a:txBody>
                    <a:bodyPr/>
                    <a:lstStyle/>
                    <a:p>
                      <a:pPr algn="l"/>
                      <a:r>
                        <a:rPr lang="en" sz="1400" kern="1200" noProof="0" dirty="0">
                          <a:solidFill>
                            <a:srgbClr val="00205C"/>
                          </a:solidFill>
                          <a:latin typeface="Arial"/>
                          <a:ea typeface="+mn-ea"/>
                          <a:cs typeface="Arial"/>
                        </a:rPr>
                        <a:t>Hypovolemia</a:t>
                      </a:r>
                      <a:endParaRPr lang="en" sz="1400" kern="1200" noProof="0" dirty="0">
                        <a:solidFill>
                          <a:srgbClr val="00205C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" sz="1400" kern="1200" noProof="0" dirty="0">
                        <a:solidFill>
                          <a:srgbClr val="00205C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" sz="1400" kern="1200" noProof="0" dirty="0">
                        <a:solidFill>
                          <a:srgbClr val="00205C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" sz="1400" kern="1200" noProof="0" dirty="0">
                        <a:solidFill>
                          <a:srgbClr val="00205C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11193077"/>
                  </a:ext>
                </a:extLst>
              </a:tr>
              <a:tr h="470005">
                <a:tc>
                  <a:txBody>
                    <a:bodyPr/>
                    <a:lstStyle/>
                    <a:p>
                      <a:pPr algn="l"/>
                      <a:r>
                        <a:rPr lang="en" sz="1400" kern="1200" noProof="0" dirty="0">
                          <a:solidFill>
                            <a:srgbClr val="00205C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Vasodilation 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" sz="1400" kern="1200" noProof="0" dirty="0">
                        <a:solidFill>
                          <a:srgbClr val="00205C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" sz="1400" kern="1200" noProof="0" dirty="0">
                        <a:solidFill>
                          <a:srgbClr val="00205C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" sz="1400" kern="1200" noProof="0" dirty="0">
                        <a:solidFill>
                          <a:srgbClr val="00205C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53671743"/>
                  </a:ext>
                </a:extLst>
              </a:tr>
              <a:tr h="470005">
                <a:tc>
                  <a:txBody>
                    <a:bodyPr/>
                    <a:lstStyle/>
                    <a:p>
                      <a:pPr algn="l"/>
                      <a:r>
                        <a:rPr lang="en" sz="1400" kern="1200" noProof="0" dirty="0">
                          <a:solidFill>
                            <a:srgbClr val="00205C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Myocardial depression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" sz="1400" kern="1200" noProof="0" dirty="0">
                        <a:solidFill>
                          <a:srgbClr val="00205C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" sz="1400" kern="1200" noProof="0" dirty="0">
                        <a:solidFill>
                          <a:srgbClr val="00205C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" sz="1400" kern="1200" noProof="0" dirty="0">
                        <a:solidFill>
                          <a:srgbClr val="00205C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00224500"/>
                  </a:ext>
                </a:extLst>
              </a:tr>
            </a:tbl>
          </a:graphicData>
        </a:graphic>
      </p:graphicFrame>
      <p:sp>
        <p:nvSpPr>
          <p:cNvPr id="13" name="Ellipse 12"/>
          <p:cNvSpPr/>
          <p:nvPr/>
        </p:nvSpPr>
        <p:spPr>
          <a:xfrm>
            <a:off x="7528713" y="2145937"/>
            <a:ext cx="293348" cy="31111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23" name="Tableau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0554064"/>
              </p:ext>
            </p:extLst>
          </p:nvPr>
        </p:nvGraphicFramePr>
        <p:xfrm>
          <a:off x="4902860" y="3675964"/>
          <a:ext cx="6814419" cy="196549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14774">
                  <a:extLst>
                    <a:ext uri="{9D8B030D-6E8A-4147-A177-3AD203B41FA5}">
                      <a16:colId xmlns:a16="http://schemas.microsoft.com/office/drawing/2014/main" val="395442820"/>
                    </a:ext>
                  </a:extLst>
                </a:gridCol>
                <a:gridCol w="1656522">
                  <a:extLst>
                    <a:ext uri="{9D8B030D-6E8A-4147-A177-3AD203B41FA5}">
                      <a16:colId xmlns:a16="http://schemas.microsoft.com/office/drawing/2014/main" val="4266246317"/>
                    </a:ext>
                  </a:extLst>
                </a:gridCol>
                <a:gridCol w="1656521">
                  <a:extLst>
                    <a:ext uri="{9D8B030D-6E8A-4147-A177-3AD203B41FA5}">
                      <a16:colId xmlns:a16="http://schemas.microsoft.com/office/drawing/2014/main" val="3832264858"/>
                    </a:ext>
                  </a:extLst>
                </a:gridCol>
                <a:gridCol w="1486602">
                  <a:extLst>
                    <a:ext uri="{9D8B030D-6E8A-4147-A177-3AD203B41FA5}">
                      <a16:colId xmlns:a16="http://schemas.microsoft.com/office/drawing/2014/main" val="145527306"/>
                    </a:ext>
                  </a:extLst>
                </a:gridCol>
              </a:tblGrid>
              <a:tr h="308935">
                <a:tc>
                  <a:txBody>
                    <a:bodyPr/>
                    <a:lstStyle/>
                    <a:p>
                      <a:endParaRPr lang="en" sz="1400" b="0" kern="1200" noProof="0" dirty="0">
                        <a:solidFill>
                          <a:srgbClr val="00205C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7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" sz="1400" kern="1200" noProof="0" dirty="0">
                          <a:solidFill>
                            <a:srgbClr val="00205C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Hypovolaemic shock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7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" sz="1400" kern="1200" noProof="0" dirty="0">
                          <a:solidFill>
                            <a:srgbClr val="00205C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Septic shock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7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" sz="1400" kern="1200" noProof="0" dirty="0">
                          <a:solidFill>
                            <a:srgbClr val="00205C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Cardiogenic shock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7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3612650"/>
                  </a:ext>
                </a:extLst>
              </a:tr>
              <a:tr h="482446">
                <a:tc>
                  <a:txBody>
                    <a:bodyPr/>
                    <a:lstStyle/>
                    <a:p>
                      <a:pPr algn="l"/>
                      <a:r>
                        <a:rPr lang="en" sz="1400" kern="1200" noProof="0" dirty="0">
                          <a:solidFill>
                            <a:srgbClr val="00205C"/>
                          </a:solidFill>
                          <a:latin typeface="Arial"/>
                          <a:ea typeface="+mn-ea"/>
                          <a:cs typeface="Arial"/>
                        </a:rPr>
                        <a:t>Hypovolemia</a:t>
                      </a:r>
                      <a:endParaRPr lang="en" sz="1400" kern="1200" noProof="0" dirty="0">
                        <a:solidFill>
                          <a:srgbClr val="00205C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" sz="1400" b="0" kern="1200" noProof="0" dirty="0">
                        <a:solidFill>
                          <a:srgbClr val="00205C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" sz="1400" b="0" kern="1200" noProof="0" dirty="0">
                        <a:solidFill>
                          <a:srgbClr val="00205C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" sz="1400" b="0" kern="1200" noProof="0" dirty="0">
                        <a:solidFill>
                          <a:srgbClr val="00205C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11193077"/>
                  </a:ext>
                </a:extLst>
              </a:tr>
              <a:tr h="482446">
                <a:tc>
                  <a:txBody>
                    <a:bodyPr/>
                    <a:lstStyle/>
                    <a:p>
                      <a:pPr algn="l"/>
                      <a:r>
                        <a:rPr lang="en" sz="1400" kern="1200" noProof="0" dirty="0">
                          <a:solidFill>
                            <a:srgbClr val="00205C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Vasodilation 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" sz="1400" b="0" kern="1200" noProof="0" dirty="0">
                        <a:solidFill>
                          <a:srgbClr val="00205C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" sz="1400" b="0" kern="1200" noProof="0" dirty="0">
                        <a:solidFill>
                          <a:srgbClr val="00205C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" sz="1400" b="0" kern="1200" noProof="0" dirty="0">
                        <a:solidFill>
                          <a:srgbClr val="00205C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53671743"/>
                  </a:ext>
                </a:extLst>
              </a:tr>
              <a:tr h="482446">
                <a:tc>
                  <a:txBody>
                    <a:bodyPr/>
                    <a:lstStyle/>
                    <a:p>
                      <a:pPr algn="l"/>
                      <a:r>
                        <a:rPr lang="en" sz="1400" kern="1200" noProof="0" dirty="0">
                          <a:solidFill>
                            <a:srgbClr val="00205C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Myocardial depression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" sz="1400" b="0" kern="1200" noProof="0" dirty="0">
                        <a:solidFill>
                          <a:srgbClr val="00205C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" sz="1400" b="0" kern="1200" noProof="0" dirty="0">
                        <a:solidFill>
                          <a:srgbClr val="00205C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" sz="1400" b="0" kern="1200" noProof="0" dirty="0">
                        <a:solidFill>
                          <a:srgbClr val="00205C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D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00224500"/>
                  </a:ext>
                </a:extLst>
              </a:tr>
            </a:tbl>
          </a:graphicData>
        </a:graphic>
      </p:graphicFrame>
      <p:sp>
        <p:nvSpPr>
          <p:cNvPr id="24" name="Ellipse 23"/>
          <p:cNvSpPr/>
          <p:nvPr/>
        </p:nvSpPr>
        <p:spPr>
          <a:xfrm>
            <a:off x="9212082" y="2584291"/>
            <a:ext cx="293348" cy="31111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/>
          <p:cNvSpPr/>
          <p:nvPr/>
        </p:nvSpPr>
        <p:spPr>
          <a:xfrm>
            <a:off x="10831091" y="3076085"/>
            <a:ext cx="293348" cy="31111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/>
          <p:cNvSpPr/>
          <p:nvPr/>
        </p:nvSpPr>
        <p:spPr>
          <a:xfrm>
            <a:off x="10825688" y="2127063"/>
            <a:ext cx="293348" cy="31111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/>
          <p:cNvSpPr/>
          <p:nvPr/>
        </p:nvSpPr>
        <p:spPr>
          <a:xfrm>
            <a:off x="10825688" y="2606910"/>
            <a:ext cx="293348" cy="31111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/>
          <p:cNvSpPr/>
          <p:nvPr/>
        </p:nvSpPr>
        <p:spPr>
          <a:xfrm>
            <a:off x="9212082" y="3078376"/>
            <a:ext cx="293348" cy="31111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/>
          <p:cNvSpPr/>
          <p:nvPr/>
        </p:nvSpPr>
        <p:spPr>
          <a:xfrm>
            <a:off x="9212082" y="2123760"/>
            <a:ext cx="293348" cy="31111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/>
          <p:cNvSpPr/>
          <p:nvPr/>
        </p:nvSpPr>
        <p:spPr>
          <a:xfrm>
            <a:off x="7520423" y="2612094"/>
            <a:ext cx="293348" cy="31111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/>
          <p:cNvSpPr/>
          <p:nvPr/>
        </p:nvSpPr>
        <p:spPr>
          <a:xfrm>
            <a:off x="7530386" y="3076085"/>
            <a:ext cx="293348" cy="31111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llipse 31"/>
          <p:cNvSpPr/>
          <p:nvPr/>
        </p:nvSpPr>
        <p:spPr>
          <a:xfrm>
            <a:off x="7528713" y="5255530"/>
            <a:ext cx="293348" cy="31111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Ellipse 32"/>
          <p:cNvSpPr/>
          <p:nvPr/>
        </p:nvSpPr>
        <p:spPr>
          <a:xfrm>
            <a:off x="9212082" y="4769360"/>
            <a:ext cx="293348" cy="31111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Ellipse 33"/>
          <p:cNvSpPr/>
          <p:nvPr/>
        </p:nvSpPr>
        <p:spPr>
          <a:xfrm>
            <a:off x="7528713" y="4296768"/>
            <a:ext cx="293348" cy="31111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Ellipse 34"/>
          <p:cNvSpPr/>
          <p:nvPr/>
        </p:nvSpPr>
        <p:spPr>
          <a:xfrm>
            <a:off x="10825688" y="5214312"/>
            <a:ext cx="293348" cy="31111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Ellipse 35"/>
          <p:cNvSpPr/>
          <p:nvPr/>
        </p:nvSpPr>
        <p:spPr>
          <a:xfrm>
            <a:off x="9212082" y="4300803"/>
            <a:ext cx="293348" cy="31111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Ellipse 36"/>
          <p:cNvSpPr/>
          <p:nvPr/>
        </p:nvSpPr>
        <p:spPr>
          <a:xfrm>
            <a:off x="10825688" y="4301048"/>
            <a:ext cx="293348" cy="31111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Ellipse 37"/>
          <p:cNvSpPr/>
          <p:nvPr/>
        </p:nvSpPr>
        <p:spPr>
          <a:xfrm>
            <a:off x="10825688" y="4757680"/>
            <a:ext cx="293348" cy="31111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Ellipse 38"/>
          <p:cNvSpPr/>
          <p:nvPr/>
        </p:nvSpPr>
        <p:spPr>
          <a:xfrm>
            <a:off x="9212082" y="5237918"/>
            <a:ext cx="293348" cy="31111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Ellipse 39"/>
          <p:cNvSpPr/>
          <p:nvPr/>
        </p:nvSpPr>
        <p:spPr>
          <a:xfrm>
            <a:off x="7520423" y="4769360"/>
            <a:ext cx="293348" cy="31111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6398ADA-8544-4197-A5F4-A8E59B1F8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BF2E0-EE3B-6A4E-9FB9-82DE86E1F02F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C3113CC-6DC3-4679-A44B-171126E2F08A}"/>
              </a:ext>
            </a:extLst>
          </p:cNvPr>
          <p:cNvSpPr txBox="1"/>
          <p:nvPr/>
        </p:nvSpPr>
        <p:spPr>
          <a:xfrm>
            <a:off x="308105" y="5200648"/>
            <a:ext cx="408350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BE35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is very common for more than one mechanism of shock to occur at the same time</a:t>
            </a:r>
          </a:p>
        </p:txBody>
      </p:sp>
      <p:pic>
        <p:nvPicPr>
          <p:cNvPr id="4" name="Content Placeholder 6">
            <a:extLst>
              <a:ext uri="{FF2B5EF4-FFF2-40B4-BE49-F238E27FC236}">
                <a16:creationId xmlns:a16="http://schemas.microsoft.com/office/drawing/2014/main" id="{28896FCF-344D-A655-61A0-E1520A95BBA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795" t="59280" r="50038" b="25402"/>
          <a:stretch/>
        </p:blipFill>
        <p:spPr>
          <a:xfrm rot="1285973">
            <a:off x="10198452" y="68709"/>
            <a:ext cx="1096605" cy="1107804"/>
          </a:xfrm>
          <a:prstGeom prst="rect">
            <a:avLst/>
          </a:prstGeom>
        </p:spPr>
      </p:pic>
      <p:pic>
        <p:nvPicPr>
          <p:cNvPr id="9" name="Content Placeholder 18">
            <a:extLst>
              <a:ext uri="{FF2B5EF4-FFF2-40B4-BE49-F238E27FC236}">
                <a16:creationId xmlns:a16="http://schemas.microsoft.com/office/drawing/2014/main" id="{6E62C5E2-341F-5C22-0442-6593ED334DD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 rot="20341771">
            <a:off x="10319364" y="-453214"/>
            <a:ext cx="1838752" cy="1838752"/>
          </a:xfrm>
          <a:prstGeom prst="rect">
            <a:avLst/>
          </a:prstGeom>
        </p:spPr>
      </p:pic>
      <p:pic>
        <p:nvPicPr>
          <p:cNvPr id="11" name="Content Placeholder 18">
            <a:extLst>
              <a:ext uri="{FF2B5EF4-FFF2-40B4-BE49-F238E27FC236}">
                <a16:creationId xmlns:a16="http://schemas.microsoft.com/office/drawing/2014/main" id="{4B558A0D-AA40-D901-64A4-2BC6146E954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 rot="887815">
            <a:off x="10600780" y="148976"/>
            <a:ext cx="1221359" cy="1221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4478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WHO_palette">
      <a:dk1>
        <a:srgbClr val="000000"/>
      </a:dk1>
      <a:lt1>
        <a:srgbClr val="FFFFFF"/>
      </a:lt1>
      <a:dk2>
        <a:srgbClr val="00205C"/>
      </a:dk2>
      <a:lt2>
        <a:srgbClr val="E7E6E6"/>
      </a:lt2>
      <a:accent1>
        <a:srgbClr val="0099DD"/>
      </a:accent1>
      <a:accent2>
        <a:srgbClr val="F16829"/>
      </a:accent2>
      <a:accent3>
        <a:srgbClr val="F3A81C"/>
      </a:accent3>
      <a:accent4>
        <a:srgbClr val="A6228C"/>
      </a:accent4>
      <a:accent5>
        <a:srgbClr val="5B2C86"/>
      </a:accent5>
      <a:accent6>
        <a:srgbClr val="80BC50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HO_presentation_template_R1_V04" id="{3F25244E-52AF-8143-94B2-477AFE317D0A}" vid="{A3F7D523-2150-B74B-9B4D-93970DBDB09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132682F4F9C1D44A6C609BC469A6292" ma:contentTypeVersion="17" ma:contentTypeDescription="Create a new document." ma:contentTypeScope="" ma:versionID="30c7517598464147f84e7802902601bf">
  <xsd:schema xmlns:xsd="http://www.w3.org/2001/XMLSchema" xmlns:xs="http://www.w3.org/2001/XMLSchema" xmlns:p="http://schemas.microsoft.com/office/2006/metadata/properties" xmlns:ns2="7cd1cfde-dc9f-4e1b-a2b0-3af2c217950b" xmlns:ns3="5f3c8fab-e837-4e91-b3e4-7f9e038d9ed0" targetNamespace="http://schemas.microsoft.com/office/2006/metadata/properties" ma:root="true" ma:fieldsID="eaf68c17da81171327f46a685f292c0d" ns2:_="" ns3:_="">
    <xsd:import namespace="7cd1cfde-dc9f-4e1b-a2b0-3af2c217950b"/>
    <xsd:import namespace="5f3c8fab-e837-4e91-b3e4-7f9e038d9ed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cd1cfde-dc9f-4e1b-a2b0-3af2c217950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aa4eac88-8ae6-4a96-90c7-97bc93c844e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2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f3c8fab-e837-4e91-b3e4-7f9e038d9ed0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caccf4b4-01bd-4738-b8a2-2aff6d32cbd3}" ma:internalName="TaxCatchAll" ma:showField="CatchAllData" ma:web="5f3c8fab-e837-4e91-b3e4-7f9e038d9ed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cd1cfde-dc9f-4e1b-a2b0-3af2c217950b">
      <Terms xmlns="http://schemas.microsoft.com/office/infopath/2007/PartnerControls"/>
    </lcf76f155ced4ddcb4097134ff3c332f>
    <TaxCatchAll xmlns="5f3c8fab-e837-4e91-b3e4-7f9e038d9ed0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4B3C839-956A-41C6-B77B-721DEE218178}"/>
</file>

<file path=customXml/itemProps2.xml><?xml version="1.0" encoding="utf-8"?>
<ds:datastoreItem xmlns:ds="http://schemas.openxmlformats.org/officeDocument/2006/customXml" ds:itemID="{2CAD2A56-0662-47E6-BDFF-BF55CB9BF56E}">
  <ds:schemaRefs>
    <ds:schemaRef ds:uri="http://schemas.microsoft.com/office/2006/metadata/properties"/>
    <ds:schemaRef ds:uri="http://schemas.microsoft.com/office/infopath/2007/PartnerControls"/>
    <ds:schemaRef ds:uri="7cd1cfde-dc9f-4e1b-a2b0-3af2c217950b"/>
    <ds:schemaRef ds:uri="5f3c8fab-e837-4e91-b3e4-7f9e038d9ed0"/>
  </ds:schemaRefs>
</ds:datastoreItem>
</file>

<file path=customXml/itemProps3.xml><?xml version="1.0" encoding="utf-8"?>
<ds:datastoreItem xmlns:ds="http://schemas.openxmlformats.org/officeDocument/2006/customXml" ds:itemID="{DC759CD5-56E6-4DE2-8BF5-7ADEA7C1946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10862</TotalTime>
  <Words>3163</Words>
  <Application>Microsoft Office PowerPoint</Application>
  <PresentationFormat>Widescreen</PresentationFormat>
  <Paragraphs>604</Paragraphs>
  <Slides>37</Slides>
  <Notes>26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Office Theme</vt:lpstr>
      <vt:lpstr>PowerPoint Presentation</vt:lpstr>
      <vt:lpstr>Life-saving management strategy for FVD patients: three key interventions </vt:lpstr>
      <vt:lpstr>Learning objectives</vt:lpstr>
      <vt:lpstr>Presentation outline</vt:lpstr>
      <vt:lpstr>PowerPoint Presentation</vt:lpstr>
      <vt:lpstr>Recognize hemodynamic instability </vt:lpstr>
      <vt:lpstr>Recognize haemodynamic instability</vt:lpstr>
      <vt:lpstr>Recognise haemodynamic instability</vt:lpstr>
      <vt:lpstr>Recognise haemodynamic instability</vt:lpstr>
      <vt:lpstr>Recognise haemodynamic instability</vt:lpstr>
      <vt:lpstr>Recognition of a haemodynamic instability</vt:lpstr>
      <vt:lpstr>Managing the emergency</vt:lpstr>
      <vt:lpstr>PowerPoint Presentation</vt:lpstr>
      <vt:lpstr>Managing the emergency</vt:lpstr>
      <vt:lpstr>Managing the emergency</vt:lpstr>
      <vt:lpstr>Managing  the emergency</vt:lpstr>
      <vt:lpstr>Managing the emergency</vt:lpstr>
      <vt:lpstr>Managing the emergency</vt:lpstr>
      <vt:lpstr>Managing the emergency</vt:lpstr>
      <vt:lpstr>Manage the emergency</vt:lpstr>
      <vt:lpstr>Managing the emergency</vt:lpstr>
      <vt:lpstr>Manage the emergency</vt:lpstr>
      <vt:lpstr>Continuing clinical assessment </vt:lpstr>
      <vt:lpstr>Continue clinical assessment and management of Dehydration</vt:lpstr>
      <vt:lpstr>Management of Severe Dehydration Without Shock</vt:lpstr>
      <vt:lpstr>Continuing clinical assessment and management</vt:lpstr>
      <vt:lpstr>Continue clinical assessment and management</vt:lpstr>
      <vt:lpstr>Continue clinical assessment and management</vt:lpstr>
      <vt:lpstr>Continue clinical assessment and management</vt:lpstr>
      <vt:lpstr>Continue clinical assessment and management </vt:lpstr>
      <vt:lpstr>Continue clinical assessment and management</vt:lpstr>
      <vt:lpstr>General supportive care in the Treatment Centre </vt:lpstr>
      <vt:lpstr>General supportive care in the Treatment Centre</vt:lpstr>
      <vt:lpstr>General supportive care at the Treatment Centre</vt:lpstr>
      <vt:lpstr>General supportive care at the Treatment Centre</vt:lpstr>
      <vt:lpstr>Summary</vt:lpstr>
      <vt:lpstr>Questions?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World Health Organization</dc:creator>
  <cp:keywords/>
  <dc:description/>
  <cp:lastModifiedBy>User</cp:lastModifiedBy>
  <cp:revision>433</cp:revision>
  <dcterms:created xsi:type="dcterms:W3CDTF">2022-01-05T17:32:59Z</dcterms:created>
  <dcterms:modified xsi:type="dcterms:W3CDTF">2023-06-11T04:52:29Z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0x010100C132682F4F9C1D44A6C609BC469A6292</vt:lpwstr>
  </property>
  <property fmtid="{D5CDD505-2E9C-101B-9397-08002B2CF9AE}" pid="3" name="MediaServiceImageTags">
    <vt:lpwstr/>
  </property>
</Properties>
</file>