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4.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5.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7.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8.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9.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10.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11.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2.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13.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1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15.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16.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17.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18.xml" ContentType="application/vnd.openxmlformats-officedocument.presentationml.notesSl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19.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20.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21.xml" ContentType="application/vnd.openxmlformats-officedocument.presentationml.notesSlide+xml"/>
  <Override PartName="/ppt/comments/comment1.xml" ContentType="application/vnd.openxmlformats-officedocument.presentationml.comment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22.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sldIdLst>
    <p:sldId id="1761" r:id="rId5"/>
    <p:sldId id="2147471946" r:id="rId6"/>
    <p:sldId id="2147471945" r:id="rId7"/>
    <p:sldId id="3635" r:id="rId8"/>
    <p:sldId id="3637" r:id="rId9"/>
    <p:sldId id="3638" r:id="rId10"/>
    <p:sldId id="3640" r:id="rId11"/>
    <p:sldId id="3641" r:id="rId12"/>
    <p:sldId id="3643" r:id="rId13"/>
    <p:sldId id="3644" r:id="rId14"/>
    <p:sldId id="3645" r:id="rId15"/>
    <p:sldId id="3646" r:id="rId16"/>
    <p:sldId id="3647" r:id="rId17"/>
    <p:sldId id="3648" r:id="rId18"/>
    <p:sldId id="3649" r:id="rId19"/>
    <p:sldId id="3601" r:id="rId20"/>
    <p:sldId id="3650" r:id="rId21"/>
    <p:sldId id="3651" r:id="rId22"/>
    <p:sldId id="3652" r:id="rId23"/>
    <p:sldId id="3653" r:id="rId24"/>
    <p:sldId id="3654" r:id="rId25"/>
    <p:sldId id="3655" r:id="rId26"/>
    <p:sldId id="3656" r:id="rId27"/>
    <p:sldId id="3657" r:id="rId28"/>
    <p:sldId id="3658" r:id="rId29"/>
    <p:sldId id="3614" r:id="rId30"/>
    <p:sldId id="3659" r:id="rId31"/>
    <p:sldId id="3660" r:id="rId32"/>
    <p:sldId id="3661" r:id="rId33"/>
    <p:sldId id="3662" r:id="rId34"/>
    <p:sldId id="3663" r:id="rId35"/>
    <p:sldId id="3664" r:id="rId36"/>
    <p:sldId id="3665" r:id="rId37"/>
    <p:sldId id="3666" r:id="rId38"/>
    <p:sldId id="3667" r:id="rId39"/>
    <p:sldId id="2147471940" r:id="rId4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C0BA2E-88E6-C692-C99A-CE1C2C1CAD9E}" name="DIAZ, Janet Victoria" initials="DV" userId="S::diazj@who.int::434d21a5-eda4-4310-8b1b-deaa6f411d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2" clrIdx="0">
    <p:extLst>
      <p:ext uri="{19B8F6BF-5375-455C-9EA6-DF929625EA0E}">
        <p15:presenceInfo xmlns:p15="http://schemas.microsoft.com/office/powerpoint/2012/main" userId="5e66b7ba8924ef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7DF"/>
    <a:srgbClr val="59C6D0"/>
    <a:srgbClr val="00205C"/>
    <a:srgbClr val="BE3547"/>
    <a:srgbClr val="AD9DCB"/>
    <a:srgbClr val="E05972"/>
    <a:srgbClr val="ABC5E6"/>
    <a:srgbClr val="DDD0E6"/>
    <a:srgbClr val="297780"/>
    <a:srgbClr val="3199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3CCA8-93DC-4F19-8B12-32C82EE508C6}" v="5" dt="2024-10-22T08:47:05.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4685"/>
  </p:normalViewPr>
  <p:slideViewPr>
    <p:cSldViewPr snapToGrid="0">
      <p:cViewPr varScale="1">
        <p:scale>
          <a:sx n="109" d="100"/>
          <a:sy n="109"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BERG, Jacob" userId="d2b6e786-4ff3-4b5a-8479-3d986a490105" providerId="ADAL" clId="{AC8E8EDC-0822-4674-ACAB-709E53251DFA}"/>
    <pc:docChg chg="custSel modSld">
      <pc:chgData name="GOLDBERG, Jacob" userId="d2b6e786-4ff3-4b5a-8479-3d986a490105" providerId="ADAL" clId="{AC8E8EDC-0822-4674-ACAB-709E53251DFA}" dt="2024-08-13T12:36:04.583" v="18" actId="27636"/>
      <pc:docMkLst>
        <pc:docMk/>
      </pc:docMkLst>
      <pc:sldChg chg="modSp mod modAnim">
        <pc:chgData name="GOLDBERG, Jacob" userId="d2b6e786-4ff3-4b5a-8479-3d986a490105" providerId="ADAL" clId="{AC8E8EDC-0822-4674-ACAB-709E53251DFA}" dt="2024-08-13T12:36:04.583" v="18" actId="27636"/>
        <pc:sldMkLst>
          <pc:docMk/>
          <pc:sldMk cId="3310616612" sldId="3614"/>
        </pc:sldMkLst>
        <pc:spChg chg="mod">
          <ac:chgData name="GOLDBERG, Jacob" userId="d2b6e786-4ff3-4b5a-8479-3d986a490105" providerId="ADAL" clId="{AC8E8EDC-0822-4674-ACAB-709E53251DFA}" dt="2024-08-13T12:36:04.583" v="18" actId="27636"/>
          <ac:spMkLst>
            <pc:docMk/>
            <pc:sldMk cId="3310616612" sldId="3614"/>
            <ac:spMk id="3" creationId="{C14E1351-9242-E40B-66F6-2AEC5B554DF3}"/>
          </ac:spMkLst>
        </pc:spChg>
        <pc:spChg chg="mod">
          <ac:chgData name="GOLDBERG, Jacob" userId="d2b6e786-4ff3-4b5a-8479-3d986a490105" providerId="ADAL" clId="{AC8E8EDC-0822-4674-ACAB-709E53251DFA}" dt="2024-08-13T12:35:45.217" v="12" actId="20577"/>
          <ac:spMkLst>
            <pc:docMk/>
            <pc:sldMk cId="3310616612" sldId="3614"/>
            <ac:spMk id="8" creationId="{00000000-0000-0000-0000-000000000000}"/>
          </ac:spMkLst>
        </pc:spChg>
      </pc:sldChg>
      <pc:sldChg chg="modSp mod">
        <pc:chgData name="GOLDBERG, Jacob" userId="d2b6e786-4ff3-4b5a-8479-3d986a490105" providerId="ADAL" clId="{AC8E8EDC-0822-4674-ACAB-709E53251DFA}" dt="2024-08-13T12:30:50.816" v="8" actId="20577"/>
        <pc:sldMkLst>
          <pc:docMk/>
          <pc:sldMk cId="3503581630" sldId="2147471945"/>
        </pc:sldMkLst>
        <pc:spChg chg="mod">
          <ac:chgData name="GOLDBERG, Jacob" userId="d2b6e786-4ff3-4b5a-8479-3d986a490105" providerId="ADAL" clId="{AC8E8EDC-0822-4674-ACAB-709E53251DFA}" dt="2024-08-13T12:30:50.816" v="8" actId="20577"/>
          <ac:spMkLst>
            <pc:docMk/>
            <pc:sldMk cId="3503581630" sldId="2147471945"/>
            <ac:spMk id="51" creationId="{00000000-0000-0000-0000-000000000000}"/>
          </ac:spMkLst>
        </pc:spChg>
      </pc:sldChg>
    </pc:docChg>
  </pc:docChgLst>
  <pc:docChgLst>
    <pc:chgData name="BRICE, Pascal" userId="110d28ce-5747-4d87-bf16-73997ce30e5d" providerId="ADAL" clId="{7463CCA8-93DC-4F19-8B12-32C82EE508C6}"/>
    <pc:docChg chg="custSel modMainMaster">
      <pc:chgData name="BRICE, Pascal" userId="110d28ce-5747-4d87-bf16-73997ce30e5d" providerId="ADAL" clId="{7463CCA8-93DC-4F19-8B12-32C82EE508C6}" dt="2024-10-22T08:47:05.167" v="5" actId="14826"/>
      <pc:docMkLst>
        <pc:docMk/>
      </pc:docMkLst>
      <pc:sldMasterChg chg="modSp modSldLayout">
        <pc:chgData name="BRICE, Pascal" userId="110d28ce-5747-4d87-bf16-73997ce30e5d" providerId="ADAL" clId="{7463CCA8-93DC-4F19-8B12-32C82EE508C6}" dt="2024-10-22T08:47:05.167" v="5" actId="14826"/>
        <pc:sldMasterMkLst>
          <pc:docMk/>
          <pc:sldMasterMk cId="1415773443" sldId="2147483648"/>
        </pc:sldMasterMkLst>
        <pc:picChg chg="mod">
          <ac:chgData name="BRICE, Pascal" userId="110d28ce-5747-4d87-bf16-73997ce30e5d" providerId="ADAL" clId="{7463CCA8-93DC-4F19-8B12-32C82EE508C6}" dt="2024-10-22T08:45:43.724" v="0" actId="14826"/>
          <ac:picMkLst>
            <pc:docMk/>
            <pc:sldMasterMk cId="1415773443" sldId="2147483648"/>
            <ac:picMk id="13" creationId="{D7164AF5-AF27-CAA8-36A2-56372A6F1541}"/>
          </ac:picMkLst>
        </pc:picChg>
        <pc:sldLayoutChg chg="delSp mod">
          <pc:chgData name="BRICE, Pascal" userId="110d28ce-5747-4d87-bf16-73997ce30e5d" providerId="ADAL" clId="{7463CCA8-93DC-4F19-8B12-32C82EE508C6}" dt="2024-10-22T08:46:09.636" v="1" actId="478"/>
          <pc:sldLayoutMkLst>
            <pc:docMk/>
            <pc:sldMasterMk cId="1415773443" sldId="2147483648"/>
            <pc:sldLayoutMk cId="2053053294" sldId="2147483669"/>
          </pc:sldLayoutMkLst>
          <pc:picChg chg="del">
            <ac:chgData name="BRICE, Pascal" userId="110d28ce-5747-4d87-bf16-73997ce30e5d" providerId="ADAL" clId="{7463CCA8-93DC-4F19-8B12-32C82EE508C6}" dt="2024-10-22T08:46:09.636" v="1" actId="478"/>
            <ac:picMkLst>
              <pc:docMk/>
              <pc:sldMasterMk cId="1415773443" sldId="2147483648"/>
              <pc:sldLayoutMk cId="2053053294" sldId="2147483669"/>
              <ac:picMk id="9" creationId="{9F263B6D-8996-474F-BAA8-575C05E6660E}"/>
            </ac:picMkLst>
          </pc:picChg>
        </pc:sldLayoutChg>
        <pc:sldLayoutChg chg="modSp">
          <pc:chgData name="BRICE, Pascal" userId="110d28ce-5747-4d87-bf16-73997ce30e5d" providerId="ADAL" clId="{7463CCA8-93DC-4F19-8B12-32C82EE508C6}" dt="2024-10-22T08:46:39.795" v="2" actId="14826"/>
          <pc:sldLayoutMkLst>
            <pc:docMk/>
            <pc:sldMasterMk cId="1415773443" sldId="2147483648"/>
            <pc:sldLayoutMk cId="3038216306" sldId="2147483670"/>
          </pc:sldLayoutMkLst>
          <pc:picChg chg="mod">
            <ac:chgData name="BRICE, Pascal" userId="110d28ce-5747-4d87-bf16-73997ce30e5d" providerId="ADAL" clId="{7463CCA8-93DC-4F19-8B12-32C82EE508C6}" dt="2024-10-22T08:46:39.795" v="2" actId="14826"/>
            <ac:picMkLst>
              <pc:docMk/>
              <pc:sldMasterMk cId="1415773443" sldId="2147483648"/>
              <pc:sldLayoutMk cId="3038216306" sldId="2147483670"/>
              <ac:picMk id="9" creationId="{C31A47E6-021F-C944-BAE1-D55D61F608A4}"/>
            </ac:picMkLst>
          </pc:picChg>
        </pc:sldLayoutChg>
        <pc:sldLayoutChg chg="modSp">
          <pc:chgData name="BRICE, Pascal" userId="110d28ce-5747-4d87-bf16-73997ce30e5d" providerId="ADAL" clId="{7463CCA8-93DC-4F19-8B12-32C82EE508C6}" dt="2024-10-22T08:46:47.972" v="3" actId="14826"/>
          <pc:sldLayoutMkLst>
            <pc:docMk/>
            <pc:sldMasterMk cId="1415773443" sldId="2147483648"/>
            <pc:sldLayoutMk cId="239223990" sldId="2147483671"/>
          </pc:sldLayoutMkLst>
          <pc:picChg chg="mod">
            <ac:chgData name="BRICE, Pascal" userId="110d28ce-5747-4d87-bf16-73997ce30e5d" providerId="ADAL" clId="{7463CCA8-93DC-4F19-8B12-32C82EE508C6}" dt="2024-10-22T08:46:47.972" v="3" actId="14826"/>
            <ac:picMkLst>
              <pc:docMk/>
              <pc:sldMasterMk cId="1415773443" sldId="2147483648"/>
              <pc:sldLayoutMk cId="239223990" sldId="2147483671"/>
              <ac:picMk id="9" creationId="{2CE0C0D0-CCE0-8E4F-A363-BB316DFA39C4}"/>
            </ac:picMkLst>
          </pc:picChg>
        </pc:sldLayoutChg>
        <pc:sldLayoutChg chg="modSp">
          <pc:chgData name="BRICE, Pascal" userId="110d28ce-5747-4d87-bf16-73997ce30e5d" providerId="ADAL" clId="{7463CCA8-93DC-4F19-8B12-32C82EE508C6}" dt="2024-10-22T08:46:57.299" v="4" actId="14826"/>
          <pc:sldLayoutMkLst>
            <pc:docMk/>
            <pc:sldMasterMk cId="1415773443" sldId="2147483648"/>
            <pc:sldLayoutMk cId="1253905533" sldId="2147483678"/>
          </pc:sldLayoutMkLst>
          <pc:picChg chg="mod">
            <ac:chgData name="BRICE, Pascal" userId="110d28ce-5747-4d87-bf16-73997ce30e5d" providerId="ADAL" clId="{7463CCA8-93DC-4F19-8B12-32C82EE508C6}" dt="2024-10-22T08:46:57.299" v="4" actId="14826"/>
            <ac:picMkLst>
              <pc:docMk/>
              <pc:sldMasterMk cId="1415773443" sldId="2147483648"/>
              <pc:sldLayoutMk cId="1253905533" sldId="2147483678"/>
              <ac:picMk id="9" creationId="{0C9FB247-3197-0943-93E9-189420DEBDE5}"/>
            </ac:picMkLst>
          </pc:picChg>
        </pc:sldLayoutChg>
        <pc:sldLayoutChg chg="modSp">
          <pc:chgData name="BRICE, Pascal" userId="110d28ce-5747-4d87-bf16-73997ce30e5d" providerId="ADAL" clId="{7463CCA8-93DC-4F19-8B12-32C82EE508C6}" dt="2024-10-22T08:47:05.167" v="5" actId="14826"/>
          <pc:sldLayoutMkLst>
            <pc:docMk/>
            <pc:sldMasterMk cId="1415773443" sldId="2147483648"/>
            <pc:sldLayoutMk cId="2041484890" sldId="2147483681"/>
          </pc:sldLayoutMkLst>
          <pc:picChg chg="mod">
            <ac:chgData name="BRICE, Pascal" userId="110d28ce-5747-4d87-bf16-73997ce30e5d" providerId="ADAL" clId="{7463CCA8-93DC-4F19-8B12-32C82EE508C6}" dt="2024-10-22T08:47:05.167" v="5" actId="14826"/>
            <ac:picMkLst>
              <pc:docMk/>
              <pc:sldMasterMk cId="1415773443" sldId="2147483648"/>
              <pc:sldLayoutMk cId="2041484890" sldId="2147483681"/>
              <ac:picMk id="9" creationId="{A251DC5B-DFE6-E242-ACD8-A305694C9878}"/>
            </ac:picMkLst>
          </pc:picChg>
        </pc:sldLayoutChg>
      </pc:sldMasterChg>
    </pc:docChg>
  </pc:docChgLst>
  <pc:docChgLst>
    <pc:chgData name="GOLDBERG, Jacob" userId="d2b6e786-4ff3-4b5a-8479-3d986a490105" providerId="ADAL" clId="{7E88EADF-CE89-407B-86F6-A5D90CA2539A}"/>
    <pc:docChg chg="custSel modSld">
      <pc:chgData name="GOLDBERG, Jacob" userId="d2b6e786-4ff3-4b5a-8479-3d986a490105" providerId="ADAL" clId="{7E88EADF-CE89-407B-86F6-A5D90CA2539A}" dt="2024-05-08T11:59:05.155" v="154" actId="20577"/>
      <pc:docMkLst>
        <pc:docMk/>
      </pc:docMkLst>
      <pc:sldChg chg="modSp mod">
        <pc:chgData name="GOLDBERG, Jacob" userId="d2b6e786-4ff3-4b5a-8479-3d986a490105" providerId="ADAL" clId="{7E88EADF-CE89-407B-86F6-A5D90CA2539A}" dt="2024-05-08T11:37:05.532" v="13" actId="20577"/>
        <pc:sldMkLst>
          <pc:docMk/>
          <pc:sldMk cId="2658811620" sldId="3635"/>
        </pc:sldMkLst>
        <pc:spChg chg="mod">
          <ac:chgData name="GOLDBERG, Jacob" userId="d2b6e786-4ff3-4b5a-8479-3d986a490105" providerId="ADAL" clId="{7E88EADF-CE89-407B-86F6-A5D90CA2539A}" dt="2024-05-08T11:37:05.532" v="13" actId="20577"/>
          <ac:spMkLst>
            <pc:docMk/>
            <pc:sldMk cId="2658811620" sldId="3635"/>
            <ac:spMk id="3" creationId="{00000000-0000-0000-0000-000000000000}"/>
          </ac:spMkLst>
        </pc:spChg>
      </pc:sldChg>
      <pc:sldChg chg="modSp mod">
        <pc:chgData name="GOLDBERG, Jacob" userId="d2b6e786-4ff3-4b5a-8479-3d986a490105" providerId="ADAL" clId="{7E88EADF-CE89-407B-86F6-A5D90CA2539A}" dt="2024-05-08T11:47:50.938" v="145" actId="20577"/>
        <pc:sldMkLst>
          <pc:docMk/>
          <pc:sldMk cId="37478009" sldId="3637"/>
        </pc:sldMkLst>
        <pc:spChg chg="mod">
          <ac:chgData name="GOLDBERG, Jacob" userId="d2b6e786-4ff3-4b5a-8479-3d986a490105" providerId="ADAL" clId="{7E88EADF-CE89-407B-86F6-A5D90CA2539A}" dt="2024-05-08T11:47:50.938" v="145" actId="20577"/>
          <ac:spMkLst>
            <pc:docMk/>
            <pc:sldMk cId="37478009" sldId="3637"/>
            <ac:spMk id="5" creationId="{00000000-0000-0000-0000-000000000000}"/>
          </ac:spMkLst>
        </pc:spChg>
      </pc:sldChg>
      <pc:sldChg chg="modSp mod">
        <pc:chgData name="GOLDBERG, Jacob" userId="d2b6e786-4ff3-4b5a-8479-3d986a490105" providerId="ADAL" clId="{7E88EADF-CE89-407B-86F6-A5D90CA2539A}" dt="2024-05-08T11:45:21.232" v="137" actId="20577"/>
        <pc:sldMkLst>
          <pc:docMk/>
          <pc:sldMk cId="4036258952" sldId="3638"/>
        </pc:sldMkLst>
        <pc:spChg chg="mod">
          <ac:chgData name="GOLDBERG, Jacob" userId="d2b6e786-4ff3-4b5a-8479-3d986a490105" providerId="ADAL" clId="{7E88EADF-CE89-407B-86F6-A5D90CA2539A}" dt="2024-05-08T11:42:55.345" v="57" actId="207"/>
          <ac:spMkLst>
            <pc:docMk/>
            <pc:sldMk cId="4036258952" sldId="3638"/>
            <ac:spMk id="3" creationId="{00000000-0000-0000-0000-000000000000}"/>
          </ac:spMkLst>
        </pc:spChg>
        <pc:spChg chg="mod">
          <ac:chgData name="GOLDBERG, Jacob" userId="d2b6e786-4ff3-4b5a-8479-3d986a490105" providerId="ADAL" clId="{7E88EADF-CE89-407B-86F6-A5D90CA2539A}" dt="2024-05-08T11:45:21.232" v="137" actId="20577"/>
          <ac:spMkLst>
            <pc:docMk/>
            <pc:sldMk cId="4036258952" sldId="3638"/>
            <ac:spMk id="5" creationId="{BA4A896E-8BFE-39CD-F189-EF593D3CF72F}"/>
          </ac:spMkLst>
        </pc:spChg>
        <pc:spChg chg="mod">
          <ac:chgData name="GOLDBERG, Jacob" userId="d2b6e786-4ff3-4b5a-8479-3d986a490105" providerId="ADAL" clId="{7E88EADF-CE89-407B-86F6-A5D90CA2539A}" dt="2024-05-08T11:44:50.517" v="104" actId="20577"/>
          <ac:spMkLst>
            <pc:docMk/>
            <pc:sldMk cId="4036258952" sldId="3638"/>
            <ac:spMk id="12" creationId="{E1C30342-5D90-B4A8-CF85-8AA2C0AD2413}"/>
          </ac:spMkLst>
        </pc:spChg>
        <pc:spChg chg="mod">
          <ac:chgData name="GOLDBERG, Jacob" userId="d2b6e786-4ff3-4b5a-8479-3d986a490105" providerId="ADAL" clId="{7E88EADF-CE89-407B-86F6-A5D90CA2539A}" dt="2024-05-08T11:42:27.673" v="41" actId="1076"/>
          <ac:spMkLst>
            <pc:docMk/>
            <pc:sldMk cId="4036258952" sldId="3638"/>
            <ac:spMk id="14" creationId="{C1247080-45D0-C322-D49F-3F80EFFE2082}"/>
          </ac:spMkLst>
        </pc:spChg>
      </pc:sldChg>
      <pc:sldChg chg="modSp mod delCm">
        <pc:chgData name="GOLDBERG, Jacob" userId="d2b6e786-4ff3-4b5a-8479-3d986a490105" providerId="ADAL" clId="{7E88EADF-CE89-407B-86F6-A5D90CA2539A}" dt="2024-05-08T11:46:42.512" v="143" actId="20577"/>
        <pc:sldMkLst>
          <pc:docMk/>
          <pc:sldMk cId="2858750777" sldId="3640"/>
        </pc:sldMkLst>
        <pc:spChg chg="mod">
          <ac:chgData name="GOLDBERG, Jacob" userId="d2b6e786-4ff3-4b5a-8479-3d986a490105" providerId="ADAL" clId="{7E88EADF-CE89-407B-86F6-A5D90CA2539A}" dt="2024-05-08T11:45:48.335" v="138" actId="20577"/>
          <ac:spMkLst>
            <pc:docMk/>
            <pc:sldMk cId="2858750777" sldId="3640"/>
            <ac:spMk id="3" creationId="{00000000-0000-0000-0000-000000000000}"/>
          </ac:spMkLst>
        </pc:spChg>
        <pc:spChg chg="mod">
          <ac:chgData name="GOLDBERG, Jacob" userId="d2b6e786-4ff3-4b5a-8479-3d986a490105" providerId="ADAL" clId="{7E88EADF-CE89-407B-86F6-A5D90CA2539A}" dt="2024-05-08T11:46:42.512" v="143" actId="20577"/>
          <ac:spMkLst>
            <pc:docMk/>
            <pc:sldMk cId="2858750777" sldId="3640"/>
            <ac:spMk id="5" creationId="{00000000-0000-0000-0000-000000000000}"/>
          </ac:spMkLst>
        </pc:spChg>
      </pc:sldChg>
      <pc:sldChg chg="modSp mod delCm">
        <pc:chgData name="GOLDBERG, Jacob" userId="d2b6e786-4ff3-4b5a-8479-3d986a490105" providerId="ADAL" clId="{7E88EADF-CE89-407B-86F6-A5D90CA2539A}" dt="2024-05-08T11:58:11.685" v="153" actId="20577"/>
        <pc:sldMkLst>
          <pc:docMk/>
          <pc:sldMk cId="2292302637" sldId="3646"/>
        </pc:sldMkLst>
        <pc:spChg chg="mod">
          <ac:chgData name="GOLDBERG, Jacob" userId="d2b6e786-4ff3-4b5a-8479-3d986a490105" providerId="ADAL" clId="{7E88EADF-CE89-407B-86F6-A5D90CA2539A}" dt="2024-05-08T11:58:11.685" v="153" actId="20577"/>
          <ac:spMkLst>
            <pc:docMk/>
            <pc:sldMk cId="2292302637" sldId="3646"/>
            <ac:spMk id="3" creationId="{00000000-0000-0000-0000-000000000000}"/>
          </ac:spMkLst>
        </pc:spChg>
      </pc:sldChg>
      <pc:sldChg chg="modSp mod">
        <pc:chgData name="GOLDBERG, Jacob" userId="d2b6e786-4ff3-4b5a-8479-3d986a490105" providerId="ADAL" clId="{7E88EADF-CE89-407B-86F6-A5D90CA2539A}" dt="2024-05-08T11:59:05.155" v="154" actId="20577"/>
        <pc:sldMkLst>
          <pc:docMk/>
          <pc:sldMk cId="4046647266" sldId="3647"/>
        </pc:sldMkLst>
        <pc:spChg chg="mod">
          <ac:chgData name="GOLDBERG, Jacob" userId="d2b6e786-4ff3-4b5a-8479-3d986a490105" providerId="ADAL" clId="{7E88EADF-CE89-407B-86F6-A5D90CA2539A}" dt="2024-05-08T11:59:05.155" v="154" actId="20577"/>
          <ac:spMkLst>
            <pc:docMk/>
            <pc:sldMk cId="4046647266" sldId="3647"/>
            <ac:spMk id="3" creationId="{00000000-0000-0000-0000-000000000000}"/>
          </ac:spMkLst>
        </pc:spChg>
      </pc:sldChg>
    </pc:docChg>
  </pc:docChgLst>
  <pc:docChgLst>
    <pc:chgData name="GOLDBERG, Jacob" userId="d2b6e786-4ff3-4b5a-8479-3d986a490105" providerId="ADAL" clId="{51E3E2BB-C70E-438E-9B7F-9FEE3DB1F550}"/>
    <pc:docChg chg="custSel delSld modSld">
      <pc:chgData name="GOLDBERG, Jacob" userId="d2b6e786-4ff3-4b5a-8479-3d986a490105" providerId="ADAL" clId="{51E3E2BB-C70E-438E-9B7F-9FEE3DB1F550}" dt="2024-05-29T14:55:13.735" v="192" actId="20577"/>
      <pc:docMkLst>
        <pc:docMk/>
      </pc:docMkLst>
      <pc:sldChg chg="modSp mod">
        <pc:chgData name="GOLDBERG, Jacob" userId="d2b6e786-4ff3-4b5a-8479-3d986a490105" providerId="ADAL" clId="{51E3E2BB-C70E-438E-9B7F-9FEE3DB1F550}" dt="2024-05-29T14:19:58.612" v="94" actId="20577"/>
        <pc:sldMkLst>
          <pc:docMk/>
          <pc:sldMk cId="2858750777" sldId="3640"/>
        </pc:sldMkLst>
        <pc:spChg chg="mod">
          <ac:chgData name="GOLDBERG, Jacob" userId="d2b6e786-4ff3-4b5a-8479-3d986a490105" providerId="ADAL" clId="{51E3E2BB-C70E-438E-9B7F-9FEE3DB1F550}" dt="2024-05-29T14:19:58.612" v="94" actId="20577"/>
          <ac:spMkLst>
            <pc:docMk/>
            <pc:sldMk cId="2858750777" sldId="3640"/>
            <ac:spMk id="3" creationId="{00000000-0000-0000-0000-000000000000}"/>
          </ac:spMkLst>
        </pc:spChg>
        <pc:spChg chg="mod">
          <ac:chgData name="GOLDBERG, Jacob" userId="d2b6e786-4ff3-4b5a-8479-3d986a490105" providerId="ADAL" clId="{51E3E2BB-C70E-438E-9B7F-9FEE3DB1F550}" dt="2024-05-29T14:19:39.649" v="84" actId="20577"/>
          <ac:spMkLst>
            <pc:docMk/>
            <pc:sldMk cId="2858750777" sldId="3640"/>
            <ac:spMk id="5" creationId="{00000000-0000-0000-0000-000000000000}"/>
          </ac:spMkLst>
        </pc:spChg>
      </pc:sldChg>
      <pc:sldChg chg="delSp modSp mod">
        <pc:chgData name="GOLDBERG, Jacob" userId="d2b6e786-4ff3-4b5a-8479-3d986a490105" providerId="ADAL" clId="{51E3E2BB-C70E-438E-9B7F-9FEE3DB1F550}" dt="2024-05-29T14:21:06.831" v="97" actId="20577"/>
        <pc:sldMkLst>
          <pc:docMk/>
          <pc:sldMk cId="758695363" sldId="3645"/>
        </pc:sldMkLst>
        <pc:spChg chg="mod">
          <ac:chgData name="GOLDBERG, Jacob" userId="d2b6e786-4ff3-4b5a-8479-3d986a490105" providerId="ADAL" clId="{51E3E2BB-C70E-438E-9B7F-9FEE3DB1F550}" dt="2024-05-29T14:19:04.308" v="63" actId="20577"/>
          <ac:spMkLst>
            <pc:docMk/>
            <pc:sldMk cId="758695363" sldId="3645"/>
            <ac:spMk id="3" creationId="{00000000-0000-0000-0000-000000000000}"/>
          </ac:spMkLst>
        </pc:spChg>
        <pc:spChg chg="del mod">
          <ac:chgData name="GOLDBERG, Jacob" userId="d2b6e786-4ff3-4b5a-8479-3d986a490105" providerId="ADAL" clId="{51E3E2BB-C70E-438E-9B7F-9FEE3DB1F550}" dt="2024-05-29T14:21:02.437" v="96" actId="478"/>
          <ac:spMkLst>
            <pc:docMk/>
            <pc:sldMk cId="758695363" sldId="3645"/>
            <ac:spMk id="5" creationId="{00000000-0000-0000-0000-000000000000}"/>
          </ac:spMkLst>
        </pc:spChg>
        <pc:spChg chg="mod">
          <ac:chgData name="GOLDBERG, Jacob" userId="d2b6e786-4ff3-4b5a-8479-3d986a490105" providerId="ADAL" clId="{51E3E2BB-C70E-438E-9B7F-9FEE3DB1F550}" dt="2024-05-29T14:21:06.831" v="97" actId="20577"/>
          <ac:spMkLst>
            <pc:docMk/>
            <pc:sldMk cId="758695363" sldId="3645"/>
            <ac:spMk id="13" creationId="{23996E6D-FFD2-5F1A-EDCB-CBCB89897FE2}"/>
          </ac:spMkLst>
        </pc:spChg>
      </pc:sldChg>
      <pc:sldChg chg="delCm">
        <pc:chgData name="GOLDBERG, Jacob" userId="d2b6e786-4ff3-4b5a-8479-3d986a490105" providerId="ADAL" clId="{51E3E2BB-C70E-438E-9B7F-9FEE3DB1F550}" dt="2024-05-29T14:22:21.160" v="98" actId="1592"/>
        <pc:sldMkLst>
          <pc:docMk/>
          <pc:sldMk cId="2550676859" sldId="3648"/>
        </pc:sldMkLst>
      </pc:sldChg>
      <pc:sldChg chg="modSp mod">
        <pc:chgData name="GOLDBERG, Jacob" userId="d2b6e786-4ff3-4b5a-8479-3d986a490105" providerId="ADAL" clId="{51E3E2BB-C70E-438E-9B7F-9FEE3DB1F550}" dt="2024-05-29T14:24:04.417" v="101" actId="20577"/>
        <pc:sldMkLst>
          <pc:docMk/>
          <pc:sldMk cId="624492742" sldId="3650"/>
        </pc:sldMkLst>
        <pc:spChg chg="mod">
          <ac:chgData name="GOLDBERG, Jacob" userId="d2b6e786-4ff3-4b5a-8479-3d986a490105" providerId="ADAL" clId="{51E3E2BB-C70E-438E-9B7F-9FEE3DB1F550}" dt="2024-05-29T14:24:04.417" v="101" actId="20577"/>
          <ac:spMkLst>
            <pc:docMk/>
            <pc:sldMk cId="624492742" sldId="3650"/>
            <ac:spMk id="7" creationId="{00000000-0000-0000-0000-000000000000}"/>
          </ac:spMkLst>
        </pc:spChg>
      </pc:sldChg>
      <pc:sldChg chg="modSp mod delCm">
        <pc:chgData name="GOLDBERG, Jacob" userId="d2b6e786-4ff3-4b5a-8479-3d986a490105" providerId="ADAL" clId="{51E3E2BB-C70E-438E-9B7F-9FEE3DB1F550}" dt="2024-05-29T14:27:57.780" v="119" actId="20577"/>
        <pc:sldMkLst>
          <pc:docMk/>
          <pc:sldMk cId="254062045" sldId="3652"/>
        </pc:sldMkLst>
        <pc:spChg chg="mod">
          <ac:chgData name="GOLDBERG, Jacob" userId="d2b6e786-4ff3-4b5a-8479-3d986a490105" providerId="ADAL" clId="{51E3E2BB-C70E-438E-9B7F-9FEE3DB1F550}" dt="2024-05-29T14:27:57.780" v="119" actId="20577"/>
          <ac:spMkLst>
            <pc:docMk/>
            <pc:sldMk cId="254062045" sldId="3652"/>
            <ac:spMk id="7" creationId="{00000000-0000-0000-0000-000000000000}"/>
          </ac:spMkLst>
        </pc:spChg>
      </pc:sldChg>
      <pc:sldChg chg="modSp mod">
        <pc:chgData name="GOLDBERG, Jacob" userId="d2b6e786-4ff3-4b5a-8479-3d986a490105" providerId="ADAL" clId="{51E3E2BB-C70E-438E-9B7F-9FEE3DB1F550}" dt="2024-05-29T14:27:39.707" v="117" actId="20577"/>
        <pc:sldMkLst>
          <pc:docMk/>
          <pc:sldMk cId="3682829440" sldId="3653"/>
        </pc:sldMkLst>
        <pc:spChg chg="mod">
          <ac:chgData name="GOLDBERG, Jacob" userId="d2b6e786-4ff3-4b5a-8479-3d986a490105" providerId="ADAL" clId="{51E3E2BB-C70E-438E-9B7F-9FEE3DB1F550}" dt="2024-05-29T14:27:39.707" v="117" actId="20577"/>
          <ac:spMkLst>
            <pc:docMk/>
            <pc:sldMk cId="3682829440" sldId="3653"/>
            <ac:spMk id="7" creationId="{00000000-0000-0000-0000-000000000000}"/>
          </ac:spMkLst>
        </pc:spChg>
      </pc:sldChg>
      <pc:sldChg chg="delCm">
        <pc:chgData name="GOLDBERG, Jacob" userId="d2b6e786-4ff3-4b5a-8479-3d986a490105" providerId="ADAL" clId="{51E3E2BB-C70E-438E-9B7F-9FEE3DB1F550}" dt="2024-05-29T14:28:36.255" v="120" actId="1592"/>
        <pc:sldMkLst>
          <pc:docMk/>
          <pc:sldMk cId="1243338526" sldId="3655"/>
        </pc:sldMkLst>
      </pc:sldChg>
      <pc:sldChg chg="modSp mod delCm">
        <pc:chgData name="GOLDBERG, Jacob" userId="d2b6e786-4ff3-4b5a-8479-3d986a490105" providerId="ADAL" clId="{51E3E2BB-C70E-438E-9B7F-9FEE3DB1F550}" dt="2024-05-29T14:52:11.580" v="123" actId="1592"/>
        <pc:sldMkLst>
          <pc:docMk/>
          <pc:sldMk cId="1141918362" sldId="3656"/>
        </pc:sldMkLst>
        <pc:spChg chg="mod">
          <ac:chgData name="GOLDBERG, Jacob" userId="d2b6e786-4ff3-4b5a-8479-3d986a490105" providerId="ADAL" clId="{51E3E2BB-C70E-438E-9B7F-9FEE3DB1F550}" dt="2024-05-29T14:30:28.207" v="122" actId="20577"/>
          <ac:spMkLst>
            <pc:docMk/>
            <pc:sldMk cId="1141918362" sldId="3656"/>
            <ac:spMk id="7" creationId="{00000000-0000-0000-0000-000000000000}"/>
          </ac:spMkLst>
        </pc:spChg>
      </pc:sldChg>
      <pc:sldChg chg="modSp mod">
        <pc:chgData name="GOLDBERG, Jacob" userId="d2b6e786-4ff3-4b5a-8479-3d986a490105" providerId="ADAL" clId="{51E3E2BB-C70E-438E-9B7F-9FEE3DB1F550}" dt="2024-05-29T14:53:14.878" v="159" actId="20577"/>
        <pc:sldMkLst>
          <pc:docMk/>
          <pc:sldMk cId="2366309510" sldId="3659"/>
        </pc:sldMkLst>
        <pc:spChg chg="mod">
          <ac:chgData name="GOLDBERG, Jacob" userId="d2b6e786-4ff3-4b5a-8479-3d986a490105" providerId="ADAL" clId="{51E3E2BB-C70E-438E-9B7F-9FEE3DB1F550}" dt="2024-05-29T14:53:05.612" v="152" actId="20577"/>
          <ac:spMkLst>
            <pc:docMk/>
            <pc:sldMk cId="2366309510" sldId="3659"/>
            <ac:spMk id="3" creationId="{381F55C8-D8D0-D285-CEBD-9A070E153CEE}"/>
          </ac:spMkLst>
        </pc:spChg>
        <pc:spChg chg="mod">
          <ac:chgData name="GOLDBERG, Jacob" userId="d2b6e786-4ff3-4b5a-8479-3d986a490105" providerId="ADAL" clId="{51E3E2BB-C70E-438E-9B7F-9FEE3DB1F550}" dt="2024-05-29T14:53:14.878" v="159" actId="20577"/>
          <ac:spMkLst>
            <pc:docMk/>
            <pc:sldMk cId="2366309510" sldId="3659"/>
            <ac:spMk id="7" creationId="{00000000-0000-0000-0000-000000000000}"/>
          </ac:spMkLst>
        </pc:spChg>
      </pc:sldChg>
      <pc:sldChg chg="modSp mod">
        <pc:chgData name="GOLDBERG, Jacob" userId="d2b6e786-4ff3-4b5a-8479-3d986a490105" providerId="ADAL" clId="{51E3E2BB-C70E-438E-9B7F-9FEE3DB1F550}" dt="2024-05-29T14:54:27.928" v="164" actId="20577"/>
        <pc:sldMkLst>
          <pc:docMk/>
          <pc:sldMk cId="817283981" sldId="3662"/>
        </pc:sldMkLst>
        <pc:spChg chg="mod">
          <ac:chgData name="GOLDBERG, Jacob" userId="d2b6e786-4ff3-4b5a-8479-3d986a490105" providerId="ADAL" clId="{51E3E2BB-C70E-438E-9B7F-9FEE3DB1F550}" dt="2024-05-29T14:54:27.928" v="164" actId="20577"/>
          <ac:spMkLst>
            <pc:docMk/>
            <pc:sldMk cId="817283981" sldId="3662"/>
            <ac:spMk id="5" creationId="{00000000-0000-0000-0000-000000000000}"/>
          </ac:spMkLst>
        </pc:spChg>
      </pc:sldChg>
      <pc:sldChg chg="modSp mod">
        <pc:chgData name="GOLDBERG, Jacob" userId="d2b6e786-4ff3-4b5a-8479-3d986a490105" providerId="ADAL" clId="{51E3E2BB-C70E-438E-9B7F-9FEE3DB1F550}" dt="2024-05-29T14:55:13.735" v="192" actId="20577"/>
        <pc:sldMkLst>
          <pc:docMk/>
          <pc:sldMk cId="1343054563" sldId="3665"/>
        </pc:sldMkLst>
        <pc:spChg chg="mod">
          <ac:chgData name="GOLDBERG, Jacob" userId="d2b6e786-4ff3-4b5a-8479-3d986a490105" providerId="ADAL" clId="{51E3E2BB-C70E-438E-9B7F-9FEE3DB1F550}" dt="2024-05-29T14:55:13.735" v="192" actId="20577"/>
          <ac:spMkLst>
            <pc:docMk/>
            <pc:sldMk cId="1343054563" sldId="3665"/>
            <ac:spMk id="3" creationId="{927F1F79-BE11-C0D7-06FF-99818EEAC8CE}"/>
          </ac:spMkLst>
        </pc:spChg>
      </pc:sldChg>
      <pc:sldChg chg="del">
        <pc:chgData name="GOLDBERG, Jacob" userId="d2b6e786-4ff3-4b5a-8479-3d986a490105" providerId="ADAL" clId="{51E3E2BB-C70E-438E-9B7F-9FEE3DB1F550}" dt="2024-05-29T14:23:18.839" v="99" actId="2696"/>
        <pc:sldMkLst>
          <pc:docMk/>
          <pc:sldMk cId="4217223263" sldId="2147471941"/>
        </pc:sldMkLst>
      </pc:sldChg>
      <pc:sldChg chg="del">
        <pc:chgData name="GOLDBERG, Jacob" userId="d2b6e786-4ff3-4b5a-8479-3d986a490105" providerId="ADAL" clId="{51E3E2BB-C70E-438E-9B7F-9FEE3DB1F550}" dt="2024-05-29T14:52:53.973" v="124" actId="2696"/>
        <pc:sldMkLst>
          <pc:docMk/>
          <pc:sldMk cId="1478596241" sldId="214747194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4-20T09:23:03.639" idx="10">
    <p:pos x="1394" y="2823"/>
    <p:text/>
    <p:extLst>
      <p:ext uri="{C676402C-5697-4E1C-873F-D02D1690AC5C}">
        <p15:threadingInfo xmlns:p15="http://schemas.microsoft.com/office/powerpoint/2012/main" timeZoneBias="-120"/>
      </p:ext>
    </p:extLst>
  </p:cm>
  <p:cm authorId="1" dt="2023-04-20T09:23:23.450" idx="11">
    <p:pos x="1394" y="2919"/>
    <p:text>Cas clinique 3 : réexaminer l’éventualité d’une rhabdomyolyse avec une CK normale et une légère augmentation de la créatinine (250 µmol/l)</p:text>
    <p:extLst>
      <p:ext uri="{C676402C-5697-4E1C-873F-D02D1690AC5C}">
        <p15:threadingInfo xmlns:p15="http://schemas.microsoft.com/office/powerpoint/2012/main" timeZoneBias="-120">
          <p15:parentCm authorId="1" idx="10"/>
        </p15:threadingInfo>
      </p:ext>
    </p:extLst>
  </p:cm>
  <p:cm authorId="1" dt="2023-04-20T09:23:42.482" idx="12">
    <p:pos x="1394" y="3015"/>
    <p:text>Elle est bien présente</p:text>
    <p:extLst>
      <p:ext uri="{C676402C-5697-4E1C-873F-D02D1690AC5C}">
        <p15:threadingInfo xmlns:p15="http://schemas.microsoft.com/office/powerpoint/2012/main" timeZoneBias="-120">
          <p15:parentCm authorId="1" idx="10"/>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b="0" i="0">
                <a:latin typeface="Arial" panose="020B0604020202020204" pitchFamily="34" charset="0"/>
              </a:defRPr>
            </a:lvl1pPr>
          </a:lstStyle>
          <a:p>
            <a:fld id="{67B25686-C135-714D-ADAE-A031C4BC0204}" type="datetimeFigureOut">
              <a:rPr lang="fr-FR" smtClean="0"/>
              <a:pPr/>
              <a:t>22/10/2024</a:t>
            </a:fld>
            <a:endParaRPr lang="fr-FR"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2385B747-18E9-E746-A276-B387773C2AC8}" type="slidenum">
              <a:rPr lang="fr-FR" smtClean="0"/>
              <a:pPr/>
              <a:t>‹#›</a:t>
            </a:fld>
            <a:endParaRPr lang="fr-FR" dirty="0"/>
          </a:p>
        </p:txBody>
      </p:sp>
    </p:spTree>
    <p:extLst>
      <p:ext uri="{BB962C8B-B14F-4D97-AF65-F5344CB8AC3E}">
        <p14:creationId xmlns:p14="http://schemas.microsoft.com/office/powerpoint/2010/main" val="193377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5"/>
          </p:nvPr>
        </p:nvSpPr>
        <p:spPr/>
        <p:txBody>
          <a:bodyPr rtlCol="0"/>
          <a:lstStyle/>
          <a:p>
            <a:pPr algn="l" rtl="0"/>
            <a:fld id="{DD62D978-1343-8041-8A8E-721480692BBD}" type="slidenum">
              <a:rPr lang="fr-FR" smtClean="0"/>
              <a:t>1</a:t>
            </a:fld>
            <a:endParaRPr lang="fr-FR" dirty="0"/>
          </a:p>
        </p:txBody>
      </p:sp>
    </p:spTree>
    <p:extLst>
      <p:ext uri="{BB962C8B-B14F-4D97-AF65-F5344CB8AC3E}">
        <p14:creationId xmlns:p14="http://schemas.microsoft.com/office/powerpoint/2010/main" val="2421948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55528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8636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01896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algn="l" rtl="0">
              <a:buFont typeface="Wingdings" panose="05000000000000000000" pitchFamily="2" charset="2"/>
              <a:buNone/>
            </a:pPr>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29395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28407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74436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53729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957900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90837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71228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04627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859635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087680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84008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87521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42739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91992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81916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12452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06783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algn="l" rtl="0"/>
            <a:r>
              <a:rPr lang="fr-FR" b="0" i="0" u="none" baseline="0" dirty="0"/>
              <a:t> </a:t>
            </a:r>
            <a:endParaRPr lang="fr-FR" dirty="0"/>
          </a:p>
        </p:txBody>
      </p:sp>
      <p:sp>
        <p:nvSpPr>
          <p:cNvPr id="4" name="Slide Number Placeholder 3"/>
          <p:cNvSpPr>
            <a:spLocks noGrp="1"/>
          </p:cNvSpPr>
          <p:nvPr>
            <p:ph type="sldNum" sz="quarter" idx="10"/>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5F84E6A9-2290-4A38-9FBA-6DCB53A8D1A5}" type="slidenum">
              <a:rPr kumimoji="0" lang="fr-FR" sz="1200" u="none" strike="noStrike" kern="1200" cap="none" spc="0" normalizeH="0" baseline="0" smtClean="0">
                <a:ln>
                  <a:noFill/>
                </a:ln>
                <a:solidFill>
                  <a:prstClr val="black"/>
                </a:solidFill>
                <a:effectLst/>
                <a:uLnTx/>
                <a:uFillTx/>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da-DK" sz="1200" u="none" strike="noStrike" kern="120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49164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81914" y="1371603"/>
            <a:ext cx="5638800" cy="2170975"/>
          </a:xfrm>
        </p:spPr>
        <p:txBody>
          <a:bodyPr anchor="b" anchorCtr="0">
            <a:normAutofit/>
          </a:bodyPr>
          <a:lstStyle>
            <a:lvl1pPr algn="l">
              <a:defRPr sz="4800">
                <a:solidFill>
                  <a:schemeClr val="bg1"/>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81914" y="366996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Google Shape;16;p20">
            <a:extLst>
              <a:ext uri="{FF2B5EF4-FFF2-40B4-BE49-F238E27FC236}">
                <a16:creationId xmlns:a16="http://schemas.microsoft.com/office/drawing/2014/main" id="{DC694ABE-754E-6A85-B64B-032784B02AFE}"/>
              </a:ext>
            </a:extLst>
          </p:cNvPr>
          <p:cNvSpPr txBox="1">
            <a:spLocks noGrp="1"/>
          </p:cNvSpPr>
          <p:nvPr>
            <p:ph type="sldNum" idx="4"/>
          </p:nvPr>
        </p:nvSpPr>
        <p:spPr>
          <a:xfrm>
            <a:off x="11461496" y="6246281"/>
            <a:ext cx="471038" cy="276959"/>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2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cxnSp>
        <p:nvCxnSpPr>
          <p:cNvPr id="5" name="Straight Connector 4">
            <a:extLst>
              <a:ext uri="{FF2B5EF4-FFF2-40B4-BE49-F238E27FC236}">
                <a16:creationId xmlns:a16="http://schemas.microsoft.com/office/drawing/2014/main" id="{94B31B52-257A-FF0E-677A-97501BF83B25}"/>
              </a:ext>
            </a:extLst>
          </p:cNvPr>
          <p:cNvCxnSpPr>
            <a:cxnSpLocks/>
          </p:cNvCxnSpPr>
          <p:nvPr userDrawn="1"/>
        </p:nvCxnSpPr>
        <p:spPr>
          <a:xfrm>
            <a:off x="457200" y="1371603"/>
            <a:ext cx="9564129"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94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_photo">
    <p:bg>
      <p:bgRef idx="1001">
        <a:schemeClr val="bg1"/>
      </p:bgRef>
    </p:bg>
    <p:spTree>
      <p:nvGrpSpPr>
        <p:cNvPr id="1" name=""/>
        <p:cNvGrpSpPr/>
        <p:nvPr/>
      </p:nvGrpSpPr>
      <p:grpSpPr>
        <a:xfrm>
          <a:off x="0" y="0"/>
          <a:ext cx="0" cy="0"/>
          <a:chOff x="0" y="0"/>
          <a:chExt cx="0" cy="0"/>
        </a:xfrm>
      </p:grpSpPr>
      <p:grpSp>
        <p:nvGrpSpPr>
          <p:cNvPr id="15" name="Google Shape;7;p20">
            <a:extLst>
              <a:ext uri="{FF2B5EF4-FFF2-40B4-BE49-F238E27FC236}">
                <a16:creationId xmlns:a16="http://schemas.microsoft.com/office/drawing/2014/main" id="{F074E73C-2A1B-07C6-CFB9-FB5484A4F0F5}"/>
              </a:ext>
            </a:extLst>
          </p:cNvPr>
          <p:cNvGrpSpPr/>
          <p:nvPr userDrawn="1"/>
        </p:nvGrpSpPr>
        <p:grpSpPr>
          <a:xfrm>
            <a:off x="9111943" y="6027053"/>
            <a:ext cx="2424115" cy="569667"/>
            <a:chOff x="-4" y="0"/>
            <a:chExt cx="2424114" cy="569666"/>
          </a:xfrm>
        </p:grpSpPr>
        <p:sp>
          <p:nvSpPr>
            <p:cNvPr id="16" name="Google Shape;8;p20">
              <a:extLst>
                <a:ext uri="{FF2B5EF4-FFF2-40B4-BE49-F238E27FC236}">
                  <a16:creationId xmlns:a16="http://schemas.microsoft.com/office/drawing/2014/main" id="{85E667D8-FAE4-577B-CE79-EE1B163A3A33}"/>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7" name="Google Shape;9;p20">
              <a:extLst>
                <a:ext uri="{FF2B5EF4-FFF2-40B4-BE49-F238E27FC236}">
                  <a16:creationId xmlns:a16="http://schemas.microsoft.com/office/drawing/2014/main" id="{B41A21FC-0946-5A0D-D5C1-AD51FBB57777}"/>
                </a:ext>
              </a:extLst>
            </p:cNvPr>
            <p:cNvGrpSpPr/>
            <p:nvPr/>
          </p:nvGrpSpPr>
          <p:grpSpPr>
            <a:xfrm>
              <a:off x="-4" y="88038"/>
              <a:ext cx="2414516" cy="481628"/>
              <a:chOff x="-2" y="-1"/>
              <a:chExt cx="2414514" cy="481626"/>
            </a:xfrm>
          </p:grpSpPr>
          <p:sp>
            <p:nvSpPr>
              <p:cNvPr id="18" name="Google Shape;10;p20">
                <a:extLst>
                  <a:ext uri="{FF2B5EF4-FFF2-40B4-BE49-F238E27FC236}">
                    <a16:creationId xmlns:a16="http://schemas.microsoft.com/office/drawing/2014/main" id="{CFD88B78-4B75-9E06-75AC-93907D271785}"/>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9" name="Google Shape;11;p20">
                <a:extLst>
                  <a:ext uri="{FF2B5EF4-FFF2-40B4-BE49-F238E27FC236}">
                    <a16:creationId xmlns:a16="http://schemas.microsoft.com/office/drawing/2014/main" id="{F10AA3BE-2DB5-D7F4-0681-A97CBDABB96D}"/>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4" name="Picture Placeholder 3">
            <a:extLst>
              <a:ext uri="{FF2B5EF4-FFF2-40B4-BE49-F238E27FC236}">
                <a16:creationId xmlns:a16="http://schemas.microsoft.com/office/drawing/2014/main" id="{1CA376D9-E4B2-BD0A-E9EA-8A4949093E26}"/>
              </a:ext>
            </a:extLst>
          </p:cNvPr>
          <p:cNvSpPr>
            <a:spLocks noGrp="1"/>
          </p:cNvSpPr>
          <p:nvPr>
            <p:ph type="pic" sz="quarter" idx="13"/>
          </p:nvPr>
        </p:nvSpPr>
        <p:spPr>
          <a:xfrm>
            <a:off x="0" y="0"/>
            <a:ext cx="12192000" cy="6858000"/>
          </a:xfrm>
        </p:spPr>
        <p:txBody>
          <a:bodyPr/>
          <a:lstStyle/>
          <a:p>
            <a:endParaRPr lang="en-FR"/>
          </a:p>
        </p:txBody>
      </p:sp>
      <p:sp>
        <p:nvSpPr>
          <p:cNvPr id="5" name="Oval 4">
            <a:extLst>
              <a:ext uri="{FF2B5EF4-FFF2-40B4-BE49-F238E27FC236}">
                <a16:creationId xmlns:a16="http://schemas.microsoft.com/office/drawing/2014/main" id="{D781E281-A601-36AE-AE89-5E6C6FF6ABAA}"/>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9492C225-5CA7-E545-A1CF-C6769959CA8C}"/>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05305329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6000">
                <a:solidFill>
                  <a:schemeClr val="bg1"/>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a:srcRect/>
          <a:stretch/>
        </p:blipFill>
        <p:spPr>
          <a:xfrm>
            <a:off x="457203" y="6048139"/>
            <a:ext cx="1828798" cy="462346"/>
          </a:xfrm>
          <a:prstGeom prst="rect">
            <a:avLst/>
          </a:prstGeom>
        </p:spPr>
      </p:pic>
      <p:grpSp>
        <p:nvGrpSpPr>
          <p:cNvPr id="3" name="Google Shape;7;p20">
            <a:extLst>
              <a:ext uri="{FF2B5EF4-FFF2-40B4-BE49-F238E27FC236}">
                <a16:creationId xmlns:a16="http://schemas.microsoft.com/office/drawing/2014/main" id="{D03EE777-8A00-0FC1-6981-CFD343C21A2A}"/>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7BAABCA0-53F9-E1AB-F50E-90B6D7AC5D98}"/>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0CE5751B-311B-0C44-EB3C-A523CF1F226B}"/>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61D1A2AC-B7BC-40BF-2308-CBCBB9601071}"/>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DFE80DA1-FD01-3B06-F96F-0393B963483E}"/>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190A1807-A95D-B03A-64C4-391A3B3FFF5B}"/>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5234382C-E9BC-1026-8252-85A9DC069FD8}"/>
              </a:ext>
            </a:extLst>
          </p:cNvPr>
          <p:cNvSpPr>
            <a:spLocks noGrp="1"/>
          </p:cNvSpPr>
          <p:nvPr>
            <p:ph type="sldNum" sz="quarter" idx="12"/>
          </p:nvPr>
        </p:nvSpPr>
        <p:spPr>
          <a:xfrm>
            <a:off x="11503048" y="626410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BFBF7C18-D462-FEF5-CC4E-409491A2B252}"/>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158908BB-AE49-4216-722C-243ED169CD3B}"/>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03821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6000">
                <a:solidFill>
                  <a:schemeClr val="bg1"/>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a:srcRect/>
          <a:stretch/>
        </p:blipFill>
        <p:spPr>
          <a:xfrm>
            <a:off x="457203" y="6048139"/>
            <a:ext cx="1828798" cy="462346"/>
          </a:xfrm>
          <a:prstGeom prst="rect">
            <a:avLst/>
          </a:prstGeom>
        </p:spPr>
      </p:pic>
      <p:grpSp>
        <p:nvGrpSpPr>
          <p:cNvPr id="3" name="Google Shape;7;p20">
            <a:extLst>
              <a:ext uri="{FF2B5EF4-FFF2-40B4-BE49-F238E27FC236}">
                <a16:creationId xmlns:a16="http://schemas.microsoft.com/office/drawing/2014/main" id="{51D1D9E2-1EA9-4447-512C-714F935A9200}"/>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F4F44D60-4D28-C61E-5884-FCA2B844CB0B}"/>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5811F819-7069-07C0-3095-1F8E0FF3D693}"/>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037C8A51-0A3D-EA91-41BF-315C3FC34868}"/>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29885FB6-896E-9BCC-95CF-C11FF6193932}"/>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520E3EEA-5EFD-2E07-D943-EAC1256B7638}"/>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7A96B3A1-40D4-7C82-BE6A-F449A48B6761}"/>
              </a:ext>
            </a:extLst>
          </p:cNvPr>
          <p:cNvSpPr>
            <a:spLocks noGrp="1"/>
          </p:cNvSpPr>
          <p:nvPr>
            <p:ph type="sldNum" sz="quarter" idx="12"/>
          </p:nvPr>
        </p:nvSpPr>
        <p:spPr>
          <a:xfrm>
            <a:off x="11503048" y="626410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B1F92FFE-A7AD-2DC5-F914-F57BD4B37016}"/>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49F3EBDA-5DD4-4001-2C6C-DA4899F385AE}"/>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3922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6000">
                <a:solidFill>
                  <a:schemeClr val="bg1"/>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a:srcRect/>
          <a:stretch/>
        </p:blipFill>
        <p:spPr>
          <a:xfrm>
            <a:off x="457203" y="6048139"/>
            <a:ext cx="1828798" cy="462346"/>
          </a:xfrm>
          <a:prstGeom prst="rect">
            <a:avLst/>
          </a:prstGeom>
        </p:spPr>
      </p:pic>
      <p:grpSp>
        <p:nvGrpSpPr>
          <p:cNvPr id="3" name="Google Shape;7;p20">
            <a:extLst>
              <a:ext uri="{FF2B5EF4-FFF2-40B4-BE49-F238E27FC236}">
                <a16:creationId xmlns:a16="http://schemas.microsoft.com/office/drawing/2014/main" id="{EFAA04C1-0A52-EB21-AD96-ACB87D1827D3}"/>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388BEA11-6BEF-1F8E-9214-779406AD3EC5}"/>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E1D8EAD1-FDE6-1722-4C34-7DBDEAE0B74C}"/>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DE3A5787-D7FF-F0F1-DA38-F3B6D088724F}"/>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DD00D678-D1C1-DE14-994B-3B1694F3B8BA}"/>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EBE0868C-E02D-F800-1E74-F1DD93278DCB}"/>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594AD936-61EA-E342-A6D1-9FD2DF1AE9C7}"/>
              </a:ext>
            </a:extLst>
          </p:cNvPr>
          <p:cNvSpPr>
            <a:spLocks noGrp="1"/>
          </p:cNvSpPr>
          <p:nvPr>
            <p:ph type="sldNum" sz="quarter" idx="12"/>
          </p:nvPr>
        </p:nvSpPr>
        <p:spPr>
          <a:xfrm>
            <a:off x="11503048" y="626410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51BD65CE-A8F2-EDD9-DD71-76F2BFFB7154}"/>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80ED6CB5-3EFC-84FA-77EC-01FDC1158ABD}"/>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253905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6000">
                <a:solidFill>
                  <a:schemeClr val="bg1"/>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a:srcRect/>
          <a:stretch/>
        </p:blipFill>
        <p:spPr>
          <a:xfrm>
            <a:off x="457203" y="6048139"/>
            <a:ext cx="1828798" cy="462346"/>
          </a:xfrm>
          <a:prstGeom prst="rect">
            <a:avLst/>
          </a:prstGeom>
        </p:spPr>
      </p:pic>
      <p:grpSp>
        <p:nvGrpSpPr>
          <p:cNvPr id="3" name="Google Shape;7;p20">
            <a:extLst>
              <a:ext uri="{FF2B5EF4-FFF2-40B4-BE49-F238E27FC236}">
                <a16:creationId xmlns:a16="http://schemas.microsoft.com/office/drawing/2014/main" id="{B9A1CFCB-BD7D-7A52-6292-D848723FA2D7}"/>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F4FA2553-F21C-85F4-7725-6E56B40A01C3}"/>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E630CF28-E97F-B1D2-C833-639AB7590A54}"/>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E1A99D48-E65C-E469-52FB-7AF722C3CD5B}"/>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C14C9DEA-2B70-F543-68CB-8DC6F022F6B9}"/>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60CAE6E4-C9D7-F5B5-A3AD-3F4EB911F457}"/>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3048" y="626410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82A57443-C20A-C317-5B45-5C15C99C9129}"/>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8" name="Google Shape;16;p20">
            <a:extLst>
              <a:ext uri="{FF2B5EF4-FFF2-40B4-BE49-F238E27FC236}">
                <a16:creationId xmlns:a16="http://schemas.microsoft.com/office/drawing/2014/main" id="{6AD6A3E2-0EFE-EE53-70A6-7C765A37853B}"/>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04148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6000">
                <a:solidFill>
                  <a:schemeClr val="bg1"/>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C1DCE0A9-C113-BFAC-3F5D-54B929667000}"/>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2AE7E822-9FA7-6BBB-6749-1F44B072200B}"/>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EFEE61A2-C523-4AD9-CBC1-D9974E65F39E}"/>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499C892F-3232-BF88-6193-10818A6915C7}"/>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E7360D6E-9830-EBE0-5101-5E9CA82BBAD0}"/>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1325FFEA-222E-2B75-73C3-EEF967819C02}"/>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46E8F23D-0DFB-9EB0-A6BE-1D0C9C4858F5}"/>
              </a:ext>
            </a:extLst>
          </p:cNvPr>
          <p:cNvSpPr>
            <a:spLocks noGrp="1"/>
          </p:cNvSpPr>
          <p:nvPr>
            <p:ph type="sldNum" sz="quarter" idx="12"/>
          </p:nvPr>
        </p:nvSpPr>
        <p:spPr>
          <a:xfrm>
            <a:off x="11503048" y="625394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05B7DD47-6A5E-7F86-7E4C-4DB936DD5792}"/>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85AC4125-0076-3959-1737-883DA9BE090D}"/>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3793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6000">
                <a:solidFill>
                  <a:schemeClr val="bg1"/>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44926866-5D23-9076-A8C2-D3F9C53ED6DF}"/>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B104E3E2-0CAE-D6E8-EE9C-3D1D2B630AAB}"/>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7" name="Google Shape;9;p20">
              <a:extLst>
                <a:ext uri="{FF2B5EF4-FFF2-40B4-BE49-F238E27FC236}">
                  <a16:creationId xmlns:a16="http://schemas.microsoft.com/office/drawing/2014/main" id="{35D71477-7839-E445-ACE0-19A2F0547435}"/>
                </a:ext>
              </a:extLst>
            </p:cNvPr>
            <p:cNvGrpSpPr/>
            <p:nvPr/>
          </p:nvGrpSpPr>
          <p:grpSpPr>
            <a:xfrm>
              <a:off x="-4" y="88038"/>
              <a:ext cx="2414516" cy="481628"/>
              <a:chOff x="-2" y="-1"/>
              <a:chExt cx="2414514" cy="481626"/>
            </a:xfrm>
          </p:grpSpPr>
          <p:sp>
            <p:nvSpPr>
              <p:cNvPr id="10" name="Google Shape;10;p20">
                <a:extLst>
                  <a:ext uri="{FF2B5EF4-FFF2-40B4-BE49-F238E27FC236}">
                    <a16:creationId xmlns:a16="http://schemas.microsoft.com/office/drawing/2014/main" id="{7C28AD0B-676E-61A5-D973-B1DCAEC76D86}"/>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B719EE15-B6D7-0C96-E25B-19764AE2E3F5}"/>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9B302CE1-9519-ACC7-B2BB-092D9C8D7218}"/>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398BD16C-053D-CD17-082A-8C7BF3AE0070}"/>
              </a:ext>
            </a:extLst>
          </p:cNvPr>
          <p:cNvSpPr>
            <a:spLocks noGrp="1"/>
          </p:cNvSpPr>
          <p:nvPr>
            <p:ph type="sldNum" sz="quarter" idx="12"/>
          </p:nvPr>
        </p:nvSpPr>
        <p:spPr>
          <a:xfrm>
            <a:off x="11503048" y="626410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7575A747-7FF9-9C7F-485E-643862A9CF8D}"/>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DA77C096-556C-6EBF-F3D1-4B1179080DC0}"/>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91867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6000">
                <a:solidFill>
                  <a:srgbClr val="00205C"/>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3" y="6000906"/>
            <a:ext cx="1828798" cy="556812"/>
          </a:xfrm>
          <a:prstGeom prst="rect">
            <a:avLst/>
          </a:prstGeom>
        </p:spPr>
      </p:pic>
      <p:grpSp>
        <p:nvGrpSpPr>
          <p:cNvPr id="3" name="Google Shape;7;p20">
            <a:extLst>
              <a:ext uri="{FF2B5EF4-FFF2-40B4-BE49-F238E27FC236}">
                <a16:creationId xmlns:a16="http://schemas.microsoft.com/office/drawing/2014/main" id="{066A89AF-526A-E6FA-BC6A-07334EB5AC09}"/>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611CD18F-C012-3618-BD83-D66B83764293}"/>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70E502BE-E578-C83B-B232-F876446970FB}"/>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9362C5A1-EF19-0CEA-7841-F3CE2AEE7421}"/>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5D7DC8BB-A9E3-5BE8-C153-97DF561E9913}"/>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E69F9854-9C63-DEBB-D80B-65462455F14A}"/>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746DC77F-9787-9D97-599B-5E90CE410D5A}"/>
              </a:ext>
            </a:extLst>
          </p:cNvPr>
          <p:cNvSpPr>
            <a:spLocks noGrp="1"/>
          </p:cNvSpPr>
          <p:nvPr>
            <p:ph type="sldNum" sz="quarter" idx="12"/>
          </p:nvPr>
        </p:nvSpPr>
        <p:spPr>
          <a:xfrm>
            <a:off x="11503048" y="625394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2482F94F-2CF9-0008-BD80-56BD0B849F21}"/>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266B8E2D-326E-C47A-18CD-8ED1170E53E4}"/>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646425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6000">
                <a:solidFill>
                  <a:srgbClr val="00205C"/>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3" name="Oval 12">
            <a:extLst>
              <a:ext uri="{FF2B5EF4-FFF2-40B4-BE49-F238E27FC236}">
                <a16:creationId xmlns:a16="http://schemas.microsoft.com/office/drawing/2014/main" id="{9A913371-0C7D-5EE8-EED4-06C3BE26A90B}"/>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786B96A1-C40F-0C51-83E0-B3E47B16AF68}"/>
              </a:ext>
            </a:extLst>
          </p:cNvPr>
          <p:cNvSpPr>
            <a:spLocks noGrp="1"/>
          </p:cNvSpPr>
          <p:nvPr>
            <p:ph type="sldNum" sz="quarter" idx="12"/>
          </p:nvPr>
        </p:nvSpPr>
        <p:spPr>
          <a:xfrm>
            <a:off x="11503048" y="625394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3" name="Oval 2">
            <a:extLst>
              <a:ext uri="{FF2B5EF4-FFF2-40B4-BE49-F238E27FC236}">
                <a16:creationId xmlns:a16="http://schemas.microsoft.com/office/drawing/2014/main" id="{8832DA24-7E90-4DAF-E7E5-C0D6EBCBDE3E}"/>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4" name="Google Shape;16;p20">
            <a:extLst>
              <a:ext uri="{FF2B5EF4-FFF2-40B4-BE49-F238E27FC236}">
                <a16:creationId xmlns:a16="http://schemas.microsoft.com/office/drawing/2014/main" id="{0EE851CF-0976-DA55-436D-9010600FF09F}"/>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23435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6000">
                <a:solidFill>
                  <a:srgbClr val="00205C"/>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3" name="Google Shape;7;p20">
            <a:extLst>
              <a:ext uri="{FF2B5EF4-FFF2-40B4-BE49-F238E27FC236}">
                <a16:creationId xmlns:a16="http://schemas.microsoft.com/office/drawing/2014/main" id="{1F0D2499-3DF3-F315-BC15-A0E4B459A511}"/>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0880ABDB-8DD0-DA6B-8BEC-7BD0DC2B77D8}"/>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EF242CCC-FCD9-88B3-529F-C1D20E26758E}"/>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70145AC7-6D77-BF52-4BC4-C7A6350D321A}"/>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BCE1C569-C492-CB35-FD73-CD20FADD38BA}"/>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CBED0F4F-29A3-D39F-93A0-A5811725D099}"/>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9DCF1A14-C3D6-E3E1-A52F-6C5CFA1100BE}"/>
              </a:ext>
            </a:extLst>
          </p:cNvPr>
          <p:cNvSpPr>
            <a:spLocks noGrp="1"/>
          </p:cNvSpPr>
          <p:nvPr>
            <p:ph type="sldNum" sz="quarter" idx="12"/>
          </p:nvPr>
        </p:nvSpPr>
        <p:spPr>
          <a:xfrm>
            <a:off x="11503048" y="625394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ED2D252C-056A-0C44-C1B0-0D18F8F6E275}"/>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F338F989-8AEA-C0FB-F25D-66E812F9CC53}"/>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3341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b" anchorCtr="0">
            <a:normAutofit/>
          </a:bodyPr>
          <a:lstStyle>
            <a:lvl1pPr algn="l">
              <a:defRPr sz="4800">
                <a:solidFill>
                  <a:schemeClr val="bg1"/>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5832389"/>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76187E1-8426-E89E-F79C-9A905AE92FC5}"/>
              </a:ext>
            </a:extLst>
          </p:cNvPr>
          <p:cNvSpPr/>
          <p:nvPr userDrawn="1"/>
        </p:nvSpPr>
        <p:spPr>
          <a:xfrm>
            <a:off x="10033687" y="49385"/>
            <a:ext cx="2158313" cy="3472287"/>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0" i="0">
              <a:latin typeface="Arial" panose="020B0604020202020204" pitchFamily="34" charset="0"/>
            </a:endParaRPr>
          </a:p>
        </p:txBody>
      </p:sp>
      <p:sp>
        <p:nvSpPr>
          <p:cNvPr id="8" name="Rectangle 7">
            <a:extLst>
              <a:ext uri="{FF2B5EF4-FFF2-40B4-BE49-F238E27FC236}">
                <a16:creationId xmlns:a16="http://schemas.microsoft.com/office/drawing/2014/main" id="{E6208DCD-BB20-7BBA-AB31-691F61F1A43F}"/>
              </a:ext>
            </a:extLst>
          </p:cNvPr>
          <p:cNvSpPr/>
          <p:nvPr userDrawn="1"/>
        </p:nvSpPr>
        <p:spPr>
          <a:xfrm>
            <a:off x="8960777" y="5899224"/>
            <a:ext cx="3231223" cy="909391"/>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0" i="0">
              <a:latin typeface="Arial" panose="020B0604020202020204" pitchFamily="34" charset="0"/>
            </a:endParaRPr>
          </a:p>
        </p:txBody>
      </p:sp>
      <p:grpSp>
        <p:nvGrpSpPr>
          <p:cNvPr id="10" name="Google Shape;7;p20">
            <a:extLst>
              <a:ext uri="{FF2B5EF4-FFF2-40B4-BE49-F238E27FC236}">
                <a16:creationId xmlns:a16="http://schemas.microsoft.com/office/drawing/2014/main" id="{55743CE1-873B-C27B-BA25-326A99BAE0F1}"/>
              </a:ext>
            </a:extLst>
          </p:cNvPr>
          <p:cNvGrpSpPr/>
          <p:nvPr userDrawn="1"/>
        </p:nvGrpSpPr>
        <p:grpSpPr>
          <a:xfrm>
            <a:off x="9111943" y="6027053"/>
            <a:ext cx="2424115" cy="569667"/>
            <a:chOff x="-4" y="0"/>
            <a:chExt cx="2424114" cy="569666"/>
          </a:xfrm>
        </p:grpSpPr>
        <p:sp>
          <p:nvSpPr>
            <p:cNvPr id="11" name="Google Shape;8;p20">
              <a:extLst>
                <a:ext uri="{FF2B5EF4-FFF2-40B4-BE49-F238E27FC236}">
                  <a16:creationId xmlns:a16="http://schemas.microsoft.com/office/drawing/2014/main" id="{410DE073-59B2-35AD-C412-CC7F901FFEF9}"/>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rgbClr val="1E7FB8"/>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12" name="Google Shape;9;p20">
              <a:extLst>
                <a:ext uri="{FF2B5EF4-FFF2-40B4-BE49-F238E27FC236}">
                  <a16:creationId xmlns:a16="http://schemas.microsoft.com/office/drawing/2014/main" id="{B0FD06A2-B49E-C8C3-0AAB-BD918BDE6DD1}"/>
                </a:ext>
              </a:extLst>
            </p:cNvPr>
            <p:cNvGrpSpPr/>
            <p:nvPr/>
          </p:nvGrpSpPr>
          <p:grpSpPr>
            <a:xfrm>
              <a:off x="-4" y="88038"/>
              <a:ext cx="2414516" cy="481628"/>
              <a:chOff x="-2" y="-1"/>
              <a:chExt cx="2414514" cy="481626"/>
            </a:xfrm>
          </p:grpSpPr>
          <p:sp>
            <p:nvSpPr>
              <p:cNvPr id="13" name="Google Shape;10;p20">
                <a:extLst>
                  <a:ext uri="{FF2B5EF4-FFF2-40B4-BE49-F238E27FC236}">
                    <a16:creationId xmlns:a16="http://schemas.microsoft.com/office/drawing/2014/main" id="{35D2EEDA-9DE9-E0A2-24E0-706B152C5C7E}"/>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rgbClr val="1E7FB8"/>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4" name="Google Shape;11;p20">
                <a:extLst>
                  <a:ext uri="{FF2B5EF4-FFF2-40B4-BE49-F238E27FC236}">
                    <a16:creationId xmlns:a16="http://schemas.microsoft.com/office/drawing/2014/main" id="{5D896986-A6A1-F1A0-43F1-BD7310AD28C8}"/>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rgbClr val="1E7FB8"/>
                    </a:solidFill>
                    <a:latin typeface="Leelawadee"/>
                    <a:ea typeface="Leelawadee"/>
                    <a:cs typeface="Leelawadee"/>
                    <a:sym typeface="Leelawadee"/>
                  </a:rPr>
                  <a:t>EMERGENCIES</a:t>
                </a:r>
                <a:endParaRPr lang="fr-F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grpSp>
      <p:sp>
        <p:nvSpPr>
          <p:cNvPr id="16" name="Oval 15">
            <a:extLst>
              <a:ext uri="{FF2B5EF4-FFF2-40B4-BE49-F238E27FC236}">
                <a16:creationId xmlns:a16="http://schemas.microsoft.com/office/drawing/2014/main" id="{84A17C66-CF60-4624-CDBB-A1162C7ECF28}"/>
              </a:ext>
            </a:extLst>
          </p:cNvPr>
          <p:cNvSpPr/>
          <p:nvPr userDrawn="1"/>
        </p:nvSpPr>
        <p:spPr>
          <a:xfrm>
            <a:off x="11600290" y="6305127"/>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7" name="Google Shape;16;p20">
            <a:extLst>
              <a:ext uri="{FF2B5EF4-FFF2-40B4-BE49-F238E27FC236}">
                <a16:creationId xmlns:a16="http://schemas.microsoft.com/office/drawing/2014/main" id="{5EAE02B3-AD2D-AFFC-DA06-AAB94F15A899}"/>
              </a:ext>
            </a:extLst>
          </p:cNvPr>
          <p:cNvSpPr txBox="1">
            <a:spLocks/>
          </p:cNvSpPr>
          <p:nvPr userDrawn="1"/>
        </p:nvSpPr>
        <p:spPr>
          <a:xfrm>
            <a:off x="11479386" y="6280928"/>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391455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4238786" cy="2743200"/>
          </a:xfrm>
        </p:spPr>
        <p:txBody>
          <a:bodyPr anchor="t" anchorCtr="0">
            <a:normAutofit/>
          </a:bodyPr>
          <a:lstStyle>
            <a:lvl1pPr>
              <a:defRPr sz="6000">
                <a:solidFill>
                  <a:srgbClr val="00205C"/>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3" name="Google Shape;7;p20">
            <a:extLst>
              <a:ext uri="{FF2B5EF4-FFF2-40B4-BE49-F238E27FC236}">
                <a16:creationId xmlns:a16="http://schemas.microsoft.com/office/drawing/2014/main" id="{FE477D02-83D5-F036-F61F-F1F200BDCEE5}"/>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C9E2FB57-673D-C56C-3A56-7E5997D3E658}"/>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173F0E86-C196-28CB-E511-CE6646B6475B}"/>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2C042557-8118-C638-3E93-4D29BAE59140}"/>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F5D1B29A-DB77-9BC5-796C-CA788558E543}"/>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607AD7AC-A73C-979B-2D2A-7848031DC0F1}"/>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C4159C7D-7458-DEF3-737C-B9296C6FAF24}"/>
              </a:ext>
            </a:extLst>
          </p:cNvPr>
          <p:cNvSpPr>
            <a:spLocks noGrp="1"/>
          </p:cNvSpPr>
          <p:nvPr>
            <p:ph type="sldNum" sz="quarter" idx="12"/>
          </p:nvPr>
        </p:nvSpPr>
        <p:spPr>
          <a:xfrm>
            <a:off x="11503048" y="625394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454A22E6-34D2-2646-722B-6DA782A2543C}"/>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498ACC55-5B8F-A87F-A4D0-3FC5A3F26D13}"/>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08616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4238786" cy="2743200"/>
          </a:xfrm>
        </p:spPr>
        <p:txBody>
          <a:bodyPr anchor="t" anchorCtr="0">
            <a:normAutofit/>
          </a:bodyPr>
          <a:lstStyle>
            <a:lvl1pPr>
              <a:defRPr sz="6000">
                <a:solidFill>
                  <a:srgbClr val="00205C"/>
                </a:solidFill>
              </a:defRPr>
            </a:lvl1pPr>
          </a:lstStyle>
          <a:p>
            <a:r>
              <a:rPr lang="fr-FR"/>
              <a:t>Click to edit Master title style</a:t>
            </a:r>
            <a:endParaRPr lang="fr-FR" dirty="0"/>
          </a:p>
        </p:txBody>
      </p: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57204" y="6000906"/>
            <a:ext cx="1828795" cy="556812"/>
          </a:xfrm>
          <a:prstGeom prst="rect">
            <a:avLst/>
          </a:prstGeom>
        </p:spPr>
      </p:pic>
      <p:grpSp>
        <p:nvGrpSpPr>
          <p:cNvPr id="3" name="Google Shape;7;p20">
            <a:extLst>
              <a:ext uri="{FF2B5EF4-FFF2-40B4-BE49-F238E27FC236}">
                <a16:creationId xmlns:a16="http://schemas.microsoft.com/office/drawing/2014/main" id="{2CE3E779-F039-0B0F-0EC1-49D6A7BE3CDF}"/>
              </a:ext>
            </a:extLst>
          </p:cNvPr>
          <p:cNvGrpSpPr/>
          <p:nvPr userDrawn="1"/>
        </p:nvGrpSpPr>
        <p:grpSpPr>
          <a:xfrm>
            <a:off x="9111943" y="6027053"/>
            <a:ext cx="2424115" cy="569667"/>
            <a:chOff x="-4" y="0"/>
            <a:chExt cx="2424114" cy="569666"/>
          </a:xfrm>
        </p:grpSpPr>
        <p:sp>
          <p:nvSpPr>
            <p:cNvPr id="4" name="Google Shape;8;p20">
              <a:extLst>
                <a:ext uri="{FF2B5EF4-FFF2-40B4-BE49-F238E27FC236}">
                  <a16:creationId xmlns:a16="http://schemas.microsoft.com/office/drawing/2014/main" id="{2E06BE3B-8882-653A-3D3D-7BFA5518968B}"/>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10" name="Google Shape;9;p20">
              <a:extLst>
                <a:ext uri="{FF2B5EF4-FFF2-40B4-BE49-F238E27FC236}">
                  <a16:creationId xmlns:a16="http://schemas.microsoft.com/office/drawing/2014/main" id="{C077FD8F-25F5-50F6-9F4F-60AA03EECDCD}"/>
                </a:ext>
              </a:extLst>
            </p:cNvPr>
            <p:cNvGrpSpPr/>
            <p:nvPr/>
          </p:nvGrpSpPr>
          <p:grpSpPr>
            <a:xfrm>
              <a:off x="-4" y="88038"/>
              <a:ext cx="2414516" cy="481628"/>
              <a:chOff x="-2" y="-1"/>
              <a:chExt cx="2414514" cy="481626"/>
            </a:xfrm>
          </p:grpSpPr>
          <p:sp>
            <p:nvSpPr>
              <p:cNvPr id="11" name="Google Shape;10;p20">
                <a:extLst>
                  <a:ext uri="{FF2B5EF4-FFF2-40B4-BE49-F238E27FC236}">
                    <a16:creationId xmlns:a16="http://schemas.microsoft.com/office/drawing/2014/main" id="{147E8594-C6C7-7830-5BA7-3B85D43066E1}"/>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2" name="Google Shape;11;p20">
                <a:extLst>
                  <a:ext uri="{FF2B5EF4-FFF2-40B4-BE49-F238E27FC236}">
                    <a16:creationId xmlns:a16="http://schemas.microsoft.com/office/drawing/2014/main" id="{F573A45C-336D-8B8F-FD4F-E790048841F3}"/>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sp>
        <p:nvSpPr>
          <p:cNvPr id="13" name="Oval 12">
            <a:extLst>
              <a:ext uri="{FF2B5EF4-FFF2-40B4-BE49-F238E27FC236}">
                <a16:creationId xmlns:a16="http://schemas.microsoft.com/office/drawing/2014/main" id="{BD56894A-3C67-DD90-C25A-3308507363A6}"/>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Slide Number Placeholder 5">
            <a:extLst>
              <a:ext uri="{FF2B5EF4-FFF2-40B4-BE49-F238E27FC236}">
                <a16:creationId xmlns:a16="http://schemas.microsoft.com/office/drawing/2014/main" id="{375A44FB-1B57-9D34-1258-58A41F58B010}"/>
              </a:ext>
            </a:extLst>
          </p:cNvPr>
          <p:cNvSpPr>
            <a:spLocks noGrp="1"/>
          </p:cNvSpPr>
          <p:nvPr>
            <p:ph type="sldNum" sz="quarter" idx="12"/>
          </p:nvPr>
        </p:nvSpPr>
        <p:spPr>
          <a:xfrm>
            <a:off x="11503048" y="6253940"/>
            <a:ext cx="380035" cy="261570"/>
          </a:xfrm>
          <a:prstGeom prst="rect">
            <a:avLst/>
          </a:prstGeom>
        </p:spPr>
        <p:txBody>
          <a:bodyPr/>
          <a:lstStyle>
            <a:lvl1pPr>
              <a:defRPr>
                <a:solidFill>
                  <a:schemeClr val="bg1"/>
                </a:solidFill>
              </a:defRPr>
            </a:lvl1pPr>
          </a:lstStyle>
          <a:p>
            <a:fld id="{714BF2E0-EE3B-6A4E-9FB9-82DE86E1F02F}" type="slidenum">
              <a:rPr lang="fr-FR" smtClean="0"/>
              <a:pPr/>
              <a:t>‹#›</a:t>
            </a:fld>
            <a:endParaRPr lang="fr-FR" dirty="0"/>
          </a:p>
        </p:txBody>
      </p:sp>
      <p:sp>
        <p:nvSpPr>
          <p:cNvPr id="5" name="Oval 4">
            <a:extLst>
              <a:ext uri="{FF2B5EF4-FFF2-40B4-BE49-F238E27FC236}">
                <a16:creationId xmlns:a16="http://schemas.microsoft.com/office/drawing/2014/main" id="{59BA62EF-30A0-B1D5-0B5A-DADDBD8B7A98}"/>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6" name="Google Shape;16;p20">
            <a:extLst>
              <a:ext uri="{FF2B5EF4-FFF2-40B4-BE49-F238E27FC236}">
                <a16:creationId xmlns:a16="http://schemas.microsoft.com/office/drawing/2014/main" id="{CDF9938F-97E1-7A7D-4311-26A712D36FA1}"/>
              </a:ext>
            </a:extLst>
          </p:cNvPr>
          <p:cNvSpPr txBox="1">
            <a:spLocks/>
          </p:cNvSpPr>
          <p:nvPr userDrawn="1"/>
        </p:nvSpPr>
        <p:spPr>
          <a:xfrm>
            <a:off x="11461496" y="6253975"/>
            <a:ext cx="471038" cy="261570"/>
          </a:xfrm>
          <a:prstGeom prst="rect">
            <a:avLst/>
          </a:prstGeom>
          <a:noFill/>
          <a:ln>
            <a:noFill/>
          </a:ln>
        </p:spPr>
        <p:txBody>
          <a:bodyPr spcFirstLastPara="1" wrap="square" lIns="45700" tIns="45700" rIns="45700" bIns="45700" anchor="ctr" anchorCtr="0">
            <a:spAutoFit/>
          </a:bodyPr>
          <a:lstStyle>
            <a:defPPr>
              <a:defRPr lang="en-US"/>
            </a:defPPr>
            <a:lvl1pPr marL="0" marR="0" lvl="0" indent="0" algn="ctr" defTabSz="914400" rtl="0" eaLnBrk="1" latinLnBrk="0" hangingPunct="1">
              <a:lnSpc>
                <a:spcPct val="100000"/>
              </a:lnSpc>
              <a:spcBef>
                <a:spcPts val="0"/>
              </a:spcBef>
              <a:spcAft>
                <a:spcPts val="0"/>
              </a:spcAft>
              <a:buClr>
                <a:srgbClr val="888888"/>
              </a:buClr>
              <a:buSzPts val="1200"/>
              <a:buFont typeface="Arial"/>
              <a:buNone/>
              <a:defRPr sz="1100" b="1" i="0" u="none" strike="noStrike" kern="1200"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888888"/>
              </a:buClr>
              <a:buSzPts val="1200"/>
              <a:buFont typeface="Arial"/>
              <a:buNone/>
              <a:defRPr sz="1200" b="0" i="0" u="none" strike="noStrike" kern="1200"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1113958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0" indent="0">
              <a:defRPr sz="4000">
                <a:solidFill>
                  <a:srgbClr val="009ADE"/>
                </a:solidFill>
              </a:defRPr>
            </a:lvl1pPr>
          </a:lstStyle>
          <a:p>
            <a:r>
              <a:rPr lang="fr-FR"/>
              <a:t>Click to edit Master </a:t>
            </a:r>
            <a:br>
              <a:rPr lang="fr-FR"/>
            </a:br>
            <a:r>
              <a:rPr lang="fr-FR"/>
              <a:t>title style</a:t>
            </a:r>
            <a:endParaRPr lang="fr-FR" dirty="0"/>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3619" y="6247601"/>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0" i="0">
                <a:solidFill>
                  <a:schemeClr val="bg1"/>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defRPr>
            </a:lvl2pPr>
          </a:lstStyle>
          <a:p>
            <a:pPr lvl="0"/>
            <a:r>
              <a:rPr lang="fr-FR"/>
              <a:t>CLICK TO EDIT MASTER TEXT STYLES</a:t>
            </a:r>
            <a:endParaRPr lang="fr-FR" dirty="0"/>
          </a:p>
        </p:txBody>
      </p:sp>
      <p:cxnSp>
        <p:nvCxnSpPr>
          <p:cNvPr id="3" name="Straight Connector 2">
            <a:extLst>
              <a:ext uri="{FF2B5EF4-FFF2-40B4-BE49-F238E27FC236}">
                <a16:creationId xmlns:a16="http://schemas.microsoft.com/office/drawing/2014/main" id="{D024566A-400A-A058-80D9-56050693BB5F}"/>
              </a:ext>
            </a:extLst>
          </p:cNvPr>
          <p:cNvCxnSpPr>
            <a:cxnSpLocks/>
          </p:cNvCxnSpPr>
          <p:nvPr userDrawn="1"/>
        </p:nvCxnSpPr>
        <p:spPr>
          <a:xfrm>
            <a:off x="371000" y="1383960"/>
            <a:ext cx="9662686" cy="0"/>
          </a:xfrm>
          <a:prstGeom prst="line">
            <a:avLst/>
          </a:prstGeom>
          <a:ln w="19050">
            <a:solidFill>
              <a:srgbClr val="99D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30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139590"/>
            <a:ext cx="9700351" cy="219810"/>
          </a:xfrm>
        </p:spPr>
        <p:txBody>
          <a:bodyPr anchor="t" anchorCtr="0">
            <a:normAutofit/>
          </a:bodyPr>
          <a:lstStyle>
            <a:lvl1pPr marL="0" indent="0">
              <a:defRPr sz="1400">
                <a:solidFill>
                  <a:schemeClr val="bg1"/>
                </a:solidFill>
              </a:defRPr>
            </a:lvl1pPr>
          </a:lstStyle>
          <a:p>
            <a:r>
              <a:rPr lang="fr-FR"/>
              <a:t>Click to edit Master title style</a:t>
            </a:r>
            <a:endParaRPr lang="fr-FR" dirty="0"/>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7164" y="6254216"/>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defRPr>
            </a:lvl2pPr>
          </a:lstStyle>
          <a:p>
            <a:pPr lvl="0"/>
            <a:r>
              <a:rPr lang="fr-FR"/>
              <a:t>Click to edit master text styles</a:t>
            </a:r>
            <a:endParaRPr lang="fr-FR" dirty="0"/>
          </a:p>
        </p:txBody>
      </p:sp>
    </p:spTree>
    <p:extLst>
      <p:ext uri="{BB962C8B-B14F-4D97-AF65-F5344CB8AC3E}">
        <p14:creationId xmlns:p14="http://schemas.microsoft.com/office/powerpoint/2010/main" val="344816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99D7DF">
            <a:alpha val="20000"/>
          </a:srgb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5245" y="6263206"/>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0" i="0">
                <a:solidFill>
                  <a:srgbClr val="00205C"/>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defRPr>
            </a:lvl2pPr>
          </a:lstStyle>
          <a:p>
            <a:pPr lvl="0"/>
            <a:r>
              <a:rPr lang="fr-FR"/>
              <a:t>CLICK TO EDIT MASTER TEXT STYLES</a:t>
            </a:r>
            <a:endParaRPr lang="fr-FR" dirty="0"/>
          </a:p>
        </p:txBody>
      </p:sp>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endParaRPr lang="en-US" dirty="0"/>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fr-FR" b="0" i="0" dirty="0">
                <a:solidFill>
                  <a:srgbClr val="00205C"/>
                </a:solidFill>
                <a:latin typeface="Arial" panose="020B0604020202020204" pitchFamily="34" charset="0"/>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a:solidFill>
                  <a:schemeClr val="bg1"/>
                </a:solidFill>
              </a:defRPr>
            </a:lvl2pPr>
          </a:lstStyle>
          <a:p>
            <a:pPr lvl="0"/>
            <a:r>
              <a:rPr lang="fr-FR"/>
              <a:t>Click to edit master text styles</a:t>
            </a:r>
            <a:endParaRPr lang="fr-FR" dirty="0"/>
          </a:p>
        </p:txBody>
      </p:sp>
    </p:spTree>
    <p:extLst>
      <p:ext uri="{BB962C8B-B14F-4D97-AF65-F5344CB8AC3E}">
        <p14:creationId xmlns:p14="http://schemas.microsoft.com/office/powerpoint/2010/main" val="68010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hasCustomPrompt="1"/>
          </p:nvPr>
        </p:nvSpPr>
        <p:spPr>
          <a:xfrm>
            <a:off x="457200" y="685800"/>
            <a:ext cx="9774195" cy="1004888"/>
          </a:xfrm>
        </p:spPr>
        <p:txBody>
          <a:bodyPr/>
          <a:lstStyle>
            <a:lvl1pPr>
              <a:defRPr>
                <a:solidFill>
                  <a:srgbClr val="00205C"/>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hasCustomPrompt="1"/>
          </p:nvPr>
        </p:nvSpPr>
        <p:spPr>
          <a:xfrm>
            <a:off x="457200" y="1825625"/>
            <a:ext cx="11277600" cy="4130332"/>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5245" y="6256879"/>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cxnSp>
        <p:nvCxnSpPr>
          <p:cNvPr id="4" name="Straight Connector 3">
            <a:extLst>
              <a:ext uri="{FF2B5EF4-FFF2-40B4-BE49-F238E27FC236}">
                <a16:creationId xmlns:a16="http://schemas.microsoft.com/office/drawing/2014/main" id="{97E1DCD1-2558-FD18-94C4-F6C15A7CD824}"/>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340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hasCustomPrompt="1"/>
          </p:nvPr>
        </p:nvSpPr>
        <p:spPr>
          <a:xfrm>
            <a:off x="457200" y="685800"/>
            <a:ext cx="9811265" cy="735607"/>
          </a:xfrm>
        </p:spPr>
        <p:txBody>
          <a:bodyPr/>
          <a:lstStyle>
            <a:lvl1pPr>
              <a:defRPr>
                <a:solidFill>
                  <a:srgbClr val="00205C"/>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hasCustomPrompt="1"/>
          </p:nvPr>
        </p:nvSpPr>
        <p:spPr>
          <a:xfrm>
            <a:off x="457199" y="4880537"/>
            <a:ext cx="3657600" cy="882921"/>
          </a:xfrm>
        </p:spPr>
        <p:txBody>
          <a:bodyPr>
            <a:normAutofit/>
          </a:bodyPr>
          <a:lstStyle>
            <a:lvl1pPr marL="0" indent="0">
              <a:buNone/>
              <a:defRPr sz="1200" b="0" i="0">
                <a:latin typeface="Arial" panose="020B0604020202020204" pitchFamily="34" charset="0"/>
              </a:defRPr>
            </a:lvl1pPr>
          </a:lstStyle>
          <a:p>
            <a:pPr lvl="0"/>
            <a:r>
              <a:rPr lang="fr-FR"/>
              <a:t>Click to edit Master text styles</a:t>
            </a:r>
            <a:endParaRPr lang="fr-FR" dirty="0"/>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7710" y="6250135"/>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endParaRPr lang="en-US" dirty="0"/>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endParaRPr lang="en-US" dirty="0"/>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endParaRPr lang="en-US" dirty="0"/>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hasCustomPrompt="1"/>
          </p:nvPr>
        </p:nvSpPr>
        <p:spPr>
          <a:xfrm>
            <a:off x="4267199" y="4880537"/>
            <a:ext cx="3657600" cy="882921"/>
          </a:xfrm>
        </p:spPr>
        <p:txBody>
          <a:bodyPr>
            <a:normAutofit/>
          </a:bodyPr>
          <a:lstStyle>
            <a:lvl1pPr marL="0" indent="0">
              <a:buNone/>
              <a:defRPr sz="1200" b="0" i="0">
                <a:latin typeface="Arial" panose="020B0604020202020204" pitchFamily="34" charset="0"/>
              </a:defRPr>
            </a:lvl1pPr>
          </a:lstStyle>
          <a:p>
            <a:pPr lvl="0"/>
            <a:r>
              <a:rPr lang="fr-FR"/>
              <a:t>Click to edit Master text styles</a:t>
            </a:r>
            <a:endParaRPr lang="fr-FR" dirty="0"/>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hasCustomPrompt="1"/>
          </p:nvPr>
        </p:nvSpPr>
        <p:spPr>
          <a:xfrm>
            <a:off x="8077199" y="4880537"/>
            <a:ext cx="3657600" cy="882921"/>
          </a:xfrm>
        </p:spPr>
        <p:txBody>
          <a:bodyPr>
            <a:normAutofit/>
          </a:bodyPr>
          <a:lstStyle>
            <a:lvl1pPr marL="0" indent="0">
              <a:buNone/>
              <a:defRPr sz="1200" b="0" i="0">
                <a:latin typeface="Arial" panose="020B0604020202020204" pitchFamily="34" charset="0"/>
              </a:defRPr>
            </a:lvl1pPr>
          </a:lstStyle>
          <a:p>
            <a:pPr lvl="0"/>
            <a:r>
              <a:rPr lang="fr-FR"/>
              <a:t>Click to edit Master text styles</a:t>
            </a:r>
            <a:endParaRPr lang="fr-FR" dirty="0"/>
          </a:p>
        </p:txBody>
      </p:sp>
    </p:spTree>
    <p:extLst>
      <p:ext uri="{BB962C8B-B14F-4D97-AF65-F5344CB8AC3E}">
        <p14:creationId xmlns:p14="http://schemas.microsoft.com/office/powerpoint/2010/main" val="4211128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hasCustomPrompt="1"/>
          </p:nvPr>
        </p:nvSpPr>
        <p:spPr>
          <a:xfrm>
            <a:off x="457200" y="685800"/>
            <a:ext cx="9774195" cy="1004888"/>
          </a:xfrm>
        </p:spPr>
        <p:txBody>
          <a:bodyPr/>
          <a:lstStyle>
            <a:lvl1pPr>
              <a:defRPr>
                <a:solidFill>
                  <a:srgbClr val="00205C"/>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hasCustomPrompt="1"/>
          </p:nvPr>
        </p:nvSpPr>
        <p:spPr>
          <a:xfrm>
            <a:off x="457200" y="1763840"/>
            <a:ext cx="7467600" cy="3952239"/>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1116" y="6250847"/>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hasCustomPrompt="1"/>
          </p:nvPr>
        </p:nvSpPr>
        <p:spPr>
          <a:xfrm>
            <a:off x="8077200" y="1767016"/>
            <a:ext cx="3657600" cy="3952239"/>
          </a:xfrm>
          <a:solidFill>
            <a:srgbClr val="295EA9"/>
          </a:solidFill>
        </p:spPr>
        <p:txBody>
          <a:bodyPr lIns="182880" tIns="182880" rIns="182880" bIns="182880">
            <a:normAutofit/>
          </a:bodyPr>
          <a:lstStyle>
            <a:lvl1pPr marL="0" indent="0">
              <a:buNone/>
              <a:defRPr sz="2000" b="1">
                <a:solidFill>
                  <a:srgbClr val="EBD6E4"/>
                </a:solidFill>
              </a:defRPr>
            </a:lvl1pPr>
            <a:lvl2pPr marL="457200" indent="0">
              <a:buNone/>
              <a:defRPr sz="2000">
                <a:solidFill>
                  <a:srgbClr val="E8F1FA"/>
                </a:solidFill>
              </a:defRPr>
            </a:lvl2pPr>
            <a:lvl3pPr marL="914400" indent="0">
              <a:buNone/>
              <a:defRPr sz="2000">
                <a:solidFill>
                  <a:srgbClr val="E8F1FA"/>
                </a:solidFill>
              </a:defRPr>
            </a:lvl3pPr>
            <a:lvl4pPr marL="1371600" indent="0">
              <a:buNone/>
              <a:defRPr sz="2000">
                <a:solidFill>
                  <a:srgbClr val="E8F1FA"/>
                </a:solidFill>
              </a:defRPr>
            </a:lvl4pPr>
            <a:lvl5pPr marL="1828800" indent="0">
              <a:buNone/>
              <a:defRPr sz="2000">
                <a:solidFill>
                  <a:srgbClr val="E8F1FA"/>
                </a:solidFil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Tree>
    <p:extLst>
      <p:ext uri="{BB962C8B-B14F-4D97-AF65-F5344CB8AC3E}">
        <p14:creationId xmlns:p14="http://schemas.microsoft.com/office/powerpoint/2010/main" val="3329050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hasCustomPrompt="1"/>
          </p:nvPr>
        </p:nvSpPr>
        <p:spPr>
          <a:xfrm>
            <a:off x="457200" y="685800"/>
            <a:ext cx="9811265" cy="1004888"/>
          </a:xfrm>
        </p:spPr>
        <p:txBody>
          <a:bodyPr/>
          <a:lstStyle>
            <a:lvl1pPr>
              <a:defRPr>
                <a:solidFill>
                  <a:srgbClr val="00205C"/>
                </a:solidFill>
              </a:defRPr>
            </a:lvl1pPr>
          </a:lstStyle>
          <a:p>
            <a:r>
              <a:rPr lang="fr-FR"/>
              <a:t>Click to edit Master title style</a:t>
            </a:r>
            <a:endParaRPr lang="fr-FR" dirty="0"/>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a:xfrm>
            <a:off x="11503046" y="6250847"/>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Tree>
    <p:extLst>
      <p:ext uri="{BB962C8B-B14F-4D97-AF65-F5344CB8AC3E}">
        <p14:creationId xmlns:p14="http://schemas.microsoft.com/office/powerpoint/2010/main" val="4091398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hasCustomPrompt="1"/>
          </p:nvPr>
        </p:nvSpPr>
        <p:spPr>
          <a:xfrm>
            <a:off x="457200" y="685799"/>
            <a:ext cx="11257005" cy="5047683"/>
          </a:xfrm>
        </p:spPr>
        <p:txBody>
          <a:bodyPr/>
          <a:lstStyle>
            <a:lvl1pPr>
              <a:defRPr>
                <a:solidFill>
                  <a:schemeClr val="bg1"/>
                </a:solidFill>
              </a:defRPr>
            </a:lvl1pPr>
          </a:lstStyle>
          <a:p>
            <a:r>
              <a:rPr lang="fr-FR"/>
              <a:t>Click to edit Master title style</a:t>
            </a:r>
            <a:endParaRPr lang="fr-FR" dirty="0"/>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a:xfrm>
            <a:off x="11511932" y="6269768"/>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cxnSp>
        <p:nvCxnSpPr>
          <p:cNvPr id="3" name="Straight Connector 2">
            <a:extLst>
              <a:ext uri="{FF2B5EF4-FFF2-40B4-BE49-F238E27FC236}">
                <a16:creationId xmlns:a16="http://schemas.microsoft.com/office/drawing/2014/main" id="{8608D465-B3DA-86A7-9740-9A19B4057619}"/>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93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808989"/>
            <a:ext cx="5638800" cy="2387600"/>
          </a:xfrm>
        </p:spPr>
        <p:txBody>
          <a:bodyPr anchor="t" anchorCtr="0">
            <a:normAutofit/>
          </a:bodyPr>
          <a:lstStyle>
            <a:lvl1pPr algn="l">
              <a:defRPr sz="4800">
                <a:solidFill>
                  <a:schemeClr val="bg1"/>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32397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Google Shape;16;p20">
            <a:extLst>
              <a:ext uri="{FF2B5EF4-FFF2-40B4-BE49-F238E27FC236}">
                <a16:creationId xmlns:a16="http://schemas.microsoft.com/office/drawing/2014/main" id="{C28519F9-DAFA-9CA2-9DC6-BF8516CFD494}"/>
              </a:ext>
            </a:extLst>
          </p:cNvPr>
          <p:cNvSpPr txBox="1">
            <a:spLocks noGrp="1"/>
          </p:cNvSpPr>
          <p:nvPr>
            <p:ph type="sldNum" idx="4"/>
          </p:nvPr>
        </p:nvSpPr>
        <p:spPr>
          <a:xfrm>
            <a:off x="11461496" y="6246281"/>
            <a:ext cx="471038" cy="276959"/>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2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cxnSp>
        <p:nvCxnSpPr>
          <p:cNvPr id="6" name="Straight Connector 5">
            <a:extLst>
              <a:ext uri="{FF2B5EF4-FFF2-40B4-BE49-F238E27FC236}">
                <a16:creationId xmlns:a16="http://schemas.microsoft.com/office/drawing/2014/main" id="{2DA6428E-8C7D-A1BD-F0C7-77C698712372}"/>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559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_light blu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hasCustomPrompt="1"/>
          </p:nvPr>
        </p:nvSpPr>
        <p:spPr>
          <a:xfrm>
            <a:off x="457200" y="766951"/>
            <a:ext cx="9885680" cy="894070"/>
          </a:xfrm>
        </p:spPr>
        <p:txBody>
          <a:bodyPr/>
          <a:lstStyle>
            <a:lvl1pPr>
              <a:defRPr>
                <a:solidFill>
                  <a:srgbClr val="00205C"/>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hasCustomPrompt="1"/>
          </p:nvPr>
        </p:nvSpPr>
        <p:spPr>
          <a:xfrm>
            <a:off x="457200" y="1747520"/>
            <a:ext cx="4572000" cy="3994130"/>
          </a:xfrm>
        </p:spPr>
        <p:txBody>
          <a:bodyPr>
            <a:normAutofit/>
          </a:bodyPr>
          <a:lstStyle>
            <a:lvl1pPr marL="0" indent="0">
              <a:buNone/>
              <a:defRPr sz="2000"/>
            </a:lvl1pPr>
            <a:lvl2pPr marL="180000" indent="-180000">
              <a:spcBef>
                <a:spcPts val="0"/>
              </a:spcBef>
              <a:buClr>
                <a:srgbClr val="009ADE"/>
              </a:buClr>
              <a:buFont typeface="Arial" panose="020B0604020202020204" pitchFamily="34" charset="0"/>
              <a:buChar char="•"/>
              <a:defRPr sz="1800"/>
            </a:lvl2pPr>
            <a:lvl3pPr marL="360000" indent="-180000">
              <a:spcBef>
                <a:spcPts val="0"/>
              </a:spcBef>
              <a:buClr>
                <a:srgbClr val="009ADE"/>
              </a:buClr>
              <a:buFont typeface="Arial" panose="020B0604020202020204" pitchFamily="34" charset="0"/>
              <a:buChar char="•"/>
              <a:defRPr sz="1800"/>
            </a:lvl3pPr>
            <a:lvl4pPr marL="540000" indent="-180000">
              <a:spcBef>
                <a:spcPts val="0"/>
              </a:spcBef>
              <a:buClr>
                <a:srgbClr val="009ADE"/>
              </a:buClr>
              <a:buFont typeface="Arial" panose="020B0604020202020204" pitchFamily="34" charset="0"/>
              <a:buChar char="•"/>
              <a:defRPr sz="1800"/>
            </a:lvl4pPr>
            <a:lvl5pPr marL="720000" indent="-180000">
              <a:spcBef>
                <a:spcPts val="0"/>
              </a:spcBef>
              <a:buClr>
                <a:srgbClr val="009ADE"/>
              </a:buClr>
              <a:buFont typeface="Arial" panose="020B0604020202020204" pitchFamily="34" charset="0"/>
              <a:buChar char="•"/>
              <a:defRPr sz="1800"/>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3048" y="6256880"/>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594135"/>
            <a:ext cx="9808897"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
        <p:nvSpPr>
          <p:cNvPr id="9" name="Media Placeholder 8">
            <a:extLst>
              <a:ext uri="{FF2B5EF4-FFF2-40B4-BE49-F238E27FC236}">
                <a16:creationId xmlns:a16="http://schemas.microsoft.com/office/drawing/2014/main" id="{F3B7C300-6D48-3601-D054-05274F33D74A}"/>
              </a:ext>
            </a:extLst>
          </p:cNvPr>
          <p:cNvSpPr>
            <a:spLocks noGrp="1"/>
          </p:cNvSpPr>
          <p:nvPr>
            <p:ph type="media" sz="quarter" idx="13"/>
          </p:nvPr>
        </p:nvSpPr>
        <p:spPr>
          <a:xfrm>
            <a:off x="5140325" y="1747520"/>
            <a:ext cx="6594475" cy="3994130"/>
          </a:xfrm>
        </p:spPr>
        <p:txBody>
          <a:bodyPr/>
          <a:lstStyle/>
          <a:p>
            <a:endParaRPr lang="en-FR"/>
          </a:p>
        </p:txBody>
      </p:sp>
    </p:spTree>
    <p:extLst>
      <p:ext uri="{BB962C8B-B14F-4D97-AF65-F5344CB8AC3E}">
        <p14:creationId xmlns:p14="http://schemas.microsoft.com/office/powerpoint/2010/main" val="3842993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hasCustomPrompt="1"/>
          </p:nvPr>
        </p:nvSpPr>
        <p:spPr>
          <a:xfrm>
            <a:off x="457200" y="685800"/>
            <a:ext cx="5486399" cy="1004888"/>
          </a:xfrm>
        </p:spPr>
        <p:txBody>
          <a:bodyPr/>
          <a:lstStyle>
            <a:lvl1pPr>
              <a:defRPr>
                <a:solidFill>
                  <a:srgbClr val="00205C"/>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hasCustomPrompt="1"/>
          </p:nvPr>
        </p:nvSpPr>
        <p:spPr>
          <a:xfrm>
            <a:off x="457200" y="2418894"/>
            <a:ext cx="5486398" cy="3351703"/>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hasCustomPrompt="1"/>
          </p:nvPr>
        </p:nvSpPr>
        <p:spPr>
          <a:xfrm>
            <a:off x="6248403" y="2418894"/>
            <a:ext cx="5486400" cy="3351703"/>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03048" y="6256880"/>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hasCustomPrompt="1"/>
          </p:nvPr>
        </p:nvSpPr>
        <p:spPr>
          <a:xfrm>
            <a:off x="457200" y="1767015"/>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hasCustomPrompt="1"/>
          </p:nvPr>
        </p:nvSpPr>
        <p:spPr>
          <a:xfrm>
            <a:off x="6248404" y="1767015"/>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cxnSp>
        <p:nvCxnSpPr>
          <p:cNvPr id="5" name="Straight Connector 4">
            <a:extLst>
              <a:ext uri="{FF2B5EF4-FFF2-40B4-BE49-F238E27FC236}">
                <a16:creationId xmlns:a16="http://schemas.microsoft.com/office/drawing/2014/main" id="{60B6A281-ACF2-DE32-B56E-C40A23F08B7A}"/>
              </a:ext>
            </a:extLst>
          </p:cNvPr>
          <p:cNvCxnSpPr>
            <a:cxnSpLocks/>
          </p:cNvCxnSpPr>
          <p:nvPr userDrawn="1"/>
        </p:nvCxnSpPr>
        <p:spPr>
          <a:xfrm>
            <a:off x="457200" y="594135"/>
            <a:ext cx="9808897"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45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hasCustomPrompt="1"/>
          </p:nvPr>
        </p:nvSpPr>
        <p:spPr>
          <a:xfrm>
            <a:off x="457200" y="685800"/>
            <a:ext cx="5486399" cy="1004888"/>
          </a:xfrm>
        </p:spPr>
        <p:txBody>
          <a:bodyPr/>
          <a:lstStyle>
            <a:lvl1pPr>
              <a:defRPr>
                <a:solidFill>
                  <a:srgbClr val="00205C"/>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hasCustomPrompt="1"/>
          </p:nvPr>
        </p:nvSpPr>
        <p:spPr>
          <a:xfrm>
            <a:off x="457200" y="2517751"/>
            <a:ext cx="5486398" cy="3192170"/>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hasCustomPrompt="1"/>
          </p:nvPr>
        </p:nvSpPr>
        <p:spPr>
          <a:xfrm>
            <a:off x="6248403" y="2517751"/>
            <a:ext cx="5486400" cy="3192170"/>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03048" y="6250847"/>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hasCustomPrompt="1"/>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hasCustomPrompt="1"/>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Tree>
    <p:extLst>
      <p:ext uri="{BB962C8B-B14F-4D97-AF65-F5344CB8AC3E}">
        <p14:creationId xmlns:p14="http://schemas.microsoft.com/office/powerpoint/2010/main" val="1271245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hasCustomPrompt="1"/>
          </p:nvPr>
        </p:nvSpPr>
        <p:spPr>
          <a:xfrm>
            <a:off x="457200" y="685800"/>
            <a:ext cx="5486399" cy="1004888"/>
          </a:xfrm>
        </p:spPr>
        <p:txBody>
          <a:bodyPr/>
          <a:lstStyle>
            <a:lvl1pPr>
              <a:defRPr>
                <a:solidFill>
                  <a:srgbClr val="00205C"/>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hasCustomPrompt="1"/>
          </p:nvPr>
        </p:nvSpPr>
        <p:spPr>
          <a:xfrm>
            <a:off x="457200" y="2517750"/>
            <a:ext cx="3657598" cy="3194099"/>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03048" y="6250849"/>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hasCustomPrompt="1"/>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hasCustomPrompt="1"/>
          </p:nvPr>
        </p:nvSpPr>
        <p:spPr>
          <a:xfrm>
            <a:off x="4269036" y="2517750"/>
            <a:ext cx="3657598" cy="3194099"/>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hasCustomPrompt="1"/>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hasCustomPrompt="1"/>
          </p:nvPr>
        </p:nvSpPr>
        <p:spPr>
          <a:xfrm>
            <a:off x="8069856" y="2517750"/>
            <a:ext cx="3657598" cy="3194099"/>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hasCustomPrompt="1"/>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Tree>
    <p:extLst>
      <p:ext uri="{BB962C8B-B14F-4D97-AF65-F5344CB8AC3E}">
        <p14:creationId xmlns:p14="http://schemas.microsoft.com/office/powerpoint/2010/main" val="4265306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hasCustomPrompt="1"/>
          </p:nvPr>
        </p:nvSpPr>
        <p:spPr>
          <a:xfrm>
            <a:off x="457200" y="685800"/>
            <a:ext cx="9774195" cy="745393"/>
          </a:xfrm>
        </p:spPr>
        <p:txBody>
          <a:bodyPr/>
          <a:lstStyle>
            <a:lvl1pPr>
              <a:defRPr>
                <a:solidFill>
                  <a:srgbClr val="00205C"/>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hasCustomPrompt="1"/>
          </p:nvPr>
        </p:nvSpPr>
        <p:spPr>
          <a:xfrm>
            <a:off x="457200" y="2258254"/>
            <a:ext cx="3657598" cy="3499991"/>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05243" y="6259077"/>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hasCustomPrompt="1"/>
          </p:nvPr>
        </p:nvSpPr>
        <p:spPr>
          <a:xfrm>
            <a:off x="457200" y="1569304"/>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hasCustomPrompt="1"/>
          </p:nvPr>
        </p:nvSpPr>
        <p:spPr>
          <a:xfrm>
            <a:off x="4269036" y="2258254"/>
            <a:ext cx="3657598" cy="3499991"/>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hasCustomPrompt="1"/>
          </p:nvPr>
        </p:nvSpPr>
        <p:spPr>
          <a:xfrm>
            <a:off x="4269036" y="1569304"/>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hasCustomPrompt="1"/>
          </p:nvPr>
        </p:nvSpPr>
        <p:spPr>
          <a:xfrm>
            <a:off x="8069856" y="2258254"/>
            <a:ext cx="3657598" cy="3499991"/>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hasCustomPrompt="1"/>
          </p:nvPr>
        </p:nvSpPr>
        <p:spPr>
          <a:xfrm>
            <a:off x="8069856" y="1569304"/>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Tree>
    <p:extLst>
      <p:ext uri="{BB962C8B-B14F-4D97-AF65-F5344CB8AC3E}">
        <p14:creationId xmlns:p14="http://schemas.microsoft.com/office/powerpoint/2010/main" val="495999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hasCustomPrompt="1"/>
          </p:nvPr>
        </p:nvSpPr>
        <p:spPr>
          <a:xfrm>
            <a:off x="457200" y="685800"/>
            <a:ext cx="9675341" cy="823902"/>
          </a:xfrm>
        </p:spPr>
        <p:txBody>
          <a:bodyPr/>
          <a:lstStyle>
            <a:lvl1pPr>
              <a:defRPr>
                <a:solidFill>
                  <a:schemeClr val="bg1"/>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hasCustomPrompt="1"/>
          </p:nvPr>
        </p:nvSpPr>
        <p:spPr>
          <a:xfrm>
            <a:off x="457200" y="2720554"/>
            <a:ext cx="5486400" cy="299187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hasCustomPrompt="1"/>
          </p:nvPr>
        </p:nvSpPr>
        <p:spPr>
          <a:xfrm>
            <a:off x="6245353" y="2699951"/>
            <a:ext cx="5486400" cy="30212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a:xfrm>
            <a:off x="11511929" y="6269768"/>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hasCustomPrompt="1"/>
          </p:nvPr>
        </p:nvSpPr>
        <p:spPr>
          <a:xfrm>
            <a:off x="457201" y="1647439"/>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hasCustomPrompt="1"/>
          </p:nvPr>
        </p:nvSpPr>
        <p:spPr>
          <a:xfrm>
            <a:off x="6248405" y="1647439"/>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cxnSp>
        <p:nvCxnSpPr>
          <p:cNvPr id="5" name="Straight Connector 4">
            <a:extLst>
              <a:ext uri="{FF2B5EF4-FFF2-40B4-BE49-F238E27FC236}">
                <a16:creationId xmlns:a16="http://schemas.microsoft.com/office/drawing/2014/main" id="{63DB2421-22B3-9A31-B775-2E52406D60D4}"/>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339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hasCustomPrompt="1"/>
          </p:nvPr>
        </p:nvSpPr>
        <p:spPr>
          <a:xfrm>
            <a:off x="457199" y="729050"/>
            <a:ext cx="9786551" cy="852142"/>
          </a:xfrm>
        </p:spPr>
        <p:txBody>
          <a:bodyPr/>
          <a:lstStyle>
            <a:lvl1pPr>
              <a:defRPr>
                <a:solidFill>
                  <a:schemeClr val="bg1"/>
                </a:solidFill>
              </a:defRPr>
            </a:lvl1pPr>
          </a:lstStyle>
          <a:p>
            <a:r>
              <a:rPr lang="fr-FR"/>
              <a:t>Click to edit Master title style</a:t>
            </a:r>
            <a:endParaRPr lang="fr-FR" dirty="0"/>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hasCustomPrompt="1"/>
          </p:nvPr>
        </p:nvSpPr>
        <p:spPr>
          <a:xfrm>
            <a:off x="457200" y="2408130"/>
            <a:ext cx="3657600" cy="3214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hasCustomPrompt="1"/>
          </p:nvPr>
        </p:nvSpPr>
        <p:spPr>
          <a:xfrm>
            <a:off x="4276221" y="2408130"/>
            <a:ext cx="3648578" cy="3214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a:xfrm>
            <a:off x="11511932" y="6255482"/>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hasCustomPrompt="1"/>
          </p:nvPr>
        </p:nvSpPr>
        <p:spPr>
          <a:xfrm>
            <a:off x="8061766" y="2408130"/>
            <a:ext cx="3648578" cy="32141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hasCustomPrompt="1"/>
          </p:nvPr>
        </p:nvSpPr>
        <p:spPr>
          <a:xfrm>
            <a:off x="4267199" y="1744838"/>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hasCustomPrompt="1"/>
          </p:nvPr>
        </p:nvSpPr>
        <p:spPr>
          <a:xfrm>
            <a:off x="457199" y="1764663"/>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hasCustomPrompt="1"/>
          </p:nvPr>
        </p:nvSpPr>
        <p:spPr>
          <a:xfrm>
            <a:off x="8077199" y="1764663"/>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Click to edit Master text styles</a:t>
            </a:r>
            <a:endParaRPr lang="fr-FR" dirty="0"/>
          </a:p>
        </p:txBody>
      </p:sp>
      <p:cxnSp>
        <p:nvCxnSpPr>
          <p:cNvPr id="3" name="Straight Connector 2">
            <a:extLst>
              <a:ext uri="{FF2B5EF4-FFF2-40B4-BE49-F238E27FC236}">
                <a16:creationId xmlns:a16="http://schemas.microsoft.com/office/drawing/2014/main" id="{2323233C-7893-A52F-7BBD-DF3B6EF8807E}"/>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554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1631091"/>
            <a:ext cx="7472081" cy="4043955"/>
          </a:xfrm>
          <a:prstGeom prst="rect">
            <a:avLst/>
          </a:prstGeom>
          <a:solidFill>
            <a:srgbClr val="99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1485297-9C41-6C4E-8A84-CACB42015762}"/>
              </a:ext>
            </a:extLst>
          </p:cNvPr>
          <p:cNvSpPr>
            <a:spLocks noGrp="1"/>
          </p:cNvSpPr>
          <p:nvPr>
            <p:ph type="title" hasCustomPrompt="1"/>
          </p:nvPr>
        </p:nvSpPr>
        <p:spPr>
          <a:xfrm>
            <a:off x="460435" y="685800"/>
            <a:ext cx="9808030" cy="839788"/>
          </a:xfrm>
        </p:spPr>
        <p:txBody>
          <a:bodyPr anchor="t" anchorCtr="0">
            <a:normAutofit/>
          </a:bodyPr>
          <a:lstStyle>
            <a:lvl1pPr>
              <a:defRPr sz="3200">
                <a:solidFill>
                  <a:srgbClr val="00205C"/>
                </a:solidFill>
              </a:defRPr>
            </a:lvl1pPr>
          </a:lstStyle>
          <a:p>
            <a:r>
              <a:rPr lang="fr-FR"/>
              <a:t>Click to edit Master title style</a:t>
            </a:r>
            <a:endParaRPr lang="fr-FR" dirty="0"/>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hasCustomPrompt="1"/>
          </p:nvPr>
        </p:nvSpPr>
        <p:spPr>
          <a:xfrm>
            <a:off x="457200" y="1655805"/>
            <a:ext cx="3335388" cy="4043952"/>
          </a:xfrm>
        </p:spPr>
        <p:txBody>
          <a:bodyPr anchor="t" anchorCtr="0">
            <a:normAutofit/>
          </a:bodyPr>
          <a:lstStyle>
            <a:lvl1pPr marL="0" indent="0">
              <a:spcBef>
                <a:spcPts val="0"/>
              </a:spcBef>
              <a:buFontTx/>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Click to edit Master text styles</a:t>
            </a:r>
            <a:endParaRPr lang="fr-FR" dirty="0"/>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a:xfrm>
            <a:off x="11501117" y="6250847"/>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Tree>
    <p:extLst>
      <p:ext uri="{BB962C8B-B14F-4D97-AF65-F5344CB8AC3E}">
        <p14:creationId xmlns:p14="http://schemas.microsoft.com/office/powerpoint/2010/main" val="1941698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917985-2E03-7CB0-27BF-AB9DC25849A6}"/>
              </a:ext>
            </a:extLst>
          </p:cNvPr>
          <p:cNvSpPr/>
          <p:nvPr userDrawn="1"/>
        </p:nvSpPr>
        <p:spPr>
          <a:xfrm>
            <a:off x="457201" y="457199"/>
            <a:ext cx="3978876" cy="383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0" i="0">
              <a:latin typeface="Arial" panose="020B0604020202020204" pitchFamily="34" charset="0"/>
            </a:endParaRPr>
          </a:p>
        </p:txBody>
      </p:sp>
      <p:sp>
        <p:nvSpPr>
          <p:cNvPr id="2" name="Title 1">
            <a:extLst>
              <a:ext uri="{FF2B5EF4-FFF2-40B4-BE49-F238E27FC236}">
                <a16:creationId xmlns:a16="http://schemas.microsoft.com/office/drawing/2014/main" id="{5D847DDD-7B22-4B4B-AF9B-229B49A9A4C0}"/>
              </a:ext>
            </a:extLst>
          </p:cNvPr>
          <p:cNvSpPr>
            <a:spLocks noGrp="1"/>
          </p:cNvSpPr>
          <p:nvPr>
            <p:ph type="title" hasCustomPrompt="1"/>
          </p:nvPr>
        </p:nvSpPr>
        <p:spPr>
          <a:xfrm>
            <a:off x="457200" y="685800"/>
            <a:ext cx="3337560" cy="857150"/>
          </a:xfrm>
        </p:spPr>
        <p:txBody>
          <a:bodyPr anchor="t" anchorCtr="0">
            <a:normAutofit/>
          </a:bodyPr>
          <a:lstStyle>
            <a:lvl1pPr>
              <a:defRPr sz="2200">
                <a:solidFill>
                  <a:srgbClr val="00205C"/>
                </a:solidFill>
              </a:defRPr>
            </a:lvl1pPr>
          </a:lstStyle>
          <a:p>
            <a:r>
              <a:rPr lang="fr-FR"/>
              <a:t>Click to edit Master title style</a:t>
            </a:r>
            <a:endParaRPr lang="fr-FR" dirty="0"/>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5709909"/>
          </a:xfrm>
          <a:solidFill>
            <a:schemeClr val="bg1"/>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hasCustomPrompt="1"/>
          </p:nvPr>
        </p:nvSpPr>
        <p:spPr>
          <a:xfrm>
            <a:off x="457200" y="1655805"/>
            <a:ext cx="3337560" cy="4054115"/>
          </a:xfrm>
        </p:spPr>
        <p:txBody>
          <a:bodyPr>
            <a:normAutofit/>
          </a:bodyPr>
          <a:lstStyle>
            <a:lvl1pPr marL="285750" indent="-285750">
              <a:spcBef>
                <a:spcPts val="1600"/>
              </a:spcBef>
              <a:buFont typeface="Arial" panose="020B0604020202020204" pitchFamily="34" charset="0"/>
              <a:buChar char="•"/>
              <a:defRPr sz="1800">
                <a:solidFill>
                  <a:srgbClr val="0020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Click to edit Master text styles</a:t>
            </a:r>
            <a:endParaRPr lang="fr-FR" dirty="0"/>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a:xfrm>
            <a:off x="6200172" y="6397384"/>
            <a:ext cx="5154592" cy="324091"/>
          </a:xfrm>
          <a:prstGeom prst="rect">
            <a:avLst/>
          </a:prstGeom>
        </p:spPr>
        <p:txBody>
          <a:bodyPr/>
          <a:lstStyle>
            <a:lvl1pPr>
              <a:defRPr b="0" i="0">
                <a:solidFill>
                  <a:schemeClr val="bg1"/>
                </a:solidFill>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a:xfrm>
            <a:off x="11515405" y="6263204"/>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871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hasCustomPrompt="1"/>
          </p:nvPr>
        </p:nvSpPr>
        <p:spPr>
          <a:xfrm>
            <a:off x="457200" y="685800"/>
            <a:ext cx="3337560" cy="857150"/>
          </a:xfrm>
        </p:spPr>
        <p:txBody>
          <a:bodyPr anchor="t" anchorCtr="0">
            <a:normAutofit/>
          </a:bodyPr>
          <a:lstStyle>
            <a:lvl1pPr>
              <a:defRPr sz="2200">
                <a:solidFill>
                  <a:srgbClr val="00205C"/>
                </a:solidFill>
              </a:defRPr>
            </a:lvl1pPr>
          </a:lstStyle>
          <a:p>
            <a:r>
              <a:rPr lang="fr-FR"/>
              <a:t>Click to edit Master title style</a:t>
            </a:r>
            <a:endParaRPr lang="fr-FR" dirty="0"/>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685800"/>
            <a:ext cx="6044418" cy="5024111"/>
          </a:xfrm>
          <a:solidFill>
            <a:schemeClr val="bg1"/>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hasCustomPrompt="1"/>
          </p:nvPr>
        </p:nvSpPr>
        <p:spPr>
          <a:xfrm>
            <a:off x="457200" y="1631092"/>
            <a:ext cx="3337560" cy="4078828"/>
          </a:xfrm>
        </p:spPr>
        <p:txBody>
          <a:bodyPr>
            <a:normAutofit/>
          </a:bodyPr>
          <a:lstStyle>
            <a:lvl1pPr marL="0" indent="0">
              <a:buNone/>
              <a:defRPr sz="1800">
                <a:solidFill>
                  <a:srgbClr val="00205C"/>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Click to edit Master text styles</a:t>
            </a:r>
            <a:endParaRPr lang="fr-FR" dirty="0"/>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a:xfrm>
            <a:off x="11515405" y="6250847"/>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Tree>
    <p:extLst>
      <p:ext uri="{BB962C8B-B14F-4D97-AF65-F5344CB8AC3E}">
        <p14:creationId xmlns:p14="http://schemas.microsoft.com/office/powerpoint/2010/main" val="308760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light blue background">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186250"/>
            <a:ext cx="5638800" cy="1309816"/>
          </a:xfrm>
        </p:spPr>
        <p:txBody>
          <a:bodyPr anchor="t" anchorCtr="0">
            <a:normAutofit/>
          </a:bodyPr>
          <a:lstStyle>
            <a:lvl1pPr algn="l">
              <a:defRPr sz="3600">
                <a:solidFill>
                  <a:srgbClr val="00205C"/>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2607275"/>
            <a:ext cx="5638800" cy="2953225"/>
          </a:xfrm>
        </p:spPr>
        <p:txBody>
          <a:bodyPr>
            <a:normAutofit/>
          </a:bodyPr>
          <a:lstStyle>
            <a:lvl1pPr marL="0" indent="0" algn="l">
              <a:buNone/>
              <a:defRPr sz="22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6" name="Slide Number Placeholder 5">
            <a:extLst>
              <a:ext uri="{FF2B5EF4-FFF2-40B4-BE49-F238E27FC236}">
                <a16:creationId xmlns:a16="http://schemas.microsoft.com/office/drawing/2014/main" id="{B1F894D5-BB6F-5702-6746-A35FABD9158E}"/>
              </a:ext>
            </a:extLst>
          </p:cNvPr>
          <p:cNvSpPr>
            <a:spLocks noGrp="1"/>
          </p:cNvSpPr>
          <p:nvPr>
            <p:ph type="sldNum" sz="quarter" idx="12"/>
          </p:nvPr>
        </p:nvSpPr>
        <p:spPr>
          <a:xfrm>
            <a:off x="11505244" y="6264099"/>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
        <p:nvSpPr>
          <p:cNvPr id="11" name="Content Placeholder 10">
            <a:extLst>
              <a:ext uri="{FF2B5EF4-FFF2-40B4-BE49-F238E27FC236}">
                <a16:creationId xmlns:a16="http://schemas.microsoft.com/office/drawing/2014/main" id="{D159E1FC-229D-33C1-D0B1-8248F8FF8F8A}"/>
              </a:ext>
            </a:extLst>
          </p:cNvPr>
          <p:cNvSpPr>
            <a:spLocks noGrp="1"/>
          </p:cNvSpPr>
          <p:nvPr>
            <p:ph sz="quarter" idx="14" hasCustomPrompt="1"/>
          </p:nvPr>
        </p:nvSpPr>
        <p:spPr>
          <a:xfrm>
            <a:off x="6365543" y="1186249"/>
            <a:ext cx="5369258" cy="4375459"/>
          </a:xfr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Tree>
    <p:extLst>
      <p:ext uri="{BB962C8B-B14F-4D97-AF65-F5344CB8AC3E}">
        <p14:creationId xmlns:p14="http://schemas.microsoft.com/office/powerpoint/2010/main" val="1687929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3200">
                <a:solidFill>
                  <a:srgbClr val="009ADE"/>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grpSp>
        <p:nvGrpSpPr>
          <p:cNvPr id="4" name="Google Shape;7;p20">
            <a:extLst>
              <a:ext uri="{FF2B5EF4-FFF2-40B4-BE49-F238E27FC236}">
                <a16:creationId xmlns:a16="http://schemas.microsoft.com/office/drawing/2014/main" id="{4A2061A9-A9C1-3E7F-61AA-2CF79A83476B}"/>
              </a:ext>
            </a:extLst>
          </p:cNvPr>
          <p:cNvGrpSpPr/>
          <p:nvPr userDrawn="1"/>
        </p:nvGrpSpPr>
        <p:grpSpPr>
          <a:xfrm>
            <a:off x="9111943" y="6027053"/>
            <a:ext cx="2424115" cy="569667"/>
            <a:chOff x="-4" y="0"/>
            <a:chExt cx="2424114" cy="569666"/>
          </a:xfrm>
        </p:grpSpPr>
        <p:sp>
          <p:nvSpPr>
            <p:cNvPr id="5" name="Google Shape;8;p20">
              <a:extLst>
                <a:ext uri="{FF2B5EF4-FFF2-40B4-BE49-F238E27FC236}">
                  <a16:creationId xmlns:a16="http://schemas.microsoft.com/office/drawing/2014/main" id="{37280D1D-FDF2-9720-1359-436AB26EFB4F}"/>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chemeClr val="bg1"/>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nvGrpSpPr>
            <p:cNvPr id="6" name="Google Shape;9;p20">
              <a:extLst>
                <a:ext uri="{FF2B5EF4-FFF2-40B4-BE49-F238E27FC236}">
                  <a16:creationId xmlns:a16="http://schemas.microsoft.com/office/drawing/2014/main" id="{A054A1D5-D21A-C73C-3F6C-35C4C8332535}"/>
                </a:ext>
              </a:extLst>
            </p:cNvPr>
            <p:cNvGrpSpPr/>
            <p:nvPr/>
          </p:nvGrpSpPr>
          <p:grpSpPr>
            <a:xfrm>
              <a:off x="-4" y="88038"/>
              <a:ext cx="2414516" cy="481628"/>
              <a:chOff x="-2" y="-1"/>
              <a:chExt cx="2414514" cy="481626"/>
            </a:xfrm>
          </p:grpSpPr>
          <p:sp>
            <p:nvSpPr>
              <p:cNvPr id="8" name="Google Shape;10;p20">
                <a:extLst>
                  <a:ext uri="{FF2B5EF4-FFF2-40B4-BE49-F238E27FC236}">
                    <a16:creationId xmlns:a16="http://schemas.microsoft.com/office/drawing/2014/main" id="{F081AAFF-C098-0673-55F1-3042415D9146}"/>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chemeClr val="bg1"/>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sp>
            <p:nvSpPr>
              <p:cNvPr id="10" name="Google Shape;11;p20">
                <a:extLst>
                  <a:ext uri="{FF2B5EF4-FFF2-40B4-BE49-F238E27FC236}">
                    <a16:creationId xmlns:a16="http://schemas.microsoft.com/office/drawing/2014/main" id="{74E0DF17-0C8E-2F58-A420-99DDFD6A52CA}"/>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chemeClr val="bg1"/>
                    </a:solidFill>
                    <a:latin typeface="Leelawadee"/>
                    <a:ea typeface="Leelawadee"/>
                    <a:cs typeface="Leelawadee"/>
                    <a:sym typeface="Leelawadee"/>
                  </a:rPr>
                  <a:t>EMERGENCIES</a:t>
                </a:r>
                <a:endParaRPr lang="fr-FR" sz="1400" b="1" i="0" u="none" strike="noStrike" cap="none" dirty="0">
                  <a:solidFill>
                    <a:schemeClr val="bg1"/>
                  </a:solidFill>
                  <a:latin typeface="Arial" panose="020B0604020202020204" pitchFamily="34" charset="0"/>
                  <a:ea typeface="Arial"/>
                  <a:cs typeface="Arial" panose="020B0604020202020204" pitchFamily="34" charset="0"/>
                  <a:sym typeface="Arial"/>
                </a:endParaRPr>
              </a:p>
            </p:txBody>
          </p:sp>
        </p:grpSp>
      </p:grpSp>
      <p:cxnSp>
        <p:nvCxnSpPr>
          <p:cNvPr id="9" name="Straight Connector 8">
            <a:extLst>
              <a:ext uri="{FF2B5EF4-FFF2-40B4-BE49-F238E27FC236}">
                <a16:creationId xmlns:a16="http://schemas.microsoft.com/office/drawing/2014/main" id="{BFA13FEB-569D-B80E-D32C-57F89CEA19FF}"/>
              </a:ext>
            </a:extLst>
          </p:cNvPr>
          <p:cNvCxnSpPr>
            <a:cxnSpLocks/>
          </p:cNvCxnSpPr>
          <p:nvPr userDrawn="1"/>
        </p:nvCxnSpPr>
        <p:spPr>
          <a:xfrm>
            <a:off x="457200" y="1617792"/>
            <a:ext cx="11354430"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2D581A9-29F8-5EE1-C3D1-5B371A77A56F}"/>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4" name="Google Shape;16;p20">
            <a:extLst>
              <a:ext uri="{FF2B5EF4-FFF2-40B4-BE49-F238E27FC236}">
                <a16:creationId xmlns:a16="http://schemas.microsoft.com/office/drawing/2014/main" id="{EECAFA2D-C9D6-92F5-6A81-664B7C6284AC}"/>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839926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18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C6A8-AC21-B05D-5847-4E3FBF1B167C}"/>
              </a:ext>
            </a:extLst>
          </p:cNvPr>
          <p:cNvSpPr>
            <a:spLocks noGrp="1"/>
          </p:cNvSpPr>
          <p:nvPr>
            <p:ph type="title" hasCustomPrompt="1"/>
          </p:nvPr>
        </p:nvSpPr>
        <p:spPr>
          <a:xfrm>
            <a:off x="431801" y="770022"/>
            <a:ext cx="6121399" cy="5065294"/>
          </a:xfrm>
        </p:spPr>
        <p:txBody>
          <a:bodyPr>
            <a:normAutofit/>
          </a:bodyPr>
          <a:lstStyle>
            <a:lvl1pPr>
              <a:defRPr sz="4000" b="1" i="0">
                <a:solidFill>
                  <a:schemeClr val="bg1"/>
                </a:solidFill>
                <a:latin typeface="Arial" panose="020B0604020202020204" pitchFamily="34" charset="0"/>
                <a:cs typeface="Arial" panose="020B0604020202020204" pitchFamily="34" charset="0"/>
              </a:defRPr>
            </a:lvl1pPr>
          </a:lstStyle>
          <a:p>
            <a:r>
              <a:rPr lang="fr-FR"/>
              <a:t>Click to edit Master title style</a:t>
            </a:r>
            <a:endParaRPr lang="fr-FR" dirty="0"/>
          </a:p>
        </p:txBody>
      </p:sp>
      <p:sp>
        <p:nvSpPr>
          <p:cNvPr id="5" name="Picture Placeholder 4">
            <a:extLst>
              <a:ext uri="{FF2B5EF4-FFF2-40B4-BE49-F238E27FC236}">
                <a16:creationId xmlns:a16="http://schemas.microsoft.com/office/drawing/2014/main" id="{ADEFC2A7-2C0F-487B-3782-F86F62DAAD73}"/>
              </a:ext>
            </a:extLst>
          </p:cNvPr>
          <p:cNvSpPr>
            <a:spLocks noGrp="1"/>
          </p:cNvSpPr>
          <p:nvPr>
            <p:ph type="pic" sz="quarter" idx="10"/>
          </p:nvPr>
        </p:nvSpPr>
        <p:spPr>
          <a:xfrm>
            <a:off x="6677526" y="1"/>
            <a:ext cx="5082673" cy="5835316"/>
          </a:xfrm>
        </p:spPr>
        <p:txBody>
          <a:bodyPr/>
          <a:lstStyle>
            <a:lvl1pPr>
              <a:defRPr b="1" i="0">
                <a:latin typeface="Arial" panose="020B0604020202020204" pitchFamily="34" charset="0"/>
                <a:cs typeface="Arial" panose="020B0604020202020204" pitchFamily="34" charset="0"/>
              </a:defRPr>
            </a:lvl1pPr>
          </a:lstStyle>
          <a:p>
            <a:endParaRPr lang="en-FR"/>
          </a:p>
        </p:txBody>
      </p:sp>
      <p:sp>
        <p:nvSpPr>
          <p:cNvPr id="3" name="Oval 2">
            <a:extLst>
              <a:ext uri="{FF2B5EF4-FFF2-40B4-BE49-F238E27FC236}">
                <a16:creationId xmlns:a16="http://schemas.microsoft.com/office/drawing/2014/main" id="{695E21AE-9466-695F-90A1-E156538CA51E}"/>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4" name="Google Shape;16;p20">
            <a:extLst>
              <a:ext uri="{FF2B5EF4-FFF2-40B4-BE49-F238E27FC236}">
                <a16:creationId xmlns:a16="http://schemas.microsoft.com/office/drawing/2014/main" id="{CD31662B-EFCB-BC6C-88A7-8F73BC2EC76F}"/>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40252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p>
            <a:pPr rtl="0"/>
            <a:r>
              <a:rPr lang="fr-FR"/>
              <a:t>Click to edit Master title style</a:t>
            </a:r>
            <a:endParaRPr lang="fr-FR" dirty="0"/>
          </a:p>
        </p:txBody>
      </p:sp>
      <p:sp>
        <p:nvSpPr>
          <p:cNvPr id="3" name="Footer Placeholder 2"/>
          <p:cNvSpPr>
            <a:spLocks noGrp="1"/>
          </p:cNvSpPr>
          <p:nvPr>
            <p:ph type="ftr" sz="quarter" idx="10"/>
          </p:nvPr>
        </p:nvSpPr>
        <p:spPr>
          <a:xfrm>
            <a:off x="2844801" y="6356351"/>
            <a:ext cx="6197600" cy="365125"/>
          </a:xfrm>
          <a:prstGeom prst="rect">
            <a:avLst/>
          </a:prstGeom>
        </p:spPr>
        <p:txBody>
          <a:bodyPr rtlCol="0"/>
          <a:lstStyle>
            <a:lvl1pPr>
              <a:defRPr b="0" i="0" smtClean="0">
                <a:latin typeface="Arial" panose="020B0604020202020204" pitchFamily="34" charset="0"/>
              </a:defRPr>
            </a:lvl1pPr>
          </a:lstStyle>
          <a:p>
            <a:endParaRPr lang="en-US" dirty="0"/>
          </a:p>
        </p:txBody>
      </p:sp>
      <p:sp>
        <p:nvSpPr>
          <p:cNvPr id="4" name="Slide Number Placeholder 3"/>
          <p:cNvSpPr>
            <a:spLocks noGrp="1"/>
          </p:cNvSpPr>
          <p:nvPr>
            <p:ph type="sldNum" sz="quarter" idx="11"/>
          </p:nvPr>
        </p:nvSpPr>
        <p:spPr>
          <a:xfrm>
            <a:off x="11277600" y="6533542"/>
            <a:ext cx="812800" cy="261570"/>
          </a:xfrm>
        </p:spPr>
        <p:txBody>
          <a:bodyPr rtlCol="0"/>
          <a:lstStyle>
            <a:lvl1pPr>
              <a:defRPr/>
            </a:lvl1pPr>
          </a:lstStyle>
          <a:p>
            <a:pPr rtl="0"/>
            <a:fld id="{D6A613BE-47C0-4900-BDD3-FBF4F0FA4651}" type="slidenum">
              <a:rPr lang="fr-FR" smtClean="0"/>
              <a:pPr rtl="0"/>
              <a:t>‹#›</a:t>
            </a:fld>
            <a:endParaRPr lang="fr-FR" dirty="0"/>
          </a:p>
        </p:txBody>
      </p:sp>
    </p:spTree>
    <p:extLst>
      <p:ext uri="{BB962C8B-B14F-4D97-AF65-F5344CB8AC3E}">
        <p14:creationId xmlns:p14="http://schemas.microsoft.com/office/powerpoint/2010/main" val="442284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p>
            <a:pPr rtl="0"/>
            <a:r>
              <a:rPr lang="fr-FR"/>
              <a:t>Click to edit Master title style</a:t>
            </a:r>
            <a:endParaRPr lang="fr-FR" dirty="0"/>
          </a:p>
        </p:txBody>
      </p:sp>
      <p:sp>
        <p:nvSpPr>
          <p:cNvPr id="3" name="Content Placeholder 2"/>
          <p:cNvSpPr>
            <a:spLocks noGrp="1"/>
          </p:cNvSpPr>
          <p:nvPr>
            <p:ph sz="half" idx="1" hasCustomPrompt="1"/>
          </p:nvPr>
        </p:nvSpPr>
        <p:spPr>
          <a:xfrm>
            <a:off x="609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FR"/>
              <a:t>Edit Master text styles</a:t>
            </a:r>
          </a:p>
          <a:p>
            <a:pPr lvl="1" rtl="0"/>
            <a:r>
              <a:rPr lang="fr-FR"/>
              <a:t>Second level</a:t>
            </a:r>
          </a:p>
          <a:p>
            <a:pPr lvl="2" rtl="0"/>
            <a:r>
              <a:rPr lang="fr-FR"/>
              <a:t>Third level</a:t>
            </a:r>
          </a:p>
          <a:p>
            <a:pPr lvl="3" rtl="0"/>
            <a:r>
              <a:rPr lang="fr-FR"/>
              <a:t>Fourth level</a:t>
            </a:r>
          </a:p>
          <a:p>
            <a:pPr lvl="4" rtl="0"/>
            <a:r>
              <a:rPr lang="fr-FR"/>
              <a:t>Fifth level</a:t>
            </a:r>
            <a:endParaRPr lang="fr-FR" dirty="0"/>
          </a:p>
        </p:txBody>
      </p:sp>
      <p:sp>
        <p:nvSpPr>
          <p:cNvPr id="4" name="Content Placeholder 3"/>
          <p:cNvSpPr>
            <a:spLocks noGrp="1"/>
          </p:cNvSpPr>
          <p:nvPr>
            <p:ph sz="half" idx="2" hasCustomPrompt="1"/>
          </p:nvPr>
        </p:nvSpPr>
        <p:spPr>
          <a:xfrm>
            <a:off x="6197600" y="1600201"/>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FR"/>
              <a:t>Edit Master text styles</a:t>
            </a:r>
          </a:p>
          <a:p>
            <a:pPr lvl="1" rtl="0"/>
            <a:r>
              <a:rPr lang="fr-FR"/>
              <a:t>Second level</a:t>
            </a:r>
          </a:p>
          <a:p>
            <a:pPr lvl="2" rtl="0"/>
            <a:r>
              <a:rPr lang="fr-FR"/>
              <a:t>Third level</a:t>
            </a:r>
          </a:p>
          <a:p>
            <a:pPr lvl="3" rtl="0"/>
            <a:r>
              <a:rPr lang="fr-FR"/>
              <a:t>Fourth level</a:t>
            </a:r>
          </a:p>
          <a:p>
            <a:pPr lvl="4" rtl="0"/>
            <a:r>
              <a:rPr lang="fr-FR"/>
              <a:t>Fifth level</a:t>
            </a:r>
            <a:endParaRPr lang="fr-FR" dirty="0"/>
          </a:p>
        </p:txBody>
      </p:sp>
      <p:sp>
        <p:nvSpPr>
          <p:cNvPr id="5" name="Date Placeholder 4"/>
          <p:cNvSpPr>
            <a:spLocks noGrp="1"/>
          </p:cNvSpPr>
          <p:nvPr>
            <p:ph type="dt" sz="half" idx="10"/>
          </p:nvPr>
        </p:nvSpPr>
        <p:spPr>
          <a:xfrm>
            <a:off x="8880000" y="36001"/>
            <a:ext cx="2844800" cy="365125"/>
          </a:xfrm>
          <a:prstGeom prst="rect">
            <a:avLst/>
          </a:prstGeom>
        </p:spPr>
        <p:txBody>
          <a:bodyPr rtlCol="0"/>
          <a:lstStyle>
            <a:lvl1pPr>
              <a:defRPr b="0" i="0">
                <a:latin typeface="Arial" panose="020B0604020202020204" pitchFamily="34" charset="0"/>
              </a:defRPr>
            </a:lvl1pPr>
          </a:lstStyle>
          <a:p>
            <a:endParaRPr lang="en-GB" dirty="0">
              <a:solidFill>
                <a:prstClr val="white"/>
              </a:solidFill>
            </a:endParaRPr>
          </a:p>
        </p:txBody>
      </p:sp>
      <p:sp>
        <p:nvSpPr>
          <p:cNvPr id="7" name="Slide Number Placeholder 6"/>
          <p:cNvSpPr>
            <a:spLocks noGrp="1"/>
          </p:cNvSpPr>
          <p:nvPr>
            <p:ph type="sldNum" sz="quarter" idx="12"/>
          </p:nvPr>
        </p:nvSpPr>
        <p:spPr/>
        <p:txBody>
          <a:bodyPr rtlCol="0"/>
          <a:lstStyle/>
          <a:p>
            <a:pPr rtl="0"/>
            <a:fld id="{72E375D5-DD51-4DDF-87E6-FA82A457ECD1}" type="slidenum">
              <a:rPr lang="fr-FR" smtClean="0">
                <a:solidFill>
                  <a:prstClr val="black">
                    <a:tint val="75000"/>
                  </a:prstClr>
                </a:solidFill>
              </a:rPr>
              <a:pPr rtl="0"/>
              <a:t>‹#›</a:t>
            </a:fld>
            <a:endParaRPr lang="fr-FR" dirty="0">
              <a:solidFill>
                <a:prstClr val="black">
                  <a:tint val="75000"/>
                </a:prstClr>
              </a:solidFill>
            </a:endParaRPr>
          </a:p>
        </p:txBody>
      </p:sp>
    </p:spTree>
    <p:extLst>
      <p:ext uri="{BB962C8B-B14F-4D97-AF65-F5344CB8AC3E}">
        <p14:creationId xmlns:p14="http://schemas.microsoft.com/office/powerpoint/2010/main" val="406797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4200">
                <a:solidFill>
                  <a:srgbClr val="009ADE"/>
                </a:solidFill>
              </a:defRPr>
            </a:lvl1pPr>
          </a:lstStyle>
          <a:p>
            <a:r>
              <a:rPr lang="fr-FR"/>
              <a:t>Click to edit Master title style</a:t>
            </a:r>
            <a:endParaRPr lang="fr-FR" dirty="0"/>
          </a:p>
        </p:txBody>
      </p:sp>
      <p:cxnSp>
        <p:nvCxnSpPr>
          <p:cNvPr id="4" name="Straight Connector 3">
            <a:extLst>
              <a:ext uri="{FF2B5EF4-FFF2-40B4-BE49-F238E27FC236}">
                <a16:creationId xmlns:a16="http://schemas.microsoft.com/office/drawing/2014/main" id="{A8B4BBEF-CF99-87C6-7BD2-70C7253F843C}"/>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8115E54-1B37-2A56-0A06-16FD68CA40F0}"/>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7" name="Google Shape;16;p20">
            <a:extLst>
              <a:ext uri="{FF2B5EF4-FFF2-40B4-BE49-F238E27FC236}">
                <a16:creationId xmlns:a16="http://schemas.microsoft.com/office/drawing/2014/main" id="{EF8A4BAD-58C7-4758-1DFA-3BBBE3A3DD54}"/>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spTree>
    <p:extLst>
      <p:ext uri="{BB962C8B-B14F-4D97-AF65-F5344CB8AC3E}">
        <p14:creationId xmlns:p14="http://schemas.microsoft.com/office/powerpoint/2010/main" val="284492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4200">
                <a:solidFill>
                  <a:schemeClr val="bg1"/>
                </a:solidFill>
              </a:defRPr>
            </a:lvl1pPr>
          </a:lstStyle>
          <a:p>
            <a:r>
              <a:rPr lang="fr-FR"/>
              <a:t>Click to edit Master title style</a:t>
            </a:r>
            <a:endParaRPr lang="fr-FR" dirty="0"/>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5245" y="6264101"/>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Tree>
    <p:extLst>
      <p:ext uri="{BB962C8B-B14F-4D97-AF65-F5344CB8AC3E}">
        <p14:creationId xmlns:p14="http://schemas.microsoft.com/office/powerpoint/2010/main" val="143624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hasCustomPrompt="1"/>
          </p:nvPr>
        </p:nvSpPr>
        <p:spPr>
          <a:xfrm>
            <a:off x="457200" y="821726"/>
            <a:ext cx="5638800" cy="3075869"/>
          </a:xfrm>
        </p:spPr>
        <p:txBody>
          <a:bodyPr>
            <a:normAutofit/>
          </a:bodyPr>
          <a:lstStyle>
            <a:lvl1pPr>
              <a:defRPr sz="4200">
                <a:solidFill>
                  <a:srgbClr val="009ADE"/>
                </a:solidFill>
              </a:defRPr>
            </a:lvl1pPr>
          </a:lstStyle>
          <a:p>
            <a:r>
              <a:rPr lang="fr-FR"/>
              <a:t>Click to edit Master title style</a:t>
            </a:r>
            <a:endParaRPr lang="fr-FR"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hasCustomPrompt="1"/>
          </p:nvPr>
        </p:nvSpPr>
        <p:spPr>
          <a:xfrm>
            <a:off x="6441989" y="821727"/>
            <a:ext cx="3801762" cy="48376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a:xfrm>
            <a:off x="11503048" y="6253939"/>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593127"/>
            <a:ext cx="9786551" cy="0"/>
          </a:xfrm>
          <a:prstGeom prst="line">
            <a:avLst/>
          </a:prstGeom>
          <a:ln w="19050">
            <a:solidFill>
              <a:srgbClr val="E05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6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4200">
                <a:solidFill>
                  <a:srgbClr val="00205C"/>
                </a:solidFill>
              </a:defRPr>
            </a:lvl1pPr>
          </a:lstStyle>
          <a:p>
            <a:r>
              <a:rPr lang="fr-FR"/>
              <a:t>Click to edit Master title style</a:t>
            </a:r>
            <a:endParaRPr lang="fr-FR" dirty="0"/>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a:xfrm>
            <a:off x="11507711" y="6263553"/>
            <a:ext cx="380035" cy="261570"/>
          </a:xfrm>
          <a:prstGeom prst="rect">
            <a:avLst/>
          </a:prstGeom>
        </p:spPr>
        <p:txBody>
          <a:bodyPr/>
          <a:lstStyle>
            <a:lvl1pPr>
              <a:defRPr>
                <a:solidFill>
                  <a:srgbClr val="00205C"/>
                </a:solidFill>
              </a:defRPr>
            </a:lvl1pPr>
          </a:lstStyle>
          <a:p>
            <a:fld id="{714BF2E0-EE3B-6A4E-9FB9-82DE86E1F02F}" type="slidenum">
              <a:rPr lang="fr-FR" smtClean="0"/>
              <a:pPr/>
              <a:t>‹#›</a:t>
            </a:fld>
            <a:endParaRPr lang="fr-FR" dirty="0"/>
          </a:p>
        </p:txBody>
      </p:sp>
    </p:spTree>
    <p:extLst>
      <p:ext uri="{BB962C8B-B14F-4D97-AF65-F5344CB8AC3E}">
        <p14:creationId xmlns:p14="http://schemas.microsoft.com/office/powerpoint/2010/main" val="338891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99D7DF">
            <a:alpha val="2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685801"/>
            <a:ext cx="5638800" cy="2743200"/>
          </a:xfrm>
        </p:spPr>
        <p:txBody>
          <a:bodyPr anchor="t" anchorCtr="0">
            <a:normAutofit/>
          </a:bodyPr>
          <a:lstStyle>
            <a:lvl1pPr>
              <a:defRPr sz="4200">
                <a:solidFill>
                  <a:srgbClr val="00205C"/>
                </a:solidFill>
              </a:defRPr>
            </a:lvl1pPr>
          </a:lstStyle>
          <a:p>
            <a:r>
              <a:rPr lang="fr-FR"/>
              <a:t>Click to edit Master title style</a:t>
            </a:r>
            <a:endParaRPr lang="fr-FR"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a:xfrm>
            <a:off x="6200172" y="6397384"/>
            <a:ext cx="5154592" cy="324091"/>
          </a:xfrm>
          <a:prstGeom prst="rect">
            <a:avLst/>
          </a:prstGeom>
        </p:spPr>
        <p:txBody>
          <a:bodyPr/>
          <a:lstStyle>
            <a:lvl1pPr>
              <a:defRPr b="0" i="0">
                <a:solidFill>
                  <a:srgbClr val="00205C"/>
                </a:solidFill>
                <a:latin typeface="Arial" panose="020B0604020202020204" pitchFamily="34" charset="0"/>
              </a:defRPr>
            </a:lvl1pPr>
          </a:lstStyle>
          <a:p>
            <a:endParaRPr lang="en-US" dirty="0"/>
          </a:p>
        </p:txBody>
      </p: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4750" y="-51762"/>
            <a:ext cx="11102500" cy="6909762"/>
          </a:xfrm>
          <a:prstGeom prst="rect">
            <a:avLst/>
          </a:prstGeom>
        </p:spPr>
      </p:pic>
    </p:spTree>
    <p:extLst>
      <p:ext uri="{BB962C8B-B14F-4D97-AF65-F5344CB8AC3E}">
        <p14:creationId xmlns:p14="http://schemas.microsoft.com/office/powerpoint/2010/main" val="451224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fr-FR"/>
              <a:t>Click to edit Master title style</a:t>
            </a:r>
            <a:endParaRPr lang="fr-FR" dirty="0"/>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6"/>
            <a:ext cx="11277600" cy="4086901"/>
          </a:xfrm>
          <a:prstGeom prst="rect">
            <a:avLst/>
          </a:prstGeom>
        </p:spPr>
        <p:txBody>
          <a:bodyPr vert="horz" lIns="0" tIns="0" rIns="0" bIns="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grpSp>
        <p:nvGrpSpPr>
          <p:cNvPr id="4" name="Google Shape;7;p20">
            <a:extLst>
              <a:ext uri="{FF2B5EF4-FFF2-40B4-BE49-F238E27FC236}">
                <a16:creationId xmlns:a16="http://schemas.microsoft.com/office/drawing/2014/main" id="{A60B04E8-8B94-B44C-A4A7-2E2F5C156AD0}"/>
              </a:ext>
            </a:extLst>
          </p:cNvPr>
          <p:cNvGrpSpPr/>
          <p:nvPr userDrawn="1"/>
        </p:nvGrpSpPr>
        <p:grpSpPr>
          <a:xfrm>
            <a:off x="9111943" y="6027053"/>
            <a:ext cx="2424115" cy="569667"/>
            <a:chOff x="-4" y="0"/>
            <a:chExt cx="2424114" cy="569666"/>
          </a:xfrm>
        </p:grpSpPr>
        <p:sp>
          <p:nvSpPr>
            <p:cNvPr id="7" name="Google Shape;8;p20">
              <a:extLst>
                <a:ext uri="{FF2B5EF4-FFF2-40B4-BE49-F238E27FC236}">
                  <a16:creationId xmlns:a16="http://schemas.microsoft.com/office/drawing/2014/main" id="{57C656D4-00D1-0BCE-5533-DD69DEA22C86}"/>
                </a:ext>
              </a:extLst>
            </p:cNvPr>
            <p:cNvSpPr txBox="1"/>
            <p:nvPr/>
          </p:nvSpPr>
          <p:spPr>
            <a:xfrm>
              <a:off x="19200" y="0"/>
              <a:ext cx="2404910" cy="24618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000"/>
                <a:buFont typeface="Arial"/>
                <a:buNone/>
              </a:pPr>
              <a:r>
                <a:rPr lang="fr-FR" sz="1000" b="1" i="0" u="none" strike="noStrike" cap="none" dirty="0">
                  <a:solidFill>
                    <a:srgbClr val="1E7FB8"/>
                  </a:solidFill>
                  <a:latin typeface="Arial" panose="020B0604020202020204" pitchFamily="34" charset="0"/>
                  <a:ea typeface="Arial"/>
                  <a:cs typeface="Arial" panose="020B0604020202020204" pitchFamily="34" charset="0"/>
                  <a:sym typeface="Arial"/>
                </a:rPr>
                <a:t>HEALTH</a:t>
              </a:r>
              <a:endParaRPr lang="fr-F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8" name="Google Shape;9;p20">
              <a:extLst>
                <a:ext uri="{FF2B5EF4-FFF2-40B4-BE49-F238E27FC236}">
                  <a16:creationId xmlns:a16="http://schemas.microsoft.com/office/drawing/2014/main" id="{2188D3BB-C0F9-658A-5D6C-5F43F4BBF3A8}"/>
                </a:ext>
              </a:extLst>
            </p:cNvPr>
            <p:cNvGrpSpPr/>
            <p:nvPr/>
          </p:nvGrpSpPr>
          <p:grpSpPr>
            <a:xfrm>
              <a:off x="-4" y="88038"/>
              <a:ext cx="2414516" cy="481628"/>
              <a:chOff x="-2" y="-1"/>
              <a:chExt cx="2414514" cy="481626"/>
            </a:xfrm>
          </p:grpSpPr>
          <p:sp>
            <p:nvSpPr>
              <p:cNvPr id="9" name="Google Shape;10;p20">
                <a:extLst>
                  <a:ext uri="{FF2B5EF4-FFF2-40B4-BE49-F238E27FC236}">
                    <a16:creationId xmlns:a16="http://schemas.microsoft.com/office/drawing/2014/main" id="{13FE2B47-3157-3BDD-D9A2-3E858C809CF2}"/>
                  </a:ext>
                </a:extLst>
              </p:cNvPr>
              <p:cNvSpPr txBox="1"/>
              <p:nvPr/>
            </p:nvSpPr>
            <p:spPr>
              <a:xfrm>
                <a:off x="1291204" y="220057"/>
                <a:ext cx="1094124" cy="26156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1100"/>
                  <a:buFont typeface="Arial"/>
                  <a:buNone/>
                </a:pPr>
                <a:r>
                  <a:rPr lang="fr-FR" sz="1100" b="1" i="0" u="none" strike="noStrike" cap="none" dirty="0">
                    <a:solidFill>
                      <a:srgbClr val="1E7FB8"/>
                    </a:solidFill>
                    <a:latin typeface="Arial" panose="020B0604020202020204" pitchFamily="34" charset="0"/>
                    <a:ea typeface="Arial"/>
                    <a:cs typeface="Arial" panose="020B0604020202020204" pitchFamily="34" charset="0"/>
                    <a:sym typeface="Arial"/>
                  </a:rPr>
                  <a:t>programme</a:t>
                </a:r>
                <a:endParaRPr lang="fr-F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0" name="Google Shape;11;p20">
                <a:extLst>
                  <a:ext uri="{FF2B5EF4-FFF2-40B4-BE49-F238E27FC236}">
                    <a16:creationId xmlns:a16="http://schemas.microsoft.com/office/drawing/2014/main" id="{BD342219-17AC-1A74-BF1E-EA7B6097EDD1}"/>
                  </a:ext>
                </a:extLst>
              </p:cNvPr>
              <p:cNvSpPr txBox="1"/>
              <p:nvPr/>
            </p:nvSpPr>
            <p:spPr>
              <a:xfrm>
                <a:off x="-2" y="-1"/>
                <a:ext cx="2414514" cy="3962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1E7FB8"/>
                  </a:buClr>
                  <a:buSzPts val="2000"/>
                  <a:buFont typeface="Leelawadee"/>
                  <a:buNone/>
                </a:pPr>
                <a:r>
                  <a:rPr lang="fr-FR" sz="2000" b="1" i="0" u="none" strike="noStrike" cap="none" dirty="0">
                    <a:solidFill>
                      <a:srgbClr val="1E7FB8"/>
                    </a:solidFill>
                    <a:latin typeface="Leelawadee"/>
                    <a:ea typeface="Leelawadee"/>
                    <a:cs typeface="Leelawadee"/>
                    <a:sym typeface="Leelawadee"/>
                  </a:rPr>
                  <a:t>EMERGENCIES</a:t>
                </a:r>
                <a:endParaRPr lang="fr-FR" sz="1400" b="1"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grpSp>
      <p:sp>
        <p:nvSpPr>
          <p:cNvPr id="11" name="Oval 10">
            <a:extLst>
              <a:ext uri="{FF2B5EF4-FFF2-40B4-BE49-F238E27FC236}">
                <a16:creationId xmlns:a16="http://schemas.microsoft.com/office/drawing/2014/main" id="{ECD5E892-439D-D0D4-087A-54098BC8F53A}"/>
              </a:ext>
            </a:extLst>
          </p:cNvPr>
          <p:cNvSpPr/>
          <p:nvPr userDrawn="1"/>
        </p:nvSpPr>
        <p:spPr>
          <a:xfrm>
            <a:off x="11582400" y="6278174"/>
            <a:ext cx="229230" cy="229230"/>
          </a:xfrm>
          <a:prstGeom prst="ellipse">
            <a:avLst/>
          </a:prstGeom>
          <a:solidFill>
            <a:srgbClr val="BE3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b="1" i="0">
              <a:latin typeface="Arial" panose="020B0604020202020204" pitchFamily="34" charset="0"/>
            </a:endParaRPr>
          </a:p>
        </p:txBody>
      </p:sp>
      <p:sp>
        <p:nvSpPr>
          <p:cNvPr id="12" name="Google Shape;16;p20">
            <a:extLst>
              <a:ext uri="{FF2B5EF4-FFF2-40B4-BE49-F238E27FC236}">
                <a16:creationId xmlns:a16="http://schemas.microsoft.com/office/drawing/2014/main" id="{A793DE61-2A86-FE44-86D1-2E1B1F53304F}"/>
              </a:ext>
            </a:extLst>
          </p:cNvPr>
          <p:cNvSpPr txBox="1">
            <a:spLocks noGrp="1"/>
          </p:cNvSpPr>
          <p:nvPr>
            <p:ph type="sldNum" idx="4"/>
          </p:nvPr>
        </p:nvSpPr>
        <p:spPr>
          <a:xfrm>
            <a:off x="11461496" y="6253975"/>
            <a:ext cx="471038" cy="261570"/>
          </a:xfrm>
          <a:prstGeom prst="rect">
            <a:avLst/>
          </a:prstGeom>
          <a:noFill/>
          <a:ln>
            <a:noFill/>
          </a:ln>
        </p:spPr>
        <p:txBody>
          <a:bodyPr spcFirstLastPara="1" wrap="square" lIns="45700" tIns="45700" rIns="45700" bIns="45700" anchor="ctr" anchorCtr="0">
            <a:spAutoFit/>
          </a:bodyPr>
          <a:lstStyle>
            <a:lvl1pPr marL="0" marR="0" lvl="0" indent="0" algn="ctr" rtl="0">
              <a:lnSpc>
                <a:spcPct val="100000"/>
              </a:lnSpc>
              <a:spcBef>
                <a:spcPts val="0"/>
              </a:spcBef>
              <a:spcAft>
                <a:spcPts val="0"/>
              </a:spcAft>
              <a:buClr>
                <a:srgbClr val="888888"/>
              </a:buClr>
              <a:buSzPts val="1200"/>
              <a:buFont typeface="Arial"/>
              <a:buNone/>
              <a:defRPr sz="1100" b="1" i="0" u="none" strike="noStrike" cap="none">
                <a:solidFill>
                  <a:srgbClr val="00205C"/>
                </a:solidFill>
                <a:latin typeface="Arial" panose="020B0604020202020204" pitchFamily="34" charset="0"/>
                <a:ea typeface="Arial" panose="020B0604020202020204" pitchFamily="34" charset="0"/>
                <a:cs typeface="Arial" panose="020B0604020202020204" pitchFamily="34" charset="0"/>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fr-FR" smtClean="0"/>
              <a:pPr/>
              <a:t>‹#›</a:t>
            </a:fld>
            <a:endParaRPr lang="fr-FR" dirty="0"/>
          </a:p>
        </p:txBody>
      </p:sp>
      <p:pic>
        <p:nvPicPr>
          <p:cNvPr id="13" name="Picture 12">
            <a:extLst>
              <a:ext uri="{FF2B5EF4-FFF2-40B4-BE49-F238E27FC236}">
                <a16:creationId xmlns:a16="http://schemas.microsoft.com/office/drawing/2014/main" id="{D7164AF5-AF27-CAA8-36A2-56372A6F1541}"/>
              </a:ext>
            </a:extLst>
          </p:cNvPr>
          <p:cNvPicPr>
            <a:picLocks noChangeAspect="1"/>
          </p:cNvPicPr>
          <p:nvPr userDrawn="1"/>
        </p:nvPicPr>
        <p:blipFill>
          <a:blip r:embed="rId45"/>
          <a:srcRect/>
          <a:stretch/>
        </p:blipFill>
        <p:spPr>
          <a:xfrm>
            <a:off x="380370" y="6039338"/>
            <a:ext cx="2180117" cy="551165"/>
          </a:xfrm>
          <a:prstGeom prst="rect">
            <a:avLst/>
          </a:prstGeom>
        </p:spPr>
      </p:pic>
      <p:cxnSp>
        <p:nvCxnSpPr>
          <p:cNvPr id="14" name="Straight Connector 13">
            <a:extLst>
              <a:ext uri="{FF2B5EF4-FFF2-40B4-BE49-F238E27FC236}">
                <a16:creationId xmlns:a16="http://schemas.microsoft.com/office/drawing/2014/main" id="{D22F6A97-31FA-EA3F-3AA0-729E81783415}"/>
              </a:ext>
            </a:extLst>
          </p:cNvPr>
          <p:cNvCxnSpPr>
            <a:cxnSpLocks/>
          </p:cNvCxnSpPr>
          <p:nvPr userDrawn="1"/>
        </p:nvCxnSpPr>
        <p:spPr>
          <a:xfrm>
            <a:off x="457200" y="5832389"/>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4C81EA-4924-848A-FE04-368868254C2B}"/>
              </a:ext>
            </a:extLst>
          </p:cNvPr>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a:off x="12357101" y="2794000"/>
            <a:ext cx="1715706" cy="2004060"/>
          </a:xfrm>
          <a:prstGeom prst="rect">
            <a:avLst/>
          </a:prstGeom>
        </p:spPr>
      </p:pic>
    </p:spTree>
    <p:extLst>
      <p:ext uri="{BB962C8B-B14F-4D97-AF65-F5344CB8AC3E}">
        <p14:creationId xmlns:p14="http://schemas.microsoft.com/office/powerpoint/2010/main" val="141577344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49" r:id="rId4"/>
    <p:sldLayoutId id="2147483658" r:id="rId5"/>
    <p:sldLayoutId id="2147483667" r:id="rId6"/>
    <p:sldLayoutId id="2147483660" r:id="rId7"/>
    <p:sldLayoutId id="2147483662" r:id="rId8"/>
    <p:sldLayoutId id="2147483673" r:id="rId9"/>
    <p:sldLayoutId id="2147483669" r:id="rId10"/>
    <p:sldLayoutId id="2147483670" r:id="rId11"/>
    <p:sldLayoutId id="2147483671" r:id="rId12"/>
    <p:sldLayoutId id="2147483678" r:id="rId13"/>
    <p:sldLayoutId id="2147483681" r:id="rId14"/>
    <p:sldLayoutId id="2147483687" r:id="rId15"/>
    <p:sldLayoutId id="2147483688" r:id="rId16"/>
    <p:sldLayoutId id="2147483680" r:id="rId17"/>
    <p:sldLayoutId id="2147483679" r:id="rId18"/>
    <p:sldLayoutId id="2147483689" r:id="rId19"/>
    <p:sldLayoutId id="2147483694" r:id="rId20"/>
    <p:sldLayoutId id="2147483695" r:id="rId21"/>
    <p:sldLayoutId id="2147483677" r:id="rId22"/>
    <p:sldLayoutId id="2147483692" r:id="rId23"/>
    <p:sldLayoutId id="2147483693" r:id="rId24"/>
    <p:sldLayoutId id="2147483650" r:id="rId25"/>
    <p:sldLayoutId id="2147483690" r:id="rId26"/>
    <p:sldLayoutId id="2147483676" r:id="rId27"/>
    <p:sldLayoutId id="2147483654" r:id="rId28"/>
    <p:sldLayoutId id="2147483691" r:id="rId29"/>
    <p:sldLayoutId id="2147483666" r:id="rId30"/>
    <p:sldLayoutId id="2147483674" r:id="rId31"/>
    <p:sldLayoutId id="2147483683" r:id="rId32"/>
    <p:sldLayoutId id="2147483675" r:id="rId33"/>
    <p:sldLayoutId id="2147483684" r:id="rId34"/>
    <p:sldLayoutId id="2147483652" r:id="rId35"/>
    <p:sldLayoutId id="2147483653" r:id="rId36"/>
    <p:sldLayoutId id="2147483656" r:id="rId37"/>
    <p:sldLayoutId id="2147483657" r:id="rId38"/>
    <p:sldLayoutId id="2147483685" r:id="rId39"/>
    <p:sldLayoutId id="2147483686" r:id="rId40"/>
    <p:sldLayoutId id="2147483696" r:id="rId41"/>
    <p:sldLayoutId id="2147483698" r:id="rId42"/>
    <p:sldLayoutId id="2147483700" r:id="rId43"/>
  </p:sldLayoutIdLst>
  <p:hf hdr="0" ftr="0" dt="0"/>
  <p:txStyles>
    <p:titleStyle>
      <a:lvl1pPr algn="l" defTabSz="914400" rtl="0" eaLnBrk="1" latinLnBrk="0" hangingPunct="1">
        <a:lnSpc>
          <a:spcPct val="90000"/>
        </a:lnSpc>
        <a:spcBef>
          <a:spcPct val="0"/>
        </a:spcBef>
        <a:buNone/>
        <a:defRPr sz="3200" b="0" i="0" kern="1200">
          <a:solidFill>
            <a:srgbClr val="00205C"/>
          </a:solidFill>
          <a:latin typeface="Arial" panose="020B0604020202020204" pitchFamily="34" charset="0"/>
          <a:ea typeface="+mj-ea"/>
          <a:cs typeface="+mj-cs"/>
        </a:defRPr>
      </a:lvl1pPr>
    </p:titleStyle>
    <p:bodyStyle>
      <a:lvl1pPr marL="180000" indent="-180000" algn="l" defTabSz="914400" rtl="0" eaLnBrk="1" latinLnBrk="0" hangingPunct="1">
        <a:lnSpc>
          <a:spcPct val="100000"/>
        </a:lnSpc>
        <a:spcBef>
          <a:spcPts val="1000"/>
        </a:spcBef>
        <a:buClr>
          <a:srgbClr val="E05972"/>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1pPr>
      <a:lvl2pPr marL="360000" indent="-180000" algn="l" defTabSz="914400" rtl="0" eaLnBrk="1" latinLnBrk="0" hangingPunct="1">
        <a:lnSpc>
          <a:spcPct val="100000"/>
        </a:lnSpc>
        <a:spcBef>
          <a:spcPts val="500"/>
        </a:spcBef>
        <a:buClr>
          <a:srgbClr val="99D7DF"/>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2pPr>
      <a:lvl3pPr marL="54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3pPr>
      <a:lvl4pPr marL="72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4pPr>
      <a:lvl5pPr marL="90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0.png"/><Relationship Id="rId5" Type="http://schemas.openxmlformats.org/officeDocument/2006/relationships/tags" Target="../tags/tag5.xml"/><Relationship Id="rId10" Type="http://schemas.openxmlformats.org/officeDocument/2006/relationships/image" Target="../media/image19.png"/><Relationship Id="rId4" Type="http://schemas.openxmlformats.org/officeDocument/2006/relationships/tags" Target="../tags/tag4.xml"/><Relationship Id="rId9" Type="http://schemas.openxmlformats.org/officeDocument/2006/relationships/image" Target="../media/image18.tiff"/></Relationships>
</file>

<file path=ppt/slides/_rels/slide10.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27.pn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26.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25.png"/><Relationship Id="rId5" Type="http://schemas.openxmlformats.org/officeDocument/2006/relationships/tags" Target="../tags/tag107.xml"/><Relationship Id="rId10" Type="http://schemas.openxmlformats.org/officeDocument/2006/relationships/slideLayout" Target="../slideLayouts/slideLayout31.xml"/><Relationship Id="rId4" Type="http://schemas.openxmlformats.org/officeDocument/2006/relationships/tags" Target="../tags/tag106.xml"/><Relationship Id="rId9" Type="http://schemas.openxmlformats.org/officeDocument/2006/relationships/tags" Target="../tags/tag111.xml"/></Relationships>
</file>

<file path=ppt/slides/_rels/slide11.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27.pn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26.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25.png"/><Relationship Id="rId5" Type="http://schemas.openxmlformats.org/officeDocument/2006/relationships/tags" Target="../tags/tag116.xml"/><Relationship Id="rId10" Type="http://schemas.openxmlformats.org/officeDocument/2006/relationships/slideLayout" Target="../slideLayouts/slideLayout31.xml"/><Relationship Id="rId4" Type="http://schemas.openxmlformats.org/officeDocument/2006/relationships/tags" Target="../tags/tag115.xml"/><Relationship Id="rId9" Type="http://schemas.openxmlformats.org/officeDocument/2006/relationships/tags" Target="../tags/tag120.xml"/></Relationships>
</file>

<file path=ppt/slides/_rels/slide12.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27.pn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26.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25.png"/><Relationship Id="rId5" Type="http://schemas.openxmlformats.org/officeDocument/2006/relationships/tags" Target="../tags/tag125.xml"/><Relationship Id="rId10" Type="http://schemas.openxmlformats.org/officeDocument/2006/relationships/slideLayout" Target="../slideLayouts/slideLayout31.xml"/><Relationship Id="rId4" Type="http://schemas.openxmlformats.org/officeDocument/2006/relationships/tags" Target="../tags/tag124.xml"/><Relationship Id="rId9" Type="http://schemas.openxmlformats.org/officeDocument/2006/relationships/tags" Target="../tags/tag12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27.png"/><Relationship Id="rId5" Type="http://schemas.openxmlformats.org/officeDocument/2006/relationships/tags" Target="../tags/tag134.xml"/><Relationship Id="rId10" Type="http://schemas.openxmlformats.org/officeDocument/2006/relationships/image" Target="../media/image26.png"/><Relationship Id="rId4" Type="http://schemas.openxmlformats.org/officeDocument/2006/relationships/tags" Target="../tags/tag133.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image" Target="../media/image26.png"/><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image" Target="../media/image25.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slideLayout" Target="../slideLayouts/slideLayout31.xml"/><Relationship Id="rId5" Type="http://schemas.openxmlformats.org/officeDocument/2006/relationships/tags" Target="../tags/tag141.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image" Target="../media/image27.png"/><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image" Target="../media/image26.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image" Target="../media/image25.png"/><Relationship Id="rId5" Type="http://schemas.openxmlformats.org/officeDocument/2006/relationships/tags" Target="../tags/tag151.xml"/><Relationship Id="rId10" Type="http://schemas.openxmlformats.org/officeDocument/2006/relationships/slideLayout" Target="../slideLayouts/slideLayout31.xml"/><Relationship Id="rId4" Type="http://schemas.openxmlformats.org/officeDocument/2006/relationships/tags" Target="../tags/tag150.xml"/><Relationship Id="rId9" Type="http://schemas.openxmlformats.org/officeDocument/2006/relationships/tags" Target="../tags/tag155.xml"/></Relationships>
</file>

<file path=ppt/slides/_rels/slide16.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image" Target="../media/image26.png"/><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image" Target="../media/image25.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notesSlide" Target="../notesSlides/notesSlide3.xml"/><Relationship Id="rId5" Type="http://schemas.openxmlformats.org/officeDocument/2006/relationships/tags" Target="../tags/tag160.xml"/><Relationship Id="rId10" Type="http://schemas.openxmlformats.org/officeDocument/2006/relationships/slideLayout" Target="../slideLayouts/slideLayout31.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media/image26.png"/><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image" Target="../media/image25.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notesSlide" Target="../notesSlides/notesSlide4.xml"/><Relationship Id="rId5" Type="http://schemas.openxmlformats.org/officeDocument/2006/relationships/tags" Target="../tags/tag169.xml"/><Relationship Id="rId10" Type="http://schemas.openxmlformats.org/officeDocument/2006/relationships/slideLayout" Target="../slideLayouts/slideLayout31.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26.png"/><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media/image25.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notesSlide" Target="../notesSlides/notesSlide5.xml"/><Relationship Id="rId5" Type="http://schemas.openxmlformats.org/officeDocument/2006/relationships/tags" Target="../tags/tag178.xml"/><Relationship Id="rId10" Type="http://schemas.openxmlformats.org/officeDocument/2006/relationships/slideLayout" Target="../slideLayouts/slideLayout31.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image" Target="../media/image26.png"/><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image" Target="../media/image25.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notesSlide" Target="../notesSlides/notesSlide6.xml"/><Relationship Id="rId5" Type="http://schemas.openxmlformats.org/officeDocument/2006/relationships/tags" Target="../tags/tag187.xml"/><Relationship Id="rId10" Type="http://schemas.openxmlformats.org/officeDocument/2006/relationships/slideLayout" Target="../slideLayouts/slideLayout31.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Layout" Target="../slideLayouts/slideLayout33.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6" Type="http://schemas.openxmlformats.org/officeDocument/2006/relationships/image" Target="../media/image24.tiff"/><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image" Target="../media/image23.png"/><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26.pn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25.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notesSlide" Target="../notesSlides/notesSlide7.xml"/><Relationship Id="rId5" Type="http://schemas.openxmlformats.org/officeDocument/2006/relationships/tags" Target="../tags/tag196.xml"/><Relationship Id="rId10" Type="http://schemas.openxmlformats.org/officeDocument/2006/relationships/slideLayout" Target="../slideLayouts/slideLayout3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image" Target="../media/image26.png"/><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25.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notesSlide" Target="../notesSlides/notesSlide8.xml"/><Relationship Id="rId5" Type="http://schemas.openxmlformats.org/officeDocument/2006/relationships/tags" Target="../tags/tag205.xml"/><Relationship Id="rId10" Type="http://schemas.openxmlformats.org/officeDocument/2006/relationships/slideLayout" Target="../slideLayouts/slideLayout31.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image" Target="../media/image25.png"/><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notesSlide" Target="../notesSlides/notesSlide9.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slideLayout" Target="../slideLayouts/slideLayout31.xml"/><Relationship Id="rId5" Type="http://schemas.openxmlformats.org/officeDocument/2006/relationships/tags" Target="../tags/tag214.xml"/><Relationship Id="rId15" Type="http://schemas.openxmlformats.org/officeDocument/2006/relationships/image" Target="../media/image27.png"/><Relationship Id="rId10" Type="http://schemas.openxmlformats.org/officeDocument/2006/relationships/tags" Target="../tags/tag219.xml"/><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image" Target="../media/image27.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image" Target="../media/image26.png"/><Relationship Id="rId5" Type="http://schemas.openxmlformats.org/officeDocument/2006/relationships/tags" Target="../tags/tag224.xml"/><Relationship Id="rId10" Type="http://schemas.openxmlformats.org/officeDocument/2006/relationships/image" Target="../media/image25.png"/><Relationship Id="rId4" Type="http://schemas.openxmlformats.org/officeDocument/2006/relationships/tags" Target="../tags/tag223.xml"/><Relationship Id="rId9"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image" Target="../media/image26.png"/><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image" Target="../media/image25.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notesSlide" Target="../notesSlides/notesSlide11.xml"/><Relationship Id="rId5" Type="http://schemas.openxmlformats.org/officeDocument/2006/relationships/tags" Target="../tags/tag231.xml"/><Relationship Id="rId10" Type="http://schemas.openxmlformats.org/officeDocument/2006/relationships/slideLayout" Target="../slideLayouts/slideLayout31.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image" Target="../media/image26.png"/><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25.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notesSlide" Target="../notesSlides/notesSlide12.xml"/><Relationship Id="rId5" Type="http://schemas.openxmlformats.org/officeDocument/2006/relationships/tags" Target="../tags/tag240.xml"/><Relationship Id="rId10" Type="http://schemas.openxmlformats.org/officeDocument/2006/relationships/slideLayout" Target="../slideLayouts/slideLayout31.xml"/><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image" Target="../media/image25.png"/><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hyperlink" Target="https://iris.who.int/bitstream/handle/10665/361698/9789240056947-fre.pdf?sequence=1" TargetMode="Externa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notesSlide" Target="../notesSlides/notesSlide13.xml"/><Relationship Id="rId5" Type="http://schemas.openxmlformats.org/officeDocument/2006/relationships/tags" Target="../tags/tag249.xml"/><Relationship Id="rId15" Type="http://schemas.openxmlformats.org/officeDocument/2006/relationships/image" Target="../media/image27.png"/><Relationship Id="rId10" Type="http://schemas.openxmlformats.org/officeDocument/2006/relationships/slideLayout" Target="../slideLayouts/slideLayout31.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image" Target="../media/image26.png"/><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image" Target="../media/image25.png"/><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notesSlide" Target="../notesSlides/notesSlide14.xml"/><Relationship Id="rId5" Type="http://schemas.openxmlformats.org/officeDocument/2006/relationships/tags" Target="../tags/tag258.xml"/><Relationship Id="rId10" Type="http://schemas.openxmlformats.org/officeDocument/2006/relationships/slideLayout" Target="../slideLayouts/slideLayout31.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image" Target="../media/image26.png"/><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image" Target="../media/image25.png"/><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notesSlide" Target="../notesSlides/notesSlide15.xml"/><Relationship Id="rId5" Type="http://schemas.openxmlformats.org/officeDocument/2006/relationships/tags" Target="../tags/tag267.xml"/><Relationship Id="rId10" Type="http://schemas.openxmlformats.org/officeDocument/2006/relationships/slideLayout" Target="../slideLayouts/slideLayout31.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image" Target="../media/image26.png"/><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image" Target="../media/image25.png"/><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notesSlide" Target="../notesSlides/notesSlide16.xml"/><Relationship Id="rId5" Type="http://schemas.openxmlformats.org/officeDocument/2006/relationships/tags" Target="../tags/tag276.xml"/><Relationship Id="rId10" Type="http://schemas.openxmlformats.org/officeDocument/2006/relationships/slideLayout" Target="../slideLayouts/slideLayout31.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tags" Target="../tags/tag44.xml"/><Relationship Id="rId39" Type="http://schemas.openxmlformats.org/officeDocument/2006/relationships/image" Target="../media/image30.jpeg"/><Relationship Id="rId21" Type="http://schemas.openxmlformats.org/officeDocument/2006/relationships/tags" Target="../tags/tag39.xml"/><Relationship Id="rId34" Type="http://schemas.openxmlformats.org/officeDocument/2006/relationships/image" Target="../media/image25.png"/><Relationship Id="rId7" Type="http://schemas.openxmlformats.org/officeDocument/2006/relationships/tags" Target="../tags/tag25.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tags" Target="../tags/tag47.xml"/><Relationship Id="rId41" Type="http://schemas.openxmlformats.org/officeDocument/2006/relationships/image" Target="../media/image32.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32" Type="http://schemas.openxmlformats.org/officeDocument/2006/relationships/slideLayout" Target="../slideLayouts/slideLayout25.xml"/><Relationship Id="rId37" Type="http://schemas.openxmlformats.org/officeDocument/2006/relationships/image" Target="../media/image28.png"/><Relationship Id="rId40" Type="http://schemas.openxmlformats.org/officeDocument/2006/relationships/image" Target="../media/image31.jpeg"/><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36" Type="http://schemas.openxmlformats.org/officeDocument/2006/relationships/image" Target="../media/image27.png"/><Relationship Id="rId10" Type="http://schemas.openxmlformats.org/officeDocument/2006/relationships/tags" Target="../tags/tag28.xml"/><Relationship Id="rId19" Type="http://schemas.openxmlformats.org/officeDocument/2006/relationships/tags" Target="../tags/tag37.xml"/><Relationship Id="rId31" Type="http://schemas.openxmlformats.org/officeDocument/2006/relationships/tags" Target="../tags/tag49.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tags" Target="../tags/tag45.xml"/><Relationship Id="rId30" Type="http://schemas.openxmlformats.org/officeDocument/2006/relationships/tags" Target="../tags/tag48.xml"/><Relationship Id="rId35" Type="http://schemas.openxmlformats.org/officeDocument/2006/relationships/image" Target="../media/image26.png"/><Relationship Id="rId8" Type="http://schemas.openxmlformats.org/officeDocument/2006/relationships/tags" Target="../tags/tag26.xml"/><Relationship Id="rId3" Type="http://schemas.openxmlformats.org/officeDocument/2006/relationships/tags" Target="../tags/tag21.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tags" Target="../tags/tag43.xml"/><Relationship Id="rId33" Type="http://schemas.openxmlformats.org/officeDocument/2006/relationships/notesSlide" Target="../notesSlides/notesSlide2.xml"/><Relationship Id="rId38" Type="http://schemas.openxmlformats.org/officeDocument/2006/relationships/image" Target="../media/image29.png"/></Relationships>
</file>

<file path=ppt/slides/_rels/slide30.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image" Target="../media/image26.png"/><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image" Target="../media/image25.png"/><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notesSlide" Target="../notesSlides/notesSlide17.xml"/><Relationship Id="rId5" Type="http://schemas.openxmlformats.org/officeDocument/2006/relationships/tags" Target="../tags/tag285.xml"/><Relationship Id="rId10" Type="http://schemas.openxmlformats.org/officeDocument/2006/relationships/slideLayout" Target="../slideLayouts/slideLayout31.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image" Target="../media/image26.png"/><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image" Target="../media/image25.png"/><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notesSlide" Target="../notesSlides/notesSlide18.xml"/><Relationship Id="rId5" Type="http://schemas.openxmlformats.org/officeDocument/2006/relationships/tags" Target="../tags/tag294.xml"/><Relationship Id="rId10" Type="http://schemas.openxmlformats.org/officeDocument/2006/relationships/slideLayout" Target="../slideLayouts/slideLayout31.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tags" Target="../tags/tag306.xml"/><Relationship Id="rId13" Type="http://schemas.openxmlformats.org/officeDocument/2006/relationships/image" Target="../media/image26.png"/><Relationship Id="rId3" Type="http://schemas.openxmlformats.org/officeDocument/2006/relationships/tags" Target="../tags/tag301.xml"/><Relationship Id="rId7" Type="http://schemas.openxmlformats.org/officeDocument/2006/relationships/tags" Target="../tags/tag305.xml"/><Relationship Id="rId12" Type="http://schemas.openxmlformats.org/officeDocument/2006/relationships/image" Target="../media/image25.png"/><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11" Type="http://schemas.openxmlformats.org/officeDocument/2006/relationships/notesSlide" Target="../notesSlides/notesSlide19.xml"/><Relationship Id="rId5" Type="http://schemas.openxmlformats.org/officeDocument/2006/relationships/tags" Target="../tags/tag303.xml"/><Relationship Id="rId10" Type="http://schemas.openxmlformats.org/officeDocument/2006/relationships/slideLayout" Target="../slideLayouts/slideLayout31.xml"/><Relationship Id="rId4" Type="http://schemas.openxmlformats.org/officeDocument/2006/relationships/tags" Target="../tags/tag302.xml"/><Relationship Id="rId9" Type="http://schemas.openxmlformats.org/officeDocument/2006/relationships/tags" Target="../tags/tag307.xml"/><Relationship Id="rId1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image" Target="../media/image33.png"/><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notesSlide" Target="../notesSlides/notesSlide20.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slideLayout" Target="../slideLayouts/slideLayout31.xml"/><Relationship Id="rId5" Type="http://schemas.openxmlformats.org/officeDocument/2006/relationships/tags" Target="../tags/tag312.xml"/><Relationship Id="rId15" Type="http://schemas.openxmlformats.org/officeDocument/2006/relationships/image" Target="../media/image35.png"/><Relationship Id="rId10" Type="http://schemas.openxmlformats.org/officeDocument/2006/relationships/tags" Target="../tags/tag317.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image" Target="../media/image27.png"/><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image" Target="../media/image26.png"/><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image" Target="../media/image25.png"/><Relationship Id="rId5" Type="http://schemas.openxmlformats.org/officeDocument/2006/relationships/tags" Target="../tags/tag322.xml"/><Relationship Id="rId10" Type="http://schemas.openxmlformats.org/officeDocument/2006/relationships/notesSlide" Target="../notesSlides/notesSlide21.xml"/><Relationship Id="rId4" Type="http://schemas.openxmlformats.org/officeDocument/2006/relationships/tags" Target="../tags/tag321.xml"/><Relationship Id="rId9" Type="http://schemas.openxmlformats.org/officeDocument/2006/relationships/slideLayout" Target="../slideLayouts/slideLayout31.xml"/><Relationship Id="rId1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8" Type="http://schemas.openxmlformats.org/officeDocument/2006/relationships/tags" Target="../tags/tag333.xml"/><Relationship Id="rId13" Type="http://schemas.openxmlformats.org/officeDocument/2006/relationships/image" Target="../media/image26.png"/><Relationship Id="rId3" Type="http://schemas.openxmlformats.org/officeDocument/2006/relationships/tags" Target="../tags/tag328.xml"/><Relationship Id="rId7" Type="http://schemas.openxmlformats.org/officeDocument/2006/relationships/tags" Target="../tags/tag332.xml"/><Relationship Id="rId12" Type="http://schemas.openxmlformats.org/officeDocument/2006/relationships/image" Target="../media/image25.png"/><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notesSlide" Target="../notesSlides/notesSlide22.xml"/><Relationship Id="rId5" Type="http://schemas.openxmlformats.org/officeDocument/2006/relationships/tags" Target="../tags/tag330.xml"/><Relationship Id="rId10" Type="http://schemas.openxmlformats.org/officeDocument/2006/relationships/slideLayout" Target="../slideLayouts/slideLayout31.xml"/><Relationship Id="rId4" Type="http://schemas.openxmlformats.org/officeDocument/2006/relationships/tags" Target="../tags/tag329.xml"/><Relationship Id="rId9" Type="http://schemas.openxmlformats.org/officeDocument/2006/relationships/tags" Target="../tags/tag334.xml"/><Relationship Id="rId1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37.xml"/><Relationship Id="rId7" Type="http://schemas.openxmlformats.org/officeDocument/2006/relationships/slideLayout" Target="../slideLayouts/slideLayout22.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10" Type="http://schemas.openxmlformats.org/officeDocument/2006/relationships/image" Target="../media/image38.png"/><Relationship Id="rId4" Type="http://schemas.openxmlformats.org/officeDocument/2006/relationships/tags" Target="../tags/tag338.xml"/><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27.png"/><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26.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25.png"/><Relationship Id="rId5" Type="http://schemas.openxmlformats.org/officeDocument/2006/relationships/tags" Target="../tags/tag54.xml"/><Relationship Id="rId10" Type="http://schemas.openxmlformats.org/officeDocument/2006/relationships/slideLayout" Target="../slideLayouts/slideLayout31.xml"/><Relationship Id="rId4" Type="http://schemas.openxmlformats.org/officeDocument/2006/relationships/tags" Target="../tags/tag53.xml"/><Relationship Id="rId9" Type="http://schemas.openxmlformats.org/officeDocument/2006/relationships/tags" Target="../tags/tag58.xml"/></Relationships>
</file>

<file path=ppt/slides/_rels/slide5.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27.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25.png"/><Relationship Id="rId5" Type="http://schemas.openxmlformats.org/officeDocument/2006/relationships/tags" Target="../tags/tag63.xml"/><Relationship Id="rId10" Type="http://schemas.openxmlformats.org/officeDocument/2006/relationships/slideLayout" Target="../slideLayouts/slideLayout31.xml"/><Relationship Id="rId4" Type="http://schemas.openxmlformats.org/officeDocument/2006/relationships/tags" Target="../tags/tag62.xml"/><Relationship Id="rId9" Type="http://schemas.openxmlformats.org/officeDocument/2006/relationships/tags" Target="../tags/tag67.xml"/></Relationships>
</file>

<file path=ppt/slides/_rels/slide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26.pn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2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Layout" Target="../slideLayouts/slideLayout31.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image" Target="../media/image27.pn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2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25.png"/><Relationship Id="rId5" Type="http://schemas.openxmlformats.org/officeDocument/2006/relationships/tags" Target="../tags/tag82.xml"/><Relationship Id="rId10" Type="http://schemas.openxmlformats.org/officeDocument/2006/relationships/slideLayout" Target="../slideLayouts/slideLayout31.xml"/><Relationship Id="rId4" Type="http://schemas.openxmlformats.org/officeDocument/2006/relationships/tags" Target="../tags/tag81.xml"/><Relationship Id="rId9" Type="http://schemas.openxmlformats.org/officeDocument/2006/relationships/tags" Target="../tags/tag86.xml"/></Relationships>
</file>

<file path=ppt/slides/_rels/slide8.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27.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26.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25.png"/><Relationship Id="rId5" Type="http://schemas.openxmlformats.org/officeDocument/2006/relationships/tags" Target="../tags/tag91.xml"/><Relationship Id="rId10" Type="http://schemas.openxmlformats.org/officeDocument/2006/relationships/slideLayout" Target="../slideLayouts/slideLayout31.xml"/><Relationship Id="rId4" Type="http://schemas.openxmlformats.org/officeDocument/2006/relationships/tags" Target="../tags/tag90.xml"/><Relationship Id="rId9" Type="http://schemas.openxmlformats.org/officeDocument/2006/relationships/tags" Target="../tags/tag9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27.png"/><Relationship Id="rId5" Type="http://schemas.openxmlformats.org/officeDocument/2006/relationships/tags" Target="../tags/tag100.xml"/><Relationship Id="rId10" Type="http://schemas.openxmlformats.org/officeDocument/2006/relationships/image" Target="../media/image26.png"/><Relationship Id="rId4" Type="http://schemas.openxmlformats.org/officeDocument/2006/relationships/tags" Target="../tags/tag99.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CB8268-6B08-384D-827D-655962DDBEA3}"/>
              </a:ext>
            </a:extLst>
          </p:cNvPr>
          <p:cNvPicPr>
            <a:picLocks noChangeAspect="1"/>
          </p:cNvPicPr>
          <p:nvPr>
            <p:custDataLst>
              <p:tags r:id="rId1"/>
            </p:custDataLst>
          </p:nvPr>
        </p:nvPicPr>
        <p:blipFill rotWithShape="1">
          <a:blip r:embed="rId9" cstate="email">
            <a:extLst>
              <a:ext uri="{28A0092B-C50C-407E-A947-70E740481C1C}">
                <a14:useLocalDpi xmlns:a14="http://schemas.microsoft.com/office/drawing/2010/main"/>
              </a:ext>
            </a:extLst>
          </a:blip>
          <a:srcRect l="-1" r="-2615"/>
          <a:stretch/>
        </p:blipFill>
        <p:spPr>
          <a:xfrm>
            <a:off x="13223630" y="36513"/>
            <a:ext cx="1850571" cy="2095500"/>
          </a:xfrm>
          <a:prstGeom prst="rect">
            <a:avLst/>
          </a:prstGeom>
        </p:spPr>
      </p:pic>
      <p:pic>
        <p:nvPicPr>
          <p:cNvPr id="9" name="Content Placeholder 6">
            <a:extLst>
              <a:ext uri="{FF2B5EF4-FFF2-40B4-BE49-F238E27FC236}">
                <a16:creationId xmlns:a16="http://schemas.microsoft.com/office/drawing/2014/main" id="{C0F5C76E-38B9-C4DB-4390-B9C83B3D4C52}"/>
              </a:ext>
            </a:extLst>
          </p:cNvPr>
          <p:cNvPicPr>
            <a:picLocks noChangeAspect="1"/>
          </p:cNvPicPr>
          <p:nvPr>
            <p:custDataLst>
              <p:tags r:id="rId2"/>
            </p:custDataLst>
          </p:nvPr>
        </p:nvPicPr>
        <p:blipFill rotWithShape="1">
          <a:blip r:embed="rId10" cstate="email">
            <a:extLst>
              <a:ext uri="{28A0092B-C50C-407E-A947-70E740481C1C}">
                <a14:useLocalDpi xmlns:a14="http://schemas.microsoft.com/office/drawing/2010/main"/>
              </a:ext>
            </a:extLst>
          </a:blip>
          <a:srcRect/>
          <a:stretch/>
        </p:blipFill>
        <p:spPr>
          <a:xfrm rot="19151068">
            <a:off x="8148744" y="1584063"/>
            <a:ext cx="2258272" cy="2281334"/>
          </a:xfrm>
          <a:prstGeom prst="rect">
            <a:avLst/>
          </a:prstGeom>
        </p:spPr>
      </p:pic>
      <p:pic>
        <p:nvPicPr>
          <p:cNvPr id="10" name="Content Placeholder 18">
            <a:extLst>
              <a:ext uri="{FF2B5EF4-FFF2-40B4-BE49-F238E27FC236}">
                <a16:creationId xmlns:a16="http://schemas.microsoft.com/office/drawing/2014/main" id="{6746D3FD-7A06-EB7D-18D4-9ED7A1E48DD8}"/>
              </a:ext>
            </a:extLst>
          </p:cNvPr>
          <p:cNvPicPr>
            <a:picLocks noChangeAspect="1"/>
          </p:cNvPicPr>
          <p:nvPr>
            <p:custDataLst>
              <p:tags r:id="rId3"/>
            </p:custDataLst>
          </p:nvPr>
        </p:nvPicPr>
        <p:blipFill>
          <a:blip r:embed="rId11" cstate="email">
            <a:extLst>
              <a:ext uri="{28A0092B-C50C-407E-A947-70E740481C1C}">
                <a14:useLocalDpi xmlns:a14="http://schemas.microsoft.com/office/drawing/2010/main"/>
              </a:ext>
            </a:extLst>
          </a:blip>
          <a:srcRect/>
          <a:stretch/>
        </p:blipFill>
        <p:spPr>
          <a:xfrm rot="18790401">
            <a:off x="8201681" y="118442"/>
            <a:ext cx="3786598" cy="3786598"/>
          </a:xfrm>
          <a:prstGeom prst="rect">
            <a:avLst/>
          </a:prstGeom>
        </p:spPr>
      </p:pic>
      <p:pic>
        <p:nvPicPr>
          <p:cNvPr id="11" name="Content Placeholder 18">
            <a:extLst>
              <a:ext uri="{FF2B5EF4-FFF2-40B4-BE49-F238E27FC236}">
                <a16:creationId xmlns:a16="http://schemas.microsoft.com/office/drawing/2014/main" id="{2CB47749-FA76-42C5-574A-0E8F8F1D350B}"/>
              </a:ext>
            </a:extLst>
          </p:cNvPr>
          <p:cNvPicPr>
            <a:picLocks noChangeAspect="1"/>
          </p:cNvPicPr>
          <p:nvPr>
            <p:custDataLst>
              <p:tags r:id="rId4"/>
            </p:custDataLst>
          </p:nvPr>
        </p:nvPicPr>
        <p:blipFill>
          <a:blip r:embed="rId12" cstate="email">
            <a:extLst>
              <a:ext uri="{28A0092B-C50C-407E-A947-70E740481C1C}">
                <a14:useLocalDpi xmlns:a14="http://schemas.microsoft.com/office/drawing/2010/main"/>
              </a:ext>
            </a:extLst>
          </a:blip>
          <a:srcRect/>
          <a:stretch/>
        </p:blipFill>
        <p:spPr>
          <a:xfrm rot="20936445">
            <a:off x="9001736" y="1467138"/>
            <a:ext cx="2515182" cy="2515182"/>
          </a:xfrm>
          <a:prstGeom prst="rect">
            <a:avLst/>
          </a:prstGeom>
        </p:spPr>
      </p:pic>
      <p:sp>
        <p:nvSpPr>
          <p:cNvPr id="13" name="Title 7">
            <a:extLst>
              <a:ext uri="{FF2B5EF4-FFF2-40B4-BE49-F238E27FC236}">
                <a16:creationId xmlns:a16="http://schemas.microsoft.com/office/drawing/2014/main" id="{4DD9D818-E058-F8DA-3488-17BF74327EDA}"/>
              </a:ext>
            </a:extLst>
          </p:cNvPr>
          <p:cNvSpPr>
            <a:spLocks noGrp="1"/>
          </p:cNvSpPr>
          <p:nvPr>
            <p:ph type="ctrTitle"/>
            <p:custDataLst>
              <p:tags r:id="rId5"/>
            </p:custDataLst>
          </p:nvPr>
        </p:nvSpPr>
        <p:spPr>
          <a:xfrm>
            <a:off x="457200" y="1773206"/>
            <a:ext cx="10495722" cy="1906165"/>
          </a:xfrm>
        </p:spPr>
        <p:txBody>
          <a:bodyPr>
            <a:normAutofit/>
          </a:bodyPr>
          <a:lstStyle/>
          <a:p>
            <a:pPr algn="l" rtl="0">
              <a:lnSpc>
                <a:spcPts val="4800"/>
              </a:lnSpc>
            </a:pPr>
            <a:r>
              <a:rPr lang="fr-FR" sz="6000" b="1" i="0" u="none" baseline="0" dirty="0">
                <a:solidFill>
                  <a:srgbClr val="DDD0E6"/>
                </a:solidFill>
              </a:rPr>
              <a:t>Cas cliniques</a:t>
            </a:r>
            <a:endParaRPr lang="fr-FR" sz="6000" b="1" dirty="0">
              <a:solidFill>
                <a:srgbClr val="DDD0E6"/>
              </a:solidFill>
            </a:endParaRPr>
          </a:p>
        </p:txBody>
      </p:sp>
      <p:sp>
        <p:nvSpPr>
          <p:cNvPr id="5" name="Title 5">
            <a:extLst>
              <a:ext uri="{FF2B5EF4-FFF2-40B4-BE49-F238E27FC236}">
                <a16:creationId xmlns:a16="http://schemas.microsoft.com/office/drawing/2014/main" id="{2200A275-BB96-ED44-D666-BC1C5BF85F88}"/>
              </a:ext>
            </a:extLst>
          </p:cNvPr>
          <p:cNvSpPr txBox="1">
            <a:spLocks/>
          </p:cNvSpPr>
          <p:nvPr>
            <p:custDataLst>
              <p:tags r:id="rId6"/>
            </p:custDataLst>
          </p:nvPr>
        </p:nvSpPr>
        <p:spPr>
          <a:xfrm>
            <a:off x="457200" y="346768"/>
            <a:ext cx="5638800" cy="23876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800" b="0" i="0" kern="1200">
                <a:solidFill>
                  <a:schemeClr val="bg1"/>
                </a:solidFill>
                <a:latin typeface="Arial" panose="020B0604020202020204" pitchFamily="34" charset="0"/>
                <a:ea typeface="+mj-ea"/>
                <a:cs typeface="+mj-cs"/>
              </a:defRPr>
            </a:lvl1pPr>
          </a:lstStyle>
          <a:p>
            <a:pPr algn="l" rtl="0"/>
            <a:br>
              <a:rPr lang="fr-FR" dirty="0"/>
            </a:br>
            <a:br>
              <a:rPr lang="fr-FR" dirty="0"/>
            </a:br>
            <a:br>
              <a:rPr lang="fr-FR" sz="4400" dirty="0"/>
            </a:br>
            <a:br>
              <a:rPr lang="fr-FR" sz="4400" dirty="0">
                <a:solidFill>
                  <a:srgbClr val="329BD5"/>
                </a:solidFill>
              </a:rPr>
            </a:br>
            <a:r>
              <a:rPr lang="fr-FR" sz="3200" b="0" i="0" u="none" baseline="0" dirty="0">
                <a:solidFill>
                  <a:srgbClr val="329BD5"/>
                </a:solidFill>
              </a:rPr>
              <a:t>Prise en charge clinique avancée des maladies à filovirus (MFV)</a:t>
            </a:r>
            <a:endParaRPr lang="fr-FR" sz="3200" dirty="0">
              <a:solidFill>
                <a:srgbClr val="329BD5"/>
              </a:solidFill>
            </a:endParaRPr>
          </a:p>
        </p:txBody>
      </p:sp>
    </p:spTree>
    <p:extLst>
      <p:ext uri="{BB962C8B-B14F-4D97-AF65-F5344CB8AC3E}">
        <p14:creationId xmlns:p14="http://schemas.microsoft.com/office/powerpoint/2010/main" val="37895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99BC09CB-8272-70C7-7A5C-105660D17454}"/>
              </a:ext>
            </a:extLst>
          </p:cNvPr>
          <p:cNvSpPr txBox="1">
            <a:spLocks/>
          </p:cNvSpPr>
          <p:nvPr>
            <p:custDataLst>
              <p:tags r:id="rId1"/>
            </p:custDataLst>
          </p:nvPr>
        </p:nvSpPr>
        <p:spPr>
          <a:xfrm>
            <a:off x="6248403" y="1690688"/>
            <a:ext cx="5494112"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900" b="1" i="0" u="none" baseline="0" dirty="0">
                <a:solidFill>
                  <a:srgbClr val="BE3547"/>
                </a:solidFill>
              </a:rPr>
              <a:t>Question 4</a:t>
            </a:r>
            <a:endParaRPr lang="fr-FR" sz="1900" dirty="0">
              <a:solidFill>
                <a:srgbClr val="BE3547"/>
              </a:solidFill>
            </a:endParaRPr>
          </a:p>
          <a:p>
            <a:endParaRPr lang="fr-fr" sz="1900" dirty="0"/>
          </a:p>
        </p:txBody>
      </p:sp>
      <p:sp>
        <p:nvSpPr>
          <p:cNvPr id="8" name="Text Placeholder 7">
            <a:extLst>
              <a:ext uri="{FF2B5EF4-FFF2-40B4-BE49-F238E27FC236}">
                <a16:creationId xmlns:a16="http://schemas.microsoft.com/office/drawing/2014/main" id="{6E38CFEB-988E-F3ED-5260-263020E533EB}"/>
              </a:ext>
            </a:extLst>
          </p:cNvPr>
          <p:cNvSpPr txBox="1">
            <a:spLocks/>
          </p:cNvSpPr>
          <p:nvPr>
            <p:custDataLst>
              <p:tags r:id="rId2"/>
            </p:custDataLst>
          </p:nvPr>
        </p:nvSpPr>
        <p:spPr>
          <a:xfrm>
            <a:off x="457200" y="1741615"/>
            <a:ext cx="5486399"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700" b="0" i="0" u="none" baseline="0" dirty="0">
                <a:solidFill>
                  <a:srgbClr val="E05972">
                    <a:alpha val="80000"/>
                  </a:srgbClr>
                </a:solidFill>
              </a:rPr>
              <a:t>Étape 4</a:t>
            </a:r>
            <a:endParaRPr lang="fr-FR" sz="1700" b="0" dirty="0">
              <a:solidFill>
                <a:srgbClr val="E05972">
                  <a:alpha val="80000"/>
                </a:srgbClr>
              </a:solidFill>
            </a:endParaRPr>
          </a:p>
        </p:txBody>
      </p:sp>
      <p:sp>
        <p:nvSpPr>
          <p:cNvPr id="10" name="Rectangle 9">
            <a:extLst>
              <a:ext uri="{FF2B5EF4-FFF2-40B4-BE49-F238E27FC236}">
                <a16:creationId xmlns:a16="http://schemas.microsoft.com/office/drawing/2014/main" id="{A2480476-608F-7F63-2A6A-4C23B1BA17A6}"/>
              </a:ext>
            </a:extLst>
          </p:cNvPr>
          <p:cNvSpPr/>
          <p:nvPr>
            <p:custDataLst>
              <p:tags r:id="rId3"/>
            </p:custDataLst>
          </p:nvPr>
        </p:nvSpPr>
        <p:spPr>
          <a:xfrm>
            <a:off x="6248404" y="2239204"/>
            <a:ext cx="5494111" cy="615553"/>
          </a:xfrm>
          <a:prstGeom prst="rect">
            <a:avLst/>
          </a:prstGeom>
          <a:ln w="25400">
            <a:solidFill>
              <a:srgbClr val="BE3547"/>
            </a:solidFill>
          </a:ln>
        </p:spPr>
        <p:txBody>
          <a:bodyPr wrap="square" rtlCol="0">
            <a:spAutoFit/>
          </a:bodyPr>
          <a:lstStyle/>
          <a:p>
            <a:pPr algn="l" rtl="0"/>
            <a:r>
              <a:rPr lang="fr-FR" sz="17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Quelle est votre décision et quelles mesures prenez-vous ensuite ?</a:t>
            </a:r>
          </a:p>
        </p:txBody>
      </p:sp>
      <p:sp>
        <p:nvSpPr>
          <p:cNvPr id="2" name="Titre 1"/>
          <p:cNvSpPr>
            <a:spLocks noGrp="1"/>
          </p:cNvSpPr>
          <p:nvPr>
            <p:ph type="title"/>
            <p:custDataLst>
              <p:tags r:id="rId4"/>
            </p:custDataLst>
          </p:nvPr>
        </p:nvSpPr>
        <p:spPr/>
        <p:txBody>
          <a:bodyPr rtlCol="0">
            <a:normAutofit/>
          </a:bodyPr>
          <a:lstStyle/>
          <a:p>
            <a:pPr algn="l" rtl="0"/>
            <a:r>
              <a:rPr lang="fr-FR" sz="3100" b="0" i="0" u="none" baseline="0" dirty="0"/>
              <a:t>Patient 1 : Paul</a:t>
            </a:r>
            <a:endParaRPr lang="fr-FR" sz="3100" dirty="0"/>
          </a:p>
        </p:txBody>
      </p:sp>
      <p:sp>
        <p:nvSpPr>
          <p:cNvPr id="3" name="Espace réservé du contenu 2"/>
          <p:cNvSpPr>
            <a:spLocks noGrp="1"/>
          </p:cNvSpPr>
          <p:nvPr>
            <p:ph sz="half" idx="1"/>
            <p:custDataLst>
              <p:tags r:id="rId5"/>
            </p:custDataLst>
          </p:nvPr>
        </p:nvSpPr>
        <p:spPr>
          <a:xfrm>
            <a:off x="457200" y="2306087"/>
            <a:ext cx="5486398" cy="3351703"/>
          </a:xfrm>
        </p:spPr>
        <p:txBody>
          <a:bodyPr rtlCol="0">
            <a:normAutofit/>
          </a:bodyPr>
          <a:lstStyle/>
          <a:p>
            <a:pPr marL="0" indent="0" algn="l" rtl="0">
              <a:buNone/>
            </a:pPr>
            <a:r>
              <a:rPr lang="fr-FR" sz="1700" b="0" i="0" u="none" baseline="0" dirty="0"/>
              <a:t>Aucune variation notable de l’état clinique</a:t>
            </a:r>
          </a:p>
        </p:txBody>
      </p:sp>
      <p:sp>
        <p:nvSpPr>
          <p:cNvPr id="9" name="Slide Number Placeholder 8">
            <a:extLst>
              <a:ext uri="{FF2B5EF4-FFF2-40B4-BE49-F238E27FC236}">
                <a16:creationId xmlns:a16="http://schemas.microsoft.com/office/drawing/2014/main" id="{5541AEB3-11C1-0928-E8B3-FE597D8F4763}"/>
              </a:ext>
            </a:extLst>
          </p:cNvPr>
          <p:cNvSpPr>
            <a:spLocks noGrp="1"/>
          </p:cNvSpPr>
          <p:nvPr>
            <p:ph type="sldNum" sz="quarter" idx="12"/>
            <p:custDataLst>
              <p:tags r:id="rId6"/>
            </p:custDataLst>
          </p:nvPr>
        </p:nvSpPr>
        <p:spPr/>
        <p:txBody>
          <a:bodyPr/>
          <a:lstStyle/>
          <a:p>
            <a:pPr rtl="0"/>
            <a:fld id="{714BF2E0-EE3B-6A4E-9FB9-82DE86E1F02F}" type="slidenum">
              <a:rPr lang="fr-FR" smtClean="0"/>
              <a:pPr/>
              <a:t>10</a:t>
            </a:fld>
            <a:endParaRPr lang="fr-FR" dirty="0"/>
          </a:p>
        </p:txBody>
      </p:sp>
      <p:pic>
        <p:nvPicPr>
          <p:cNvPr id="14" name="Content Placeholder 6">
            <a:extLst>
              <a:ext uri="{FF2B5EF4-FFF2-40B4-BE49-F238E27FC236}">
                <a16:creationId xmlns:a16="http://schemas.microsoft.com/office/drawing/2014/main" id="{DA26B0A3-696B-4208-3041-232BA447CB9D}"/>
              </a:ext>
            </a:extLst>
          </p:cNvPr>
          <p:cNvPicPr>
            <a:picLocks noChangeAspect="1"/>
          </p:cNvPicPr>
          <p:nvPr>
            <p:custDataLst>
              <p:tags r:id="rId7"/>
            </p:custDataLst>
          </p:nvPr>
        </p:nvPicPr>
        <p:blipFill rotWithShape="1">
          <a:blip r:embed="rId11"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FC6D53D4-7B9A-1FFE-B63B-43025FEF5DFF}"/>
              </a:ext>
            </a:extLst>
          </p:cNvPr>
          <p:cNvPicPr>
            <a:picLocks noChangeAspect="1"/>
          </p:cNvPicPr>
          <p:nvPr>
            <p:custDataLst>
              <p:tags r:id="rId8"/>
            </p:custDataLst>
          </p:nvPr>
        </p:nvPicPr>
        <p:blipFill>
          <a:blip r:embed="rId12"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67B7E612-6BCA-B786-B12D-FA292C2D45D5}"/>
              </a:ext>
            </a:extLst>
          </p:cNvPr>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101003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lstStyle/>
          <a:p>
            <a:pPr algn="l" rtl="0"/>
            <a:r>
              <a:rPr lang="fr-FR" b="0" i="0" u="none" baseline="0" dirty="0"/>
              <a:t>Patient 1 : Paul</a:t>
            </a:r>
            <a:endParaRPr lang="fr-FR" dirty="0"/>
          </a:p>
        </p:txBody>
      </p:sp>
      <p:sp>
        <p:nvSpPr>
          <p:cNvPr id="3" name="Espace réservé du contenu 2"/>
          <p:cNvSpPr>
            <a:spLocks noGrp="1"/>
          </p:cNvSpPr>
          <p:nvPr>
            <p:ph sz="half" idx="1"/>
            <p:custDataLst>
              <p:tags r:id="rId2"/>
            </p:custDataLst>
          </p:nvPr>
        </p:nvSpPr>
        <p:spPr>
          <a:xfrm>
            <a:off x="457200" y="2418894"/>
            <a:ext cx="5791204" cy="3351703"/>
          </a:xfrm>
        </p:spPr>
        <p:txBody>
          <a:bodyPr rtlCol="0">
            <a:normAutofit/>
          </a:bodyPr>
          <a:lstStyle/>
          <a:p>
            <a:pPr algn="l" rtl="0">
              <a:spcBef>
                <a:spcPts val="600"/>
              </a:spcBef>
            </a:pPr>
            <a:r>
              <a:rPr lang="fr-FR" sz="1800" b="0" i="0" u="none" baseline="0" dirty="0"/>
              <a:t>Commencer par administrer des vasopresseurs</a:t>
            </a:r>
          </a:p>
          <a:p>
            <a:pPr lvl="1" algn="l" rtl="0">
              <a:spcBef>
                <a:spcPts val="400"/>
              </a:spcBef>
            </a:pPr>
            <a:r>
              <a:rPr lang="fr-FR" sz="1800" b="0" i="0" u="none" baseline="0" dirty="0"/>
              <a:t>Épinéphrine/norépinéphrine : 0,1 μg/kg/min</a:t>
            </a:r>
          </a:p>
          <a:p>
            <a:pPr lvl="2" algn="l" rtl="0">
              <a:spcBef>
                <a:spcPts val="400"/>
              </a:spcBef>
            </a:pPr>
            <a:r>
              <a:rPr lang="fr-FR" sz="1800" b="0" i="0" u="none" baseline="0" dirty="0"/>
              <a:t>augmenter de 0,1 μg/kg/min toutes les 10‑15 min</a:t>
            </a:r>
          </a:p>
          <a:p>
            <a:pPr lvl="2" algn="l" rtl="0">
              <a:spcBef>
                <a:spcPts val="400"/>
              </a:spcBef>
            </a:pPr>
            <a:r>
              <a:rPr lang="fr-FR" sz="1800" b="0" i="0" u="none" baseline="0" dirty="0"/>
              <a:t>maximum : 1,0 μg/kg/min </a:t>
            </a:r>
          </a:p>
          <a:p>
            <a:pPr algn="l" rtl="0">
              <a:spcBef>
                <a:spcPts val="600"/>
              </a:spcBef>
            </a:pPr>
            <a:r>
              <a:rPr lang="fr-FR" sz="1800" b="0" i="0" u="none" baseline="0" dirty="0"/>
              <a:t>Surveiller les changements de l’état cardiovasculaire</a:t>
            </a:r>
          </a:p>
        </p:txBody>
      </p:sp>
      <p:sp>
        <p:nvSpPr>
          <p:cNvPr id="7" name="Text Placeholder 6">
            <a:extLst>
              <a:ext uri="{FF2B5EF4-FFF2-40B4-BE49-F238E27FC236}">
                <a16:creationId xmlns:a16="http://schemas.microsoft.com/office/drawing/2014/main" id="{5F2D3FF0-5373-DA57-1CC7-B99AC59E5202}"/>
              </a:ext>
            </a:extLst>
          </p:cNvPr>
          <p:cNvSpPr>
            <a:spLocks noGrp="1"/>
          </p:cNvSpPr>
          <p:nvPr>
            <p:ph type="body" idx="13"/>
            <p:custDataLst>
              <p:tags r:id="rId3"/>
            </p:custDataLst>
          </p:nvPr>
        </p:nvSpPr>
        <p:spPr/>
        <p:txBody>
          <a:bodyPr/>
          <a:lstStyle/>
          <a:p>
            <a:pPr algn="l" rtl="0"/>
            <a:r>
              <a:rPr lang="fr-FR" b="1" i="0" u="none" baseline="0" dirty="0"/>
              <a:t>Réponse 4 attendue</a:t>
            </a:r>
          </a:p>
          <a:p>
            <a:endParaRPr lang="fr-fr" dirty="0"/>
          </a:p>
        </p:txBody>
      </p:sp>
      <p:sp>
        <p:nvSpPr>
          <p:cNvPr id="10" name="TextBox 9">
            <a:extLst>
              <a:ext uri="{FF2B5EF4-FFF2-40B4-BE49-F238E27FC236}">
                <a16:creationId xmlns:a16="http://schemas.microsoft.com/office/drawing/2014/main" id="{64EFC5C9-A36A-F32D-BA03-4E13AD89D4EC}"/>
              </a:ext>
            </a:extLst>
          </p:cNvPr>
          <p:cNvSpPr txBox="1"/>
          <p:nvPr>
            <p:custDataLst>
              <p:tags r:id="rId4"/>
            </p:custDataLst>
          </p:nvPr>
        </p:nvSpPr>
        <p:spPr>
          <a:xfrm>
            <a:off x="3022600" y="6952734"/>
            <a:ext cx="7035800" cy="369332"/>
          </a:xfrm>
          <a:prstGeom prst="rect">
            <a:avLst/>
          </a:prstGeom>
          <a:noFill/>
        </p:spPr>
        <p:txBody>
          <a:bodyPr wrap="square">
            <a:spAutoFit/>
          </a:bodyPr>
          <a:lstStyle/>
          <a:p>
            <a:pPr marL="0" indent="0" algn="l" rtl="0">
              <a:buNone/>
            </a:pPr>
            <a:r>
              <a:rPr lang="fr-FR" sz="1800" b="1" i="0" u="none" baseline="0" dirty="0">
                <a:solidFill>
                  <a:srgbClr val="00205C"/>
                </a:solidFill>
                <a:highlight>
                  <a:srgbClr val="FFFF00"/>
                </a:highlight>
                <a:latin typeface="Arial" panose="020B0604020202020204" pitchFamily="34" charset="0"/>
                <a:ea typeface="Arial" panose="020B0604020202020204" pitchFamily="34" charset="0"/>
                <a:cs typeface="Arial" panose="020B0604020202020204" pitchFamily="34" charset="0"/>
              </a:rPr>
              <a:t>Réponse 6 attendue</a:t>
            </a:r>
          </a:p>
        </p:txBody>
      </p:sp>
      <p:sp>
        <p:nvSpPr>
          <p:cNvPr id="12" name="Slide Number Placeholder 11">
            <a:extLst>
              <a:ext uri="{FF2B5EF4-FFF2-40B4-BE49-F238E27FC236}">
                <a16:creationId xmlns:a16="http://schemas.microsoft.com/office/drawing/2014/main" id="{308ABDE4-4040-C98A-71CE-76A6792E937A}"/>
              </a:ext>
            </a:extLst>
          </p:cNvPr>
          <p:cNvSpPr>
            <a:spLocks noGrp="1"/>
          </p:cNvSpPr>
          <p:nvPr>
            <p:ph type="sldNum" sz="quarter" idx="12"/>
            <p:custDataLst>
              <p:tags r:id="rId5"/>
            </p:custDataLst>
          </p:nvPr>
        </p:nvSpPr>
        <p:spPr/>
        <p:txBody>
          <a:bodyPr/>
          <a:lstStyle/>
          <a:p>
            <a:pPr rtl="0"/>
            <a:fld id="{714BF2E0-EE3B-6A4E-9FB9-82DE86E1F02F}" type="slidenum">
              <a:rPr lang="fr-FR" smtClean="0"/>
              <a:pPr/>
              <a:t>11</a:t>
            </a:fld>
            <a:endParaRPr lang="fr-FR" dirty="0"/>
          </a:p>
        </p:txBody>
      </p:sp>
      <p:sp>
        <p:nvSpPr>
          <p:cNvPr id="13" name="Text Placeholder 7">
            <a:extLst>
              <a:ext uri="{FF2B5EF4-FFF2-40B4-BE49-F238E27FC236}">
                <a16:creationId xmlns:a16="http://schemas.microsoft.com/office/drawing/2014/main" id="{23996E6D-FFD2-5F1A-EDCB-CBCB89897FE2}"/>
              </a:ext>
            </a:extLst>
          </p:cNvPr>
          <p:cNvSpPr>
            <a:spLocks noGrp="1"/>
          </p:cNvSpPr>
          <p:nvPr>
            <p:ph type="body" idx="14"/>
            <p:custDataLst>
              <p:tags r:id="rId6"/>
            </p:custDataLst>
          </p:nvPr>
        </p:nvSpPr>
        <p:spPr>
          <a:xfrm>
            <a:off x="6248404" y="1767015"/>
            <a:ext cx="5494112" cy="550839"/>
          </a:xfrm>
        </p:spPr>
        <p:txBody>
          <a:bodyPr>
            <a:normAutofit/>
          </a:bodyPr>
          <a:lstStyle/>
          <a:p>
            <a:endParaRPr lang="fr-fr" b="0" dirty="0">
              <a:solidFill>
                <a:srgbClr val="99D7DF"/>
              </a:solidFill>
            </a:endParaRPr>
          </a:p>
        </p:txBody>
      </p:sp>
      <p:pic>
        <p:nvPicPr>
          <p:cNvPr id="14" name="Content Placeholder 6">
            <a:extLst>
              <a:ext uri="{FF2B5EF4-FFF2-40B4-BE49-F238E27FC236}">
                <a16:creationId xmlns:a16="http://schemas.microsoft.com/office/drawing/2014/main" id="{F1268BB8-C832-5E6E-FA20-7BE749D4B697}"/>
              </a:ext>
            </a:extLst>
          </p:cNvPr>
          <p:cNvPicPr>
            <a:picLocks noChangeAspect="1"/>
          </p:cNvPicPr>
          <p:nvPr>
            <p:custDataLst>
              <p:tags r:id="rId7"/>
            </p:custDataLst>
          </p:nvPr>
        </p:nvPicPr>
        <p:blipFill rotWithShape="1">
          <a:blip r:embed="rId11"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CCF42AFE-21F2-E455-D3C9-1F031F9864E1}"/>
              </a:ext>
            </a:extLst>
          </p:cNvPr>
          <p:cNvPicPr>
            <a:picLocks noChangeAspect="1"/>
          </p:cNvPicPr>
          <p:nvPr>
            <p:custDataLst>
              <p:tags r:id="rId8"/>
            </p:custDataLst>
          </p:nvPr>
        </p:nvPicPr>
        <p:blipFill>
          <a:blip r:embed="rId12"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FE4074D4-9CA1-20D7-1B5D-21AD42E22AA7}"/>
              </a:ext>
            </a:extLst>
          </p:cNvPr>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75869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0AFFB5CD-A146-06DC-4051-4FBEE59495B8}"/>
              </a:ext>
            </a:extLst>
          </p:cNvPr>
          <p:cNvSpPr txBox="1">
            <a:spLocks/>
          </p:cNvSpPr>
          <p:nvPr>
            <p:custDataLst>
              <p:tags r:id="rId1"/>
            </p:custDataLst>
          </p:nvPr>
        </p:nvSpPr>
        <p:spPr>
          <a:xfrm>
            <a:off x="6248403" y="1690688"/>
            <a:ext cx="5494112"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2000" b="1" i="0" u="none" baseline="0" dirty="0">
                <a:solidFill>
                  <a:srgbClr val="BE3547"/>
                </a:solidFill>
              </a:rPr>
              <a:t>Question 5</a:t>
            </a:r>
            <a:endParaRPr lang="fr-FR" sz="2000" dirty="0">
              <a:solidFill>
                <a:srgbClr val="BE3547"/>
              </a:solidFill>
            </a:endParaRPr>
          </a:p>
          <a:p>
            <a:endParaRPr lang="fr-fr" dirty="0"/>
          </a:p>
        </p:txBody>
      </p:sp>
      <p:sp>
        <p:nvSpPr>
          <p:cNvPr id="12" name="Rectangle 11">
            <a:extLst>
              <a:ext uri="{FF2B5EF4-FFF2-40B4-BE49-F238E27FC236}">
                <a16:creationId xmlns:a16="http://schemas.microsoft.com/office/drawing/2014/main" id="{BF2CB7FE-B2B2-8DBF-C201-77646F099B89}"/>
              </a:ext>
            </a:extLst>
          </p:cNvPr>
          <p:cNvSpPr/>
          <p:nvPr>
            <p:custDataLst>
              <p:tags r:id="rId2"/>
            </p:custDataLst>
          </p:nvPr>
        </p:nvSpPr>
        <p:spPr>
          <a:xfrm>
            <a:off x="6248404" y="2239204"/>
            <a:ext cx="5494111" cy="369332"/>
          </a:xfrm>
          <a:prstGeom prst="rect">
            <a:avLst/>
          </a:prstGeom>
          <a:ln w="25400">
            <a:solidFill>
              <a:srgbClr val="BE3547"/>
            </a:solidFill>
          </a:ln>
        </p:spPr>
        <p:txBody>
          <a:bodyPr wrap="square" rtlCol="0">
            <a:spAutoFit/>
          </a:bodyPr>
          <a:lstStyle/>
          <a:p>
            <a:pPr algn="l" rtl="0"/>
            <a:r>
              <a:rPr lang="fr-FR"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Quel est le plan de traitement actuel ?</a:t>
            </a:r>
          </a:p>
        </p:txBody>
      </p:sp>
      <p:sp>
        <p:nvSpPr>
          <p:cNvPr id="2" name="Titre 1"/>
          <p:cNvSpPr>
            <a:spLocks noGrp="1"/>
          </p:cNvSpPr>
          <p:nvPr>
            <p:ph type="title"/>
            <p:custDataLst>
              <p:tags r:id="rId3"/>
            </p:custDataLst>
          </p:nvPr>
        </p:nvSpPr>
        <p:spPr/>
        <p:txBody>
          <a:bodyPr rtlCol="0"/>
          <a:lstStyle/>
          <a:p>
            <a:pPr algn="l" rtl="0"/>
            <a:r>
              <a:rPr lang="fr-FR" b="0" i="0" u="none" baseline="0" dirty="0"/>
              <a:t>Patient 1 : Paul</a:t>
            </a:r>
            <a:endParaRPr lang="fr-FR" dirty="0"/>
          </a:p>
        </p:txBody>
      </p:sp>
      <p:sp>
        <p:nvSpPr>
          <p:cNvPr id="3" name="Espace réservé du contenu 2"/>
          <p:cNvSpPr>
            <a:spLocks noGrp="1"/>
          </p:cNvSpPr>
          <p:nvPr>
            <p:ph sz="half" idx="1"/>
            <p:custDataLst>
              <p:tags r:id="rId4"/>
            </p:custDataLst>
          </p:nvPr>
        </p:nvSpPr>
        <p:spPr>
          <a:xfrm>
            <a:off x="457200" y="2151798"/>
            <a:ext cx="5486398" cy="3480466"/>
          </a:xfrm>
        </p:spPr>
        <p:txBody>
          <a:bodyPr rtlCol="0">
            <a:normAutofit/>
          </a:bodyPr>
          <a:lstStyle/>
          <a:p>
            <a:pPr marL="0" indent="0" algn="l" rtl="0">
              <a:buNone/>
            </a:pPr>
            <a:r>
              <a:rPr lang="fr-FR" sz="1800" b="0" i="0" u="none" baseline="0" dirty="0"/>
              <a:t>Réévaluation</a:t>
            </a:r>
            <a:endParaRPr lang="fr-FR" sz="1800" dirty="0"/>
          </a:p>
          <a:p>
            <a:pPr algn="l" rtl="0"/>
            <a:r>
              <a:rPr lang="fr-FR" sz="1800" b="0" i="0" u="none" baseline="0" dirty="0"/>
              <a:t>Pression artérielle : 95/66 mm Hg </a:t>
            </a:r>
          </a:p>
          <a:p>
            <a:pPr lvl="1" algn="l" rtl="0"/>
            <a:r>
              <a:rPr lang="fr-FR" sz="1800" b="0" i="0" u="none" baseline="0" dirty="0"/>
              <a:t>Pouls fort et régulier</a:t>
            </a:r>
          </a:p>
          <a:p>
            <a:pPr algn="l" rtl="0"/>
            <a:r>
              <a:rPr lang="fr-FR" sz="1800" b="0" i="0" u="none" baseline="0" dirty="0"/>
              <a:t>Patient réveillé (tantôt plus, tantôt moins alerte) </a:t>
            </a:r>
          </a:p>
          <a:p>
            <a:pPr algn="l" rtl="0"/>
            <a:r>
              <a:rPr lang="fr-FR" sz="1800" b="0" i="0" u="none" baseline="0" dirty="0"/>
              <a:t>Fréquence respiratoire : 20 cycles/min</a:t>
            </a:r>
          </a:p>
          <a:p>
            <a:pPr algn="l" rtl="0"/>
            <a:r>
              <a:rPr lang="fr-FR" sz="1800" b="0" i="0" u="none" baseline="0" dirty="0"/>
              <a:t>Poids : 58 kg, diurèse horaire : 42 ml</a:t>
            </a:r>
            <a:endParaRPr lang="fr-FR" sz="1800" strike="sngStrike" dirty="0">
              <a:solidFill>
                <a:srgbClr val="FF0000"/>
              </a:solidFill>
            </a:endParaRPr>
          </a:p>
          <a:p>
            <a:pPr algn="l" rtl="0"/>
            <a:r>
              <a:rPr lang="fr-FR" sz="1800" b="0" i="0" u="none" baseline="0" dirty="0"/>
              <a:t>Température : 38,1 °C</a:t>
            </a:r>
            <a:endParaRPr lang="fr-FR" sz="1800" dirty="0"/>
          </a:p>
        </p:txBody>
      </p:sp>
      <p:sp>
        <p:nvSpPr>
          <p:cNvPr id="9" name="Text Placeholder 7">
            <a:extLst>
              <a:ext uri="{FF2B5EF4-FFF2-40B4-BE49-F238E27FC236}">
                <a16:creationId xmlns:a16="http://schemas.microsoft.com/office/drawing/2014/main" id="{0DCF3124-B54C-96EF-7603-8EDE00711AFC}"/>
              </a:ext>
            </a:extLst>
          </p:cNvPr>
          <p:cNvSpPr txBox="1">
            <a:spLocks/>
          </p:cNvSpPr>
          <p:nvPr>
            <p:custDataLst>
              <p:tags r:id="rId5"/>
            </p:custDataLst>
          </p:nvPr>
        </p:nvSpPr>
        <p:spPr>
          <a:xfrm>
            <a:off x="457200" y="1690688"/>
            <a:ext cx="5486399"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b="0" i="0" u="none" baseline="0" dirty="0">
                <a:solidFill>
                  <a:srgbClr val="E05972">
                    <a:alpha val="80000"/>
                  </a:srgbClr>
                </a:solidFill>
              </a:rPr>
              <a:t>Commentaires destinés à l’animateur</a:t>
            </a:r>
            <a:endParaRPr lang="fr-FR" b="0" dirty="0">
              <a:solidFill>
                <a:srgbClr val="E05972">
                  <a:alpha val="80000"/>
                </a:srgbClr>
              </a:solidFill>
            </a:endParaRPr>
          </a:p>
        </p:txBody>
      </p:sp>
      <p:sp>
        <p:nvSpPr>
          <p:cNvPr id="10" name="Slide Number Placeholder 9">
            <a:extLst>
              <a:ext uri="{FF2B5EF4-FFF2-40B4-BE49-F238E27FC236}">
                <a16:creationId xmlns:a16="http://schemas.microsoft.com/office/drawing/2014/main" id="{740A5057-0C86-E664-08CD-2E1845BCD87B}"/>
              </a:ext>
            </a:extLst>
          </p:cNvPr>
          <p:cNvSpPr>
            <a:spLocks noGrp="1"/>
          </p:cNvSpPr>
          <p:nvPr>
            <p:ph type="sldNum" sz="quarter" idx="12"/>
            <p:custDataLst>
              <p:tags r:id="rId6"/>
            </p:custDataLst>
          </p:nvPr>
        </p:nvSpPr>
        <p:spPr/>
        <p:txBody>
          <a:bodyPr/>
          <a:lstStyle/>
          <a:p>
            <a:pPr rtl="0"/>
            <a:fld id="{714BF2E0-EE3B-6A4E-9FB9-82DE86E1F02F}" type="slidenum">
              <a:rPr lang="fr-FR" smtClean="0"/>
              <a:pPr/>
              <a:t>12</a:t>
            </a:fld>
            <a:endParaRPr lang="fr-FR" dirty="0"/>
          </a:p>
        </p:txBody>
      </p:sp>
      <p:pic>
        <p:nvPicPr>
          <p:cNvPr id="13" name="Content Placeholder 6">
            <a:extLst>
              <a:ext uri="{FF2B5EF4-FFF2-40B4-BE49-F238E27FC236}">
                <a16:creationId xmlns:a16="http://schemas.microsoft.com/office/drawing/2014/main" id="{C3770044-8C32-1752-9EA0-ADF7E47A9E62}"/>
              </a:ext>
            </a:extLst>
          </p:cNvPr>
          <p:cNvPicPr>
            <a:picLocks noChangeAspect="1"/>
          </p:cNvPicPr>
          <p:nvPr>
            <p:custDataLst>
              <p:tags r:id="rId7"/>
            </p:custDataLst>
          </p:nvPr>
        </p:nvPicPr>
        <p:blipFill rotWithShape="1">
          <a:blip r:embed="rId11"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4" name="Content Placeholder 18">
            <a:extLst>
              <a:ext uri="{FF2B5EF4-FFF2-40B4-BE49-F238E27FC236}">
                <a16:creationId xmlns:a16="http://schemas.microsoft.com/office/drawing/2014/main" id="{427BF757-601E-B46C-9F4B-2EADC624CF0E}"/>
              </a:ext>
            </a:extLst>
          </p:cNvPr>
          <p:cNvPicPr>
            <a:picLocks noChangeAspect="1"/>
          </p:cNvPicPr>
          <p:nvPr>
            <p:custDataLst>
              <p:tags r:id="rId8"/>
            </p:custDataLst>
          </p:nvPr>
        </p:nvPicPr>
        <p:blipFill>
          <a:blip r:embed="rId12"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5" name="Content Placeholder 18">
            <a:extLst>
              <a:ext uri="{FF2B5EF4-FFF2-40B4-BE49-F238E27FC236}">
                <a16:creationId xmlns:a16="http://schemas.microsoft.com/office/drawing/2014/main" id="{A43C1F6C-B079-4461-F80A-AC0068BDE5EF}"/>
              </a:ext>
            </a:extLst>
          </p:cNvPr>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229230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lstStyle/>
          <a:p>
            <a:pPr algn="l" rtl="0"/>
            <a:r>
              <a:rPr lang="fr-FR" b="0" i="0" u="none" baseline="0" dirty="0"/>
              <a:t>Patient 1 : Paul</a:t>
            </a:r>
            <a:endParaRPr lang="fr-FR" dirty="0"/>
          </a:p>
        </p:txBody>
      </p:sp>
      <p:sp>
        <p:nvSpPr>
          <p:cNvPr id="3" name="Espace réservé du contenu 2"/>
          <p:cNvSpPr>
            <a:spLocks noGrp="1"/>
          </p:cNvSpPr>
          <p:nvPr>
            <p:ph sz="half" idx="1"/>
            <p:custDataLst>
              <p:tags r:id="rId2"/>
            </p:custDataLst>
          </p:nvPr>
        </p:nvSpPr>
        <p:spPr>
          <a:xfrm>
            <a:off x="457200" y="2418894"/>
            <a:ext cx="5981700" cy="3351703"/>
          </a:xfrm>
        </p:spPr>
        <p:txBody>
          <a:bodyPr rtlCol="0">
            <a:normAutofit/>
          </a:bodyPr>
          <a:lstStyle/>
          <a:p>
            <a:pPr algn="l" rtl="0"/>
            <a:r>
              <a:rPr lang="fr-FR" sz="1800" b="0" i="0" u="none" baseline="0" dirty="0"/>
              <a:t>Solutés d’entretien (pour 58 kg)…</a:t>
            </a:r>
          </a:p>
          <a:p>
            <a:pPr lvl="1" algn="l" rtl="0">
              <a:spcBef>
                <a:spcPts val="400"/>
              </a:spcBef>
            </a:pPr>
            <a:r>
              <a:rPr lang="fr-FR" sz="1800" b="0" i="0" u="none" baseline="0" dirty="0"/>
              <a:t>(100 x 10) + (50 x 10) + (20 x 38) = 2260 ml/j</a:t>
            </a:r>
          </a:p>
          <a:p>
            <a:pPr algn="l" rtl="0">
              <a:spcBef>
                <a:spcPts val="600"/>
              </a:spcBef>
            </a:pPr>
            <a:r>
              <a:rPr lang="fr-FR" sz="1800" b="0" i="0" u="none" baseline="0" dirty="0"/>
              <a:t>Compenser les pertes (15 % des liquides d’entretien)</a:t>
            </a:r>
          </a:p>
          <a:p>
            <a:pPr algn="l" rtl="0">
              <a:spcBef>
                <a:spcPts val="600"/>
              </a:spcBef>
            </a:pPr>
            <a:r>
              <a:rPr lang="fr-FR" sz="1800" b="0" i="0" u="none" baseline="0" dirty="0"/>
              <a:t>Envisager des antibiotiques par voie IV et un traitement antipaludique</a:t>
            </a:r>
          </a:p>
          <a:p>
            <a:pPr algn="l" rtl="0">
              <a:spcBef>
                <a:spcPts val="600"/>
              </a:spcBef>
            </a:pPr>
            <a:r>
              <a:rPr lang="fr-FR" sz="1800" b="0" i="0" u="none" baseline="0" dirty="0"/>
              <a:t>Contrôler à nouveau l’Hb</a:t>
            </a:r>
            <a:endParaRPr lang="fr-FR" sz="1800" dirty="0"/>
          </a:p>
          <a:p>
            <a:pPr algn="l" rtl="0">
              <a:spcBef>
                <a:spcPts val="600"/>
              </a:spcBef>
            </a:pPr>
            <a:r>
              <a:rPr lang="fr-FR" sz="1800" b="0" i="0" u="none" baseline="0" dirty="0"/>
              <a:t>Retirer l’EPI conformément au protocole, et passer le relais à une autre équipe</a:t>
            </a:r>
          </a:p>
          <a:p>
            <a:pPr marL="0" indent="0" algn="l" rtl="0">
              <a:buNone/>
            </a:pPr>
            <a:endParaRPr lang="fr-fr" sz="1800" dirty="0">
              <a:solidFill>
                <a:schemeClr val="accent3">
                  <a:lumMod val="50000"/>
                </a:schemeClr>
              </a:solidFill>
            </a:endParaRPr>
          </a:p>
        </p:txBody>
      </p:sp>
      <p:sp>
        <p:nvSpPr>
          <p:cNvPr id="6" name="Text Placeholder 5">
            <a:extLst>
              <a:ext uri="{FF2B5EF4-FFF2-40B4-BE49-F238E27FC236}">
                <a16:creationId xmlns:a16="http://schemas.microsoft.com/office/drawing/2014/main" id="{F48C2C3A-0CCF-4D77-822A-DE24430A346C}"/>
              </a:ext>
            </a:extLst>
          </p:cNvPr>
          <p:cNvSpPr>
            <a:spLocks noGrp="1"/>
          </p:cNvSpPr>
          <p:nvPr>
            <p:ph type="body" idx="13"/>
            <p:custDataLst>
              <p:tags r:id="rId3"/>
            </p:custDataLst>
          </p:nvPr>
        </p:nvSpPr>
        <p:spPr/>
        <p:txBody>
          <a:bodyPr/>
          <a:lstStyle/>
          <a:p>
            <a:pPr algn="l" rtl="0"/>
            <a:r>
              <a:rPr lang="fr-FR" b="1" i="0" u="none" baseline="0" dirty="0"/>
              <a:t>Réponse 5 attendue</a:t>
            </a:r>
          </a:p>
          <a:p>
            <a:endParaRPr lang="fr-fr" dirty="0"/>
          </a:p>
        </p:txBody>
      </p:sp>
      <p:sp>
        <p:nvSpPr>
          <p:cNvPr id="8" name="Slide Number Placeholder 7">
            <a:extLst>
              <a:ext uri="{FF2B5EF4-FFF2-40B4-BE49-F238E27FC236}">
                <a16:creationId xmlns:a16="http://schemas.microsoft.com/office/drawing/2014/main" id="{72DE9AAF-2D44-6B8F-1BCE-CCDAA65430A2}"/>
              </a:ext>
            </a:extLst>
          </p:cNvPr>
          <p:cNvSpPr>
            <a:spLocks noGrp="1"/>
          </p:cNvSpPr>
          <p:nvPr>
            <p:ph type="sldNum" sz="quarter" idx="12"/>
            <p:custDataLst>
              <p:tags r:id="rId4"/>
            </p:custDataLst>
          </p:nvPr>
        </p:nvSpPr>
        <p:spPr/>
        <p:txBody>
          <a:bodyPr/>
          <a:lstStyle/>
          <a:p>
            <a:pPr rtl="0"/>
            <a:fld id="{714BF2E0-EE3B-6A4E-9FB9-82DE86E1F02F}" type="slidenum">
              <a:rPr lang="fr-FR" smtClean="0"/>
              <a:pPr/>
              <a:t>13</a:t>
            </a:fld>
            <a:endParaRPr lang="fr-FR" dirty="0"/>
          </a:p>
        </p:txBody>
      </p:sp>
      <p:pic>
        <p:nvPicPr>
          <p:cNvPr id="9" name="Content Placeholder 6">
            <a:extLst>
              <a:ext uri="{FF2B5EF4-FFF2-40B4-BE49-F238E27FC236}">
                <a16:creationId xmlns:a16="http://schemas.microsoft.com/office/drawing/2014/main" id="{97E878FE-FDD7-28C3-C94F-31402AEA7334}"/>
              </a:ext>
            </a:extLst>
          </p:cNvPr>
          <p:cNvPicPr>
            <a:picLocks noChangeAspect="1"/>
          </p:cNvPicPr>
          <p:nvPr>
            <p:custDataLst>
              <p:tags r:id="rId5"/>
            </p:custDataLst>
          </p:nvPr>
        </p:nvPicPr>
        <p:blipFill rotWithShape="1">
          <a:blip r:embed="rId9"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0" name="Content Placeholder 18">
            <a:extLst>
              <a:ext uri="{FF2B5EF4-FFF2-40B4-BE49-F238E27FC236}">
                <a16:creationId xmlns:a16="http://schemas.microsoft.com/office/drawing/2014/main" id="{A5AA3234-39E9-F5BD-D8E9-5E4A2FA4918D}"/>
              </a:ext>
            </a:extLst>
          </p:cNvPr>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1" name="Content Placeholder 18">
            <a:extLst>
              <a:ext uri="{FF2B5EF4-FFF2-40B4-BE49-F238E27FC236}">
                <a16:creationId xmlns:a16="http://schemas.microsoft.com/office/drawing/2014/main" id="{1A4B69A6-775F-F0CD-75F3-E4EFE7DE6D93}"/>
              </a:ext>
            </a:extLst>
          </p:cNvPr>
          <p:cNvPicPr>
            <a:picLocks noChangeAspect="1"/>
          </p:cNvPicPr>
          <p:nvPr>
            <p:custDataLst>
              <p:tags r:id="rId7"/>
            </p:custDataLst>
          </p:nvPr>
        </p:nvPicPr>
        <p:blipFill>
          <a:blip r:embed="rId11"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404664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a:bodyPr>
          <a:lstStyle/>
          <a:p>
            <a:pPr algn="l" rtl="0"/>
            <a:r>
              <a:rPr lang="fr-FR" sz="3100" b="0" i="0" u="none" baseline="0" dirty="0"/>
              <a:t>Patient 1 : Paul</a:t>
            </a:r>
            <a:endParaRPr lang="fr-FR" sz="3100" dirty="0"/>
          </a:p>
        </p:txBody>
      </p:sp>
      <p:sp>
        <p:nvSpPr>
          <p:cNvPr id="3" name="Espace réservé du contenu 2"/>
          <p:cNvSpPr>
            <a:spLocks noGrp="1"/>
          </p:cNvSpPr>
          <p:nvPr>
            <p:ph sz="half" idx="1"/>
            <p:custDataLst>
              <p:tags r:id="rId2"/>
            </p:custDataLst>
          </p:nvPr>
        </p:nvSpPr>
        <p:spPr>
          <a:xfrm>
            <a:off x="464915" y="1917576"/>
            <a:ext cx="3121248" cy="2584361"/>
          </a:xfrm>
        </p:spPr>
        <p:txBody>
          <a:bodyPr rtlCol="0">
            <a:noAutofit/>
          </a:bodyPr>
          <a:lstStyle/>
          <a:p>
            <a:pPr algn="l" rtl="0">
              <a:spcBef>
                <a:spcPts val="600"/>
              </a:spcBef>
            </a:pPr>
            <a:r>
              <a:rPr lang="fr-FR" sz="1700" b="0" i="0" u="none" baseline="0" dirty="0"/>
              <a:t>Les résultats de laboratoire, disponibles 2 heures plus tard, montrent :</a:t>
            </a:r>
          </a:p>
          <a:p>
            <a:pPr algn="l" rtl="0">
              <a:spcBef>
                <a:spcPts val="600"/>
              </a:spcBef>
            </a:pPr>
            <a:r>
              <a:rPr lang="fr-FR" sz="1700" b="0" i="0" u="none" baseline="0" dirty="0"/>
              <a:t>Numération globulaire : </a:t>
            </a:r>
          </a:p>
          <a:p>
            <a:pPr lvl="1" algn="l" rtl="0">
              <a:spcBef>
                <a:spcPts val="600"/>
              </a:spcBef>
            </a:pPr>
            <a:r>
              <a:rPr lang="fr-FR" sz="1700" b="0" i="0" u="none" baseline="0" dirty="0"/>
              <a:t>Hb : 11,8 g/dl</a:t>
            </a:r>
          </a:p>
          <a:p>
            <a:pPr lvl="1" algn="l" rtl="0">
              <a:spcBef>
                <a:spcPts val="600"/>
              </a:spcBef>
            </a:pPr>
            <a:r>
              <a:rPr lang="fr-FR" sz="1700" b="0" i="0" u="none" baseline="0" dirty="0"/>
              <a:t>Numération leucocytaire : 9,6 x 10</a:t>
            </a:r>
            <a:r>
              <a:rPr lang="fr-FR" sz="1700" b="0" i="0" u="none" baseline="30000" dirty="0"/>
              <a:t>9</a:t>
            </a:r>
            <a:r>
              <a:rPr lang="fr-FR" sz="1700" b="0" i="0" u="none" baseline="0" dirty="0"/>
              <a:t>/l</a:t>
            </a:r>
          </a:p>
          <a:p>
            <a:pPr lvl="1" algn="l" rtl="0">
              <a:spcBef>
                <a:spcPts val="600"/>
              </a:spcBef>
            </a:pPr>
            <a:r>
              <a:rPr lang="fr-FR" sz="1700" b="0" i="0" u="none" baseline="0" dirty="0"/>
              <a:t>Plt : 210 x 10</a:t>
            </a:r>
            <a:r>
              <a:rPr lang="fr-FR" sz="1700" b="0" i="0" u="none" baseline="30000" dirty="0"/>
              <a:t>9</a:t>
            </a:r>
            <a:r>
              <a:rPr lang="fr-FR" sz="1700" b="0" i="0" u="none" baseline="0" dirty="0"/>
              <a:t>/l</a:t>
            </a:r>
          </a:p>
          <a:p>
            <a:pPr algn="l" rtl="0">
              <a:spcBef>
                <a:spcPts val="600"/>
              </a:spcBef>
            </a:pPr>
            <a:r>
              <a:rPr lang="fr-FR" sz="1700" b="0" i="0" u="none" baseline="0" dirty="0"/>
              <a:t>TDR du paludisme non effectué</a:t>
            </a:r>
          </a:p>
          <a:p>
            <a:pPr algn="l" rtl="0">
              <a:spcBef>
                <a:spcPts val="600"/>
              </a:spcBef>
            </a:pPr>
            <a:r>
              <a:rPr lang="fr-FR" sz="1700" b="0" i="0" u="none" baseline="0" dirty="0"/>
              <a:t>PCR du virus Ebola en cours</a:t>
            </a:r>
            <a:endParaRPr lang="fr-FR" sz="1700" dirty="0"/>
          </a:p>
        </p:txBody>
      </p:sp>
      <p:sp>
        <p:nvSpPr>
          <p:cNvPr id="10" name="Text Placeholder 7">
            <a:extLst>
              <a:ext uri="{FF2B5EF4-FFF2-40B4-BE49-F238E27FC236}">
                <a16:creationId xmlns:a16="http://schemas.microsoft.com/office/drawing/2014/main" id="{DB9DA16A-AA64-64E8-0903-D47DEC8296BE}"/>
              </a:ext>
            </a:extLst>
          </p:cNvPr>
          <p:cNvSpPr txBox="1">
            <a:spLocks/>
          </p:cNvSpPr>
          <p:nvPr>
            <p:custDataLst>
              <p:tags r:id="rId3"/>
            </p:custDataLst>
          </p:nvPr>
        </p:nvSpPr>
        <p:spPr>
          <a:xfrm>
            <a:off x="464914" y="1511880"/>
            <a:ext cx="5486399"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700" b="0" i="0" u="none" baseline="0" dirty="0">
                <a:solidFill>
                  <a:srgbClr val="E05972">
                    <a:alpha val="80000"/>
                  </a:srgbClr>
                </a:solidFill>
              </a:rPr>
              <a:t>Commentaires destinés à l’animateur</a:t>
            </a:r>
            <a:endParaRPr lang="fr-FR" sz="1700" b="0" dirty="0">
              <a:solidFill>
                <a:srgbClr val="E05972">
                  <a:alpha val="80000"/>
                </a:srgbClr>
              </a:solidFill>
            </a:endParaRPr>
          </a:p>
        </p:txBody>
      </p:sp>
      <p:sp>
        <p:nvSpPr>
          <p:cNvPr id="11" name="Slide Number Placeholder 10">
            <a:extLst>
              <a:ext uri="{FF2B5EF4-FFF2-40B4-BE49-F238E27FC236}">
                <a16:creationId xmlns:a16="http://schemas.microsoft.com/office/drawing/2014/main" id="{080E2072-597D-AFF1-E4AE-5BC7FCDD745C}"/>
              </a:ext>
            </a:extLst>
          </p:cNvPr>
          <p:cNvSpPr>
            <a:spLocks noGrp="1"/>
          </p:cNvSpPr>
          <p:nvPr>
            <p:ph type="sldNum" sz="quarter" idx="12"/>
            <p:custDataLst>
              <p:tags r:id="rId4"/>
            </p:custDataLst>
          </p:nvPr>
        </p:nvSpPr>
        <p:spPr/>
        <p:txBody>
          <a:bodyPr/>
          <a:lstStyle/>
          <a:p>
            <a:pPr rtl="0"/>
            <a:fld id="{714BF2E0-EE3B-6A4E-9FB9-82DE86E1F02F}" type="slidenum">
              <a:rPr lang="fr-FR" smtClean="0"/>
              <a:pPr/>
              <a:t>14</a:t>
            </a:fld>
            <a:endParaRPr lang="fr-FR" dirty="0"/>
          </a:p>
        </p:txBody>
      </p:sp>
      <p:sp>
        <p:nvSpPr>
          <p:cNvPr id="12" name="Text Placeholder 7">
            <a:extLst>
              <a:ext uri="{FF2B5EF4-FFF2-40B4-BE49-F238E27FC236}">
                <a16:creationId xmlns:a16="http://schemas.microsoft.com/office/drawing/2014/main" id="{E894D1B1-8D5F-93D1-1E2D-2DF47CE31146}"/>
              </a:ext>
            </a:extLst>
          </p:cNvPr>
          <p:cNvSpPr txBox="1">
            <a:spLocks/>
          </p:cNvSpPr>
          <p:nvPr>
            <p:custDataLst>
              <p:tags r:id="rId5"/>
            </p:custDataLst>
          </p:nvPr>
        </p:nvSpPr>
        <p:spPr>
          <a:xfrm>
            <a:off x="8853452" y="3141408"/>
            <a:ext cx="2819348"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900" b="1" i="0" u="none" baseline="0" dirty="0">
                <a:solidFill>
                  <a:srgbClr val="BE3547"/>
                </a:solidFill>
              </a:rPr>
              <a:t>Question 6</a:t>
            </a:r>
            <a:endParaRPr lang="fr-FR" sz="1900" dirty="0">
              <a:solidFill>
                <a:srgbClr val="BE3547"/>
              </a:solidFill>
            </a:endParaRPr>
          </a:p>
          <a:p>
            <a:endParaRPr lang="fr-fr" sz="1900" dirty="0"/>
          </a:p>
        </p:txBody>
      </p:sp>
      <p:sp>
        <p:nvSpPr>
          <p:cNvPr id="13" name="Rectangle 12">
            <a:extLst>
              <a:ext uri="{FF2B5EF4-FFF2-40B4-BE49-F238E27FC236}">
                <a16:creationId xmlns:a16="http://schemas.microsoft.com/office/drawing/2014/main" id="{D115B339-A130-47BC-921A-3E40007B5BCB}"/>
              </a:ext>
            </a:extLst>
          </p:cNvPr>
          <p:cNvSpPr/>
          <p:nvPr>
            <p:custDataLst>
              <p:tags r:id="rId6"/>
            </p:custDataLst>
          </p:nvPr>
        </p:nvSpPr>
        <p:spPr>
          <a:xfrm>
            <a:off x="8886916" y="3648232"/>
            <a:ext cx="3147699" cy="615553"/>
          </a:xfrm>
          <a:prstGeom prst="rect">
            <a:avLst/>
          </a:prstGeom>
          <a:ln w="25400">
            <a:solidFill>
              <a:srgbClr val="BE3547"/>
            </a:solidFill>
          </a:ln>
        </p:spPr>
        <p:txBody>
          <a:bodyPr wrap="square" rtlCol="0">
            <a:spAutoFit/>
          </a:bodyPr>
          <a:lstStyle/>
          <a:p>
            <a:pPr algn="l" rtl="0"/>
            <a:r>
              <a:rPr lang="fr-FR" sz="17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Quelles sont les prochaines étapes ?</a:t>
            </a:r>
            <a:endParaRPr lang="fr-FR" sz="1700" i="1" dirty="0">
              <a:solidFill>
                <a:srgbClr val="00205C"/>
              </a:solidFill>
              <a:latin typeface="Arial" panose="020B0604020202020204" pitchFamily="34" charset="0"/>
            </a:endParaRPr>
          </a:p>
        </p:txBody>
      </p:sp>
      <p:pic>
        <p:nvPicPr>
          <p:cNvPr id="14" name="Content Placeholder 6">
            <a:extLst>
              <a:ext uri="{FF2B5EF4-FFF2-40B4-BE49-F238E27FC236}">
                <a16:creationId xmlns:a16="http://schemas.microsoft.com/office/drawing/2014/main" id="{B50A5DFA-1A43-6544-EEDE-C6FFA5AD335D}"/>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E47C1A01-EF31-D5C5-43B9-5720038E35F4}"/>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19BFE195-80D1-9A7B-3C5F-4943601DC36E}"/>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graphicFrame>
        <p:nvGraphicFramePr>
          <p:cNvPr id="4" name="Table 5">
            <a:extLst>
              <a:ext uri="{FF2B5EF4-FFF2-40B4-BE49-F238E27FC236}">
                <a16:creationId xmlns:a16="http://schemas.microsoft.com/office/drawing/2014/main" id="{2844BF0B-5E8A-4C29-AD53-4FD4E1AE92AC}"/>
              </a:ext>
            </a:extLst>
          </p:cNvPr>
          <p:cNvGraphicFramePr>
            <a:graphicFrameLocks noGrp="1"/>
          </p:cNvGraphicFramePr>
          <p:nvPr>
            <p:custDataLst>
              <p:tags r:id="rId10"/>
            </p:custDataLst>
            <p:extLst>
              <p:ext uri="{D42A27DB-BD31-4B8C-83A1-F6EECF244321}">
                <p14:modId xmlns:p14="http://schemas.microsoft.com/office/powerpoint/2010/main" val="2546532929"/>
              </p:ext>
            </p:extLst>
          </p:nvPr>
        </p:nvGraphicFramePr>
        <p:xfrm>
          <a:off x="3622113" y="1817235"/>
          <a:ext cx="4954555" cy="3985544"/>
        </p:xfrm>
        <a:graphic>
          <a:graphicData uri="http://schemas.openxmlformats.org/drawingml/2006/table">
            <a:tbl>
              <a:tblPr firstRow="1" bandRow="1">
                <a:tableStyleId>{69012ECD-51FC-41F1-AA8D-1B2483CD663E}</a:tableStyleId>
              </a:tblPr>
              <a:tblGrid>
                <a:gridCol w="1474237">
                  <a:extLst>
                    <a:ext uri="{9D8B030D-6E8A-4147-A177-3AD203B41FA5}">
                      <a16:colId xmlns:a16="http://schemas.microsoft.com/office/drawing/2014/main" val="3048396857"/>
                    </a:ext>
                  </a:extLst>
                </a:gridCol>
                <a:gridCol w="979714">
                  <a:extLst>
                    <a:ext uri="{9D8B030D-6E8A-4147-A177-3AD203B41FA5}">
                      <a16:colId xmlns:a16="http://schemas.microsoft.com/office/drawing/2014/main" val="518648771"/>
                    </a:ext>
                  </a:extLst>
                </a:gridCol>
                <a:gridCol w="1502229">
                  <a:extLst>
                    <a:ext uri="{9D8B030D-6E8A-4147-A177-3AD203B41FA5}">
                      <a16:colId xmlns:a16="http://schemas.microsoft.com/office/drawing/2014/main" val="1426623914"/>
                    </a:ext>
                  </a:extLst>
                </a:gridCol>
                <a:gridCol w="998375">
                  <a:extLst>
                    <a:ext uri="{9D8B030D-6E8A-4147-A177-3AD203B41FA5}">
                      <a16:colId xmlns:a16="http://schemas.microsoft.com/office/drawing/2014/main" val="2594041134"/>
                    </a:ext>
                  </a:extLst>
                </a:gridCol>
              </a:tblGrid>
              <a:tr h="288938">
                <a:tc>
                  <a:txBody>
                    <a:bodyPr/>
                    <a:lstStyle/>
                    <a:p>
                      <a:pPr algn="l" rtl="0"/>
                      <a:r>
                        <a:rPr lang="fr-FR" sz="1300" b="1" i="0" u="none" baseline="0" dirty="0">
                          <a:latin typeface="Arial" panose="020B0604020202020204" pitchFamily="34" charset="0"/>
                          <a:ea typeface="Arial" panose="020B0604020202020204" pitchFamily="34" charset="0"/>
                          <a:cs typeface="Arial" panose="020B0604020202020204" pitchFamily="34" charset="0"/>
                        </a:rPr>
                        <a:t>Test</a:t>
                      </a:r>
                      <a:endParaRPr lang="fr-FR" sz="1300" dirty="0">
                        <a:latin typeface="Arial" panose="020B0604020202020204" pitchFamily="34" charset="0"/>
                        <a:cs typeface="Arial" panose="020B0604020202020204" pitchFamily="34" charset="0"/>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1" i="0" u="none" baseline="0" dirty="0">
                          <a:latin typeface="Arial" panose="020B0604020202020204" pitchFamily="34" charset="0"/>
                          <a:ea typeface="Arial" panose="020B0604020202020204" pitchFamily="34" charset="0"/>
                          <a:cs typeface="Arial" panose="020B0604020202020204" pitchFamily="34" charset="0"/>
                        </a:rPr>
                        <a:t>Résultat</a:t>
                      </a:r>
                      <a:endParaRPr lang="fr-FR" sz="1300" dirty="0">
                        <a:latin typeface="Arial" panose="020B0604020202020204" pitchFamily="34" charset="0"/>
                        <a:cs typeface="Arial" panose="020B0604020202020204" pitchFamily="34" charset="0"/>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1" i="0" u="none" baseline="0" dirty="0">
                          <a:latin typeface="Arial" panose="020B0604020202020204" pitchFamily="34" charset="0"/>
                          <a:ea typeface="Arial" panose="020B0604020202020204" pitchFamily="34" charset="0"/>
                          <a:cs typeface="Arial" panose="020B0604020202020204" pitchFamily="34" charset="0"/>
                        </a:rPr>
                        <a:t>Valeur normale</a:t>
                      </a:r>
                      <a:endParaRPr lang="fr-FR" sz="1300" dirty="0">
                        <a:latin typeface="Arial" panose="020B0604020202020204" pitchFamily="34" charset="0"/>
                        <a:cs typeface="Arial" panose="020B0604020202020204" pitchFamily="34" charset="0"/>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1" i="0" u="none" baseline="0" dirty="0">
                          <a:latin typeface="Arial" panose="020B0604020202020204" pitchFamily="34" charset="0"/>
                          <a:ea typeface="Arial" panose="020B0604020202020204" pitchFamily="34" charset="0"/>
                          <a:cs typeface="Arial" panose="020B0604020202020204" pitchFamily="34" charset="0"/>
                        </a:rPr>
                        <a:t>Unité</a:t>
                      </a:r>
                      <a:endParaRPr lang="fr-FR" sz="1300" dirty="0">
                        <a:latin typeface="Arial" panose="020B0604020202020204" pitchFamily="34" charset="0"/>
                        <a:cs typeface="Arial" panose="020B0604020202020204" pitchFamily="34" charset="0"/>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extLst>
                  <a:ext uri="{0D108BD9-81ED-4DB2-BD59-A6C34878D82A}">
                    <a16:rowId xmlns:a16="http://schemas.microsoft.com/office/drawing/2014/main" val="2491072405"/>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Glucose</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4,2</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3,9 – 6,4</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mmol/l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extLst>
                  <a:ext uri="{0D108BD9-81ED-4DB2-BD59-A6C34878D82A}">
                    <a16:rowId xmlns:a16="http://schemas.microsoft.com/office/drawing/2014/main" val="1983712021"/>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Azote uréique sanguin</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28,0</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2,5 – 7,8</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mmol/l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05293650"/>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Créatinine</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200</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62 – 115</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µmol/l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extLst>
                  <a:ext uri="{0D108BD9-81ED-4DB2-BD59-A6C34878D82A}">
                    <a16:rowId xmlns:a16="http://schemas.microsoft.com/office/drawing/2014/main" val="2819062424"/>
                  </a:ext>
                </a:extLst>
              </a:tr>
              <a:tr h="257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Bilirubine totale</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28</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2 – 21</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µmol/l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40542867"/>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Albumine</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28</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34 – 54</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g/dl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extLst>
                  <a:ext uri="{0D108BD9-81ED-4DB2-BD59-A6C34878D82A}">
                    <a16:rowId xmlns:a16="http://schemas.microsoft.com/office/drawing/2014/main" val="2704233047"/>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ALAT</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209</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5 – 47</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U/l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29338015"/>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ASAT</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&gt;2000</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5 – 38</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U/l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extLst>
                  <a:ext uri="{0D108BD9-81ED-4DB2-BD59-A6C34878D82A}">
                    <a16:rowId xmlns:a16="http://schemas.microsoft.com/office/drawing/2014/main" val="480807467"/>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CK</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&gt;5000</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30 – 380</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U/l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71123753"/>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Amylase</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190</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14 – 97</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U/l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extLst>
                  <a:ext uri="{0D108BD9-81ED-4DB2-BD59-A6C34878D82A}">
                    <a16:rowId xmlns:a16="http://schemas.microsoft.com/office/drawing/2014/main" val="2123259149"/>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Na+</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138</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128 – 145</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mmol/l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77592687"/>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K+</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4,0</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3,6 – 5,1</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mmol/l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extLst>
                  <a:ext uri="{0D108BD9-81ED-4DB2-BD59-A6C34878D82A}">
                    <a16:rowId xmlns:a16="http://schemas.microsoft.com/office/drawing/2014/main" val="1767582279"/>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Ca</a:t>
                      </a:r>
                      <a:r>
                        <a:rPr lang="fr-FR" sz="1300" b="0" i="0" u="none" kern="1200" baseline="30000" dirty="0">
                          <a:solidFill>
                            <a:srgbClr val="00205C"/>
                          </a:solidFill>
                          <a:latin typeface="Arial" panose="020B0604020202020204" pitchFamily="34" charset="0"/>
                          <a:ea typeface="+mn-ea"/>
                          <a:cs typeface="+mn-cs"/>
                        </a:rPr>
                        <a:t>2+</a:t>
                      </a:r>
                      <a:endParaRPr lang="fr-FR" sz="1300" b="0" i="0" kern="1200" baseline="300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2,2</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2,2 – 2,7</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mmol/l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0708045"/>
                  </a:ext>
                </a:extLst>
              </a:tr>
              <a:tr h="257466">
                <a:tc>
                  <a:txBody>
                    <a:bodyPr/>
                    <a:lstStyle/>
                    <a:p>
                      <a:pPr algn="l" rtl="0"/>
                      <a:r>
                        <a:rPr lang="fr-FR" sz="1300" b="0" i="0" u="none" kern="1200" baseline="0" dirty="0">
                          <a:solidFill>
                            <a:srgbClr val="00205C"/>
                          </a:solidFill>
                          <a:latin typeface="Arial" panose="020B0604020202020204" pitchFamily="34" charset="0"/>
                          <a:ea typeface="+mn-ea"/>
                          <a:cs typeface="+mn-cs"/>
                        </a:rPr>
                        <a:t>Protéine C‑réactive</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164</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0 – 7,5</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tc>
                  <a:txBody>
                    <a:bodyPr/>
                    <a:lstStyle/>
                    <a:p>
                      <a:pPr algn="l" rtl="0"/>
                      <a:r>
                        <a:rPr lang="fr-FR" sz="1300" b="0" i="0" u="none" kern="1200" baseline="0" dirty="0">
                          <a:solidFill>
                            <a:srgbClr val="00205C"/>
                          </a:solidFill>
                          <a:latin typeface="Arial" panose="020B0604020202020204" pitchFamily="34" charset="0"/>
                          <a:ea typeface="+mn-ea"/>
                          <a:cs typeface="+mn-cs"/>
                        </a:rPr>
                        <a:t>mg/dl</a:t>
                      </a:r>
                      <a:endParaRPr lang="fr-FR" sz="1300" b="0" i="0" kern="1200" dirty="0">
                        <a:solidFill>
                          <a:srgbClr val="00205C"/>
                        </a:solidFill>
                        <a:latin typeface="Arial" panose="020B0604020202020204" pitchFamily="34" charset="0"/>
                        <a:ea typeface="+mn-ea"/>
                        <a:cs typeface="+mn-cs"/>
                      </a:endParaRPr>
                    </a:p>
                  </a:txBody>
                  <a:tcPr marL="45720" marR="45720" marT="18000" marB="18000">
                    <a:lnL w="12700" cap="flat" cmpd="sng" algn="ctr">
                      <a:solidFill>
                        <a:srgbClr val="99D7DF"/>
                      </a:solidFill>
                      <a:prstDash val="solid"/>
                      <a:round/>
                      <a:headEnd type="none" w="med" len="med"/>
                      <a:tailEnd type="none" w="med" len="med"/>
                    </a:lnL>
                    <a:lnR w="12700" cap="flat" cmpd="sng" algn="ctr">
                      <a:solidFill>
                        <a:srgbClr val="99D7DF"/>
                      </a:solidFill>
                      <a:prstDash val="solid"/>
                      <a:round/>
                      <a:headEnd type="none" w="med" len="med"/>
                      <a:tailEnd type="none" w="med" len="med"/>
                    </a:lnR>
                    <a:lnT w="12700" cap="flat" cmpd="sng" algn="ctr">
                      <a:solidFill>
                        <a:srgbClr val="99D7DF"/>
                      </a:solidFill>
                      <a:prstDash val="solid"/>
                      <a:round/>
                      <a:headEnd type="none" w="med" len="med"/>
                      <a:tailEnd type="none" w="med" len="med"/>
                    </a:lnT>
                    <a:lnB w="12700" cap="flat" cmpd="sng" algn="ctr">
                      <a:solidFill>
                        <a:srgbClr val="99D7DF"/>
                      </a:solidFill>
                      <a:prstDash val="solid"/>
                      <a:round/>
                      <a:headEnd type="none" w="med" len="med"/>
                      <a:tailEnd type="none" w="med" len="med"/>
                    </a:lnB>
                  </a:tcPr>
                </a:tc>
                <a:extLst>
                  <a:ext uri="{0D108BD9-81ED-4DB2-BD59-A6C34878D82A}">
                    <a16:rowId xmlns:a16="http://schemas.microsoft.com/office/drawing/2014/main" val="4008392983"/>
                  </a:ext>
                </a:extLst>
              </a:tr>
            </a:tbl>
          </a:graphicData>
        </a:graphic>
      </p:graphicFrame>
    </p:spTree>
    <p:extLst>
      <p:ext uri="{BB962C8B-B14F-4D97-AF65-F5344CB8AC3E}">
        <p14:creationId xmlns:p14="http://schemas.microsoft.com/office/powerpoint/2010/main" val="255067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lstStyle/>
          <a:p>
            <a:pPr algn="l" rtl="0"/>
            <a:r>
              <a:rPr lang="fr-FR" b="0" i="0" u="none" baseline="0" dirty="0"/>
              <a:t>Patient 1 : Paul</a:t>
            </a:r>
            <a:endParaRPr lang="fr-FR" dirty="0"/>
          </a:p>
        </p:txBody>
      </p:sp>
      <p:sp>
        <p:nvSpPr>
          <p:cNvPr id="3" name="Espace réservé du contenu 2"/>
          <p:cNvSpPr>
            <a:spLocks noGrp="1"/>
          </p:cNvSpPr>
          <p:nvPr>
            <p:ph sz="half" idx="1"/>
            <p:custDataLst>
              <p:tags r:id="rId2"/>
            </p:custDataLst>
          </p:nvPr>
        </p:nvSpPr>
        <p:spPr/>
        <p:txBody>
          <a:bodyPr rtlCol="0">
            <a:normAutofit/>
          </a:bodyPr>
          <a:lstStyle/>
          <a:p>
            <a:pPr algn="l" rtl="0">
              <a:spcBef>
                <a:spcPts val="600"/>
              </a:spcBef>
            </a:pPr>
            <a:r>
              <a:rPr lang="fr-FR" sz="1800" b="0" i="0" u="none" baseline="0" dirty="0"/>
              <a:t>Apparition d’une insuffisance rénale aiguë</a:t>
            </a:r>
          </a:p>
          <a:p>
            <a:pPr lvl="1" algn="l" rtl="0">
              <a:spcBef>
                <a:spcPts val="600"/>
              </a:spcBef>
            </a:pPr>
            <a:r>
              <a:rPr lang="fr-FR" sz="1800" b="0" i="0" u="none" baseline="0" dirty="0"/>
              <a:t>Atteinte hépatique importante ? secondaire à un sepsis</a:t>
            </a:r>
          </a:p>
          <a:p>
            <a:pPr algn="l" rtl="0">
              <a:spcBef>
                <a:spcPts val="600"/>
              </a:spcBef>
            </a:pPr>
            <a:r>
              <a:rPr lang="fr-FR" sz="1800" b="0" i="0" u="none" baseline="0" dirty="0"/>
              <a:t>Prévenir les lésions rénales</a:t>
            </a:r>
          </a:p>
          <a:p>
            <a:pPr algn="l" rtl="0">
              <a:spcBef>
                <a:spcPts val="600"/>
              </a:spcBef>
            </a:pPr>
            <a:r>
              <a:rPr lang="fr-FR" sz="1800" b="0" i="0" u="none" baseline="0" dirty="0"/>
              <a:t>Surveiller la diurèse</a:t>
            </a:r>
          </a:p>
          <a:p>
            <a:pPr algn="l" rtl="0">
              <a:spcBef>
                <a:spcPts val="600"/>
              </a:spcBef>
            </a:pPr>
            <a:r>
              <a:rPr lang="fr-FR" sz="1800" b="0" i="0" u="none" baseline="0" dirty="0"/>
              <a:t>Surveiller les taux d’électrolytes</a:t>
            </a:r>
            <a:endParaRPr lang="fr-FR" sz="1800" dirty="0"/>
          </a:p>
          <a:p>
            <a:pPr algn="l" rtl="0">
              <a:spcBef>
                <a:spcPts val="600"/>
              </a:spcBef>
            </a:pPr>
            <a:r>
              <a:rPr lang="fr-FR" sz="1800" b="0" i="0" u="none" baseline="0" dirty="0"/>
              <a:t>Arrêter les éventuels médicaments néphrotoxiques</a:t>
            </a:r>
            <a:endParaRPr lang="fr-FR" sz="1800" dirty="0"/>
          </a:p>
          <a:p>
            <a:pPr algn="l" rtl="0">
              <a:spcBef>
                <a:spcPts val="600"/>
              </a:spcBef>
            </a:pPr>
            <a:r>
              <a:rPr lang="fr-FR" sz="1800" b="0" i="0" u="none" baseline="0" dirty="0"/>
              <a:t>Encourager la prise de médicaments par voie orale</a:t>
            </a:r>
          </a:p>
        </p:txBody>
      </p:sp>
      <p:sp>
        <p:nvSpPr>
          <p:cNvPr id="7" name="Text Placeholder 6">
            <a:extLst>
              <a:ext uri="{FF2B5EF4-FFF2-40B4-BE49-F238E27FC236}">
                <a16:creationId xmlns:a16="http://schemas.microsoft.com/office/drawing/2014/main" id="{F95698E2-3B83-C66B-D612-7760F50C2C0C}"/>
              </a:ext>
            </a:extLst>
          </p:cNvPr>
          <p:cNvSpPr>
            <a:spLocks noGrp="1"/>
          </p:cNvSpPr>
          <p:nvPr>
            <p:ph type="body" idx="13"/>
            <p:custDataLst>
              <p:tags r:id="rId3"/>
            </p:custDataLst>
          </p:nvPr>
        </p:nvSpPr>
        <p:spPr/>
        <p:txBody>
          <a:bodyPr/>
          <a:lstStyle/>
          <a:p>
            <a:pPr algn="l" rtl="0"/>
            <a:r>
              <a:rPr lang="fr-FR" b="1" i="0" u="none" baseline="0" dirty="0"/>
              <a:t>Réponse 6 attendue</a:t>
            </a:r>
          </a:p>
          <a:p>
            <a:endParaRPr lang="fr-fr" dirty="0"/>
          </a:p>
        </p:txBody>
      </p:sp>
      <p:sp>
        <p:nvSpPr>
          <p:cNvPr id="5" name="Rectangle 4"/>
          <p:cNvSpPr/>
          <p:nvPr>
            <p:custDataLst>
              <p:tags r:id="rId4"/>
            </p:custDataLst>
          </p:nvPr>
        </p:nvSpPr>
        <p:spPr>
          <a:xfrm>
            <a:off x="6248404" y="2418894"/>
            <a:ext cx="5486398" cy="369332"/>
          </a:xfrm>
          <a:prstGeom prst="rect">
            <a:avLst/>
          </a:prstGeom>
          <a:solidFill>
            <a:srgbClr val="99D7DF">
              <a:alpha val="50000"/>
            </a:srgbClr>
          </a:solidFill>
        </p:spPr>
        <p:txBody>
          <a:bodyPr wrap="square" rtlCol="0">
            <a:spAutoFit/>
          </a:bodyPr>
          <a:lstStyle/>
          <a:p>
            <a:pPr algn="l" rtl="0">
              <a:spcBef>
                <a:spcPts val="600"/>
              </a:spcBef>
            </a:pPr>
            <a:r>
              <a:rPr lang="fr-FR"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La diurèse est satisfaisante</a:t>
            </a:r>
          </a:p>
        </p:txBody>
      </p:sp>
      <p:sp>
        <p:nvSpPr>
          <p:cNvPr id="12" name="Slide Number Placeholder 11">
            <a:extLst>
              <a:ext uri="{FF2B5EF4-FFF2-40B4-BE49-F238E27FC236}">
                <a16:creationId xmlns:a16="http://schemas.microsoft.com/office/drawing/2014/main" id="{8C3A149C-C4C7-B073-7AB3-58BD8DA79C91}"/>
              </a:ext>
            </a:extLst>
          </p:cNvPr>
          <p:cNvSpPr>
            <a:spLocks noGrp="1"/>
          </p:cNvSpPr>
          <p:nvPr>
            <p:ph type="sldNum" sz="quarter" idx="12"/>
            <p:custDataLst>
              <p:tags r:id="rId5"/>
            </p:custDataLst>
          </p:nvPr>
        </p:nvSpPr>
        <p:spPr/>
        <p:txBody>
          <a:bodyPr/>
          <a:lstStyle/>
          <a:p>
            <a:pPr rtl="0"/>
            <a:fld id="{714BF2E0-EE3B-6A4E-9FB9-82DE86E1F02F}" type="slidenum">
              <a:rPr lang="fr-FR" smtClean="0"/>
              <a:pPr/>
              <a:t>15</a:t>
            </a:fld>
            <a:endParaRPr lang="fr-FR" dirty="0"/>
          </a:p>
        </p:txBody>
      </p:sp>
      <p:sp>
        <p:nvSpPr>
          <p:cNvPr id="13" name="Text Placeholder 7">
            <a:extLst>
              <a:ext uri="{FF2B5EF4-FFF2-40B4-BE49-F238E27FC236}">
                <a16:creationId xmlns:a16="http://schemas.microsoft.com/office/drawing/2014/main" id="{7C326C2D-A235-2FF4-F646-D8DEA3570C44}"/>
              </a:ext>
            </a:extLst>
          </p:cNvPr>
          <p:cNvSpPr>
            <a:spLocks noGrp="1"/>
          </p:cNvSpPr>
          <p:nvPr>
            <p:ph type="body" idx="14"/>
            <p:custDataLst>
              <p:tags r:id="rId6"/>
            </p:custDataLst>
          </p:nvPr>
        </p:nvSpPr>
        <p:spPr>
          <a:xfrm>
            <a:off x="6248404" y="1767015"/>
            <a:ext cx="5494112" cy="550839"/>
          </a:xfrm>
        </p:spPr>
        <p:txBody>
          <a:bodyPr>
            <a:normAutofit/>
          </a:bodyPr>
          <a:lstStyle/>
          <a:p>
            <a:pPr algn="l" rtl="0"/>
            <a:r>
              <a:rPr lang="fr-FR" b="0" i="0" u="none" baseline="0" dirty="0">
                <a:solidFill>
                  <a:srgbClr val="99D7DF"/>
                </a:solidFill>
              </a:rPr>
              <a:t>Informations fournies par l’animateur</a:t>
            </a:r>
            <a:endParaRPr lang="fr-FR" b="0" dirty="0">
              <a:solidFill>
                <a:srgbClr val="99D7DF"/>
              </a:solidFill>
            </a:endParaRPr>
          </a:p>
        </p:txBody>
      </p:sp>
      <p:pic>
        <p:nvPicPr>
          <p:cNvPr id="14" name="Content Placeholder 6">
            <a:extLst>
              <a:ext uri="{FF2B5EF4-FFF2-40B4-BE49-F238E27FC236}">
                <a16:creationId xmlns:a16="http://schemas.microsoft.com/office/drawing/2014/main" id="{313CDC56-6C35-20F1-4790-B97E85A344F9}"/>
              </a:ext>
            </a:extLst>
          </p:cNvPr>
          <p:cNvPicPr>
            <a:picLocks noChangeAspect="1"/>
          </p:cNvPicPr>
          <p:nvPr>
            <p:custDataLst>
              <p:tags r:id="rId7"/>
            </p:custDataLst>
          </p:nvPr>
        </p:nvPicPr>
        <p:blipFill rotWithShape="1">
          <a:blip r:embed="rId11"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4163BE5E-952E-A6F6-E34A-058843AC61CA}"/>
              </a:ext>
            </a:extLst>
          </p:cNvPr>
          <p:cNvPicPr>
            <a:picLocks noChangeAspect="1"/>
          </p:cNvPicPr>
          <p:nvPr>
            <p:custDataLst>
              <p:tags r:id="rId8"/>
            </p:custDataLst>
          </p:nvPr>
        </p:nvPicPr>
        <p:blipFill>
          <a:blip r:embed="rId12"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39A3C62D-74D6-1657-0794-C31F1EB05DFB}"/>
              </a:ext>
            </a:extLst>
          </p:cNvPr>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16871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57198" y="1722904"/>
            <a:ext cx="6266535" cy="3826412"/>
          </a:xfrm>
        </p:spPr>
        <p:txBody>
          <a:bodyPr vert="horz" lIns="91440" tIns="45720" rIns="91440" bIns="45720" rtlCol="0" anchor="t">
            <a:noAutofit/>
          </a:bodyPr>
          <a:lstStyle/>
          <a:p>
            <a:pPr algn="l" rtl="0">
              <a:spcBef>
                <a:spcPts val="600"/>
              </a:spcBef>
            </a:pPr>
            <a:r>
              <a:rPr lang="fr-FR" sz="1600" b="0" i="0" u="none" baseline="0" dirty="0"/>
              <a:t>Une fillette de quatre ans, pesant 16 kg, est transférée depuis un centre de santé par l’équipe de surveillance après des analyses et la collecte d’échantillons sanguins.	</a:t>
            </a:r>
          </a:p>
          <a:p>
            <a:pPr algn="l" rtl="0">
              <a:spcBef>
                <a:spcPts val="600"/>
              </a:spcBef>
            </a:pPr>
            <a:r>
              <a:rPr lang="fr-FR" sz="1600" b="0" i="0" u="none" baseline="0" dirty="0"/>
              <a:t>La RT‑PCR est positive pour l’EBOV, les résultats de C</a:t>
            </a:r>
            <a:r>
              <a:rPr lang="fr-FR" sz="1600" b="0" i="0" u="none" baseline="-25000" dirty="0"/>
              <a:t>t</a:t>
            </a:r>
            <a:r>
              <a:rPr lang="fr-FR" sz="1600" b="0" i="0" u="none" baseline="0" dirty="0"/>
              <a:t> mettant en évidence la glycoprotéine (GP) 21.4 et la nucléoprotéine (NP) 26.8.</a:t>
            </a:r>
          </a:p>
          <a:p>
            <a:pPr algn="l" rtl="0">
              <a:spcBef>
                <a:spcPts val="600"/>
              </a:spcBef>
            </a:pPr>
            <a:r>
              <a:rPr lang="fr-FR" sz="1600" b="0" i="0" u="none" baseline="0" dirty="0"/>
              <a:t>La patiente a passé deux jours dans le centre de santé avec une fièvre et de la toux ; selles noirâtres à l’admission.</a:t>
            </a:r>
          </a:p>
          <a:p>
            <a:pPr algn="l" rtl="0">
              <a:spcBef>
                <a:spcPts val="600"/>
              </a:spcBef>
            </a:pPr>
            <a:r>
              <a:rPr lang="fr-FR" sz="1600" b="0" i="0" u="none" baseline="0" dirty="0"/>
              <a:t>Traitée avec une dose d’artésunate IV et du paracétamol.</a:t>
            </a:r>
            <a:endParaRPr lang="fr-FR" sz="1600" dirty="0"/>
          </a:p>
          <a:p>
            <a:pPr algn="l" rtl="0">
              <a:spcBef>
                <a:spcPts val="600"/>
              </a:spcBef>
            </a:pPr>
            <a:r>
              <a:rPr lang="fr-FR" sz="1600" b="0" i="0" u="none" baseline="0" dirty="0">
                <a:cs typeface="Arial" panose="020B0604020202020204" pitchFamily="34" charset="0"/>
              </a:rPr>
              <a:t>Des difficultés à respirer et à s’alimenter ont été observées dans le centre de santé.		</a:t>
            </a:r>
          </a:p>
          <a:p>
            <a:pPr algn="l" rtl="0">
              <a:spcBef>
                <a:spcPts val="600"/>
              </a:spcBef>
            </a:pPr>
            <a:r>
              <a:rPr lang="fr-FR" sz="1600" b="0" i="0" u="none" baseline="0" dirty="0">
                <a:cs typeface="Arial" panose="020B0604020202020204" pitchFamily="34" charset="0"/>
              </a:rPr>
              <a:t>L’équipe de surveillance a appelé le centre de traitement pour l’avertir du transfert en ambulance de la patiente, accompagnée de sa mère, afin de faciliter sa prise en charge.</a:t>
            </a:r>
          </a:p>
          <a:p>
            <a:pPr marL="0" indent="0" algn="l" rtl="0">
              <a:spcBef>
                <a:spcPts val="600"/>
              </a:spcBef>
              <a:buNone/>
            </a:pPr>
            <a:r>
              <a:rPr lang="fr-FR" sz="1600" b="0" i="0" u="none" baseline="0" dirty="0"/>
              <a:t>			</a:t>
            </a:r>
          </a:p>
        </p:txBody>
      </p:sp>
      <p:sp>
        <p:nvSpPr>
          <p:cNvPr id="9" name="Text Placeholder 7">
            <a:extLst>
              <a:ext uri="{FF2B5EF4-FFF2-40B4-BE49-F238E27FC236}">
                <a16:creationId xmlns:a16="http://schemas.microsoft.com/office/drawing/2014/main" id="{0E67DAFA-4B44-F6B4-86DC-96846866C6A3}"/>
              </a:ext>
            </a:extLst>
          </p:cNvPr>
          <p:cNvSpPr txBox="1">
            <a:spLocks/>
          </p:cNvSpPr>
          <p:nvPr>
            <p:custDataLst>
              <p:tags r:id="rId2"/>
            </p:custDataLst>
          </p:nvPr>
        </p:nvSpPr>
        <p:spPr>
          <a:xfrm>
            <a:off x="457200" y="1435322"/>
            <a:ext cx="5486399" cy="38517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600" b="0" i="0" u="none" baseline="0" dirty="0">
                <a:solidFill>
                  <a:srgbClr val="E05972">
                    <a:alpha val="80000"/>
                  </a:srgbClr>
                </a:solidFill>
              </a:rPr>
              <a:t>Étape 1</a:t>
            </a:r>
            <a:endParaRPr lang="fr-FR" sz="1600" b="0" dirty="0">
              <a:solidFill>
                <a:srgbClr val="E05972">
                  <a:alpha val="80000"/>
                </a:srgbClr>
              </a:solidFill>
            </a:endParaRPr>
          </a:p>
        </p:txBody>
      </p:sp>
      <p:sp>
        <p:nvSpPr>
          <p:cNvPr id="10" name="Slide Number Placeholder 9">
            <a:extLst>
              <a:ext uri="{FF2B5EF4-FFF2-40B4-BE49-F238E27FC236}">
                <a16:creationId xmlns:a16="http://schemas.microsoft.com/office/drawing/2014/main" id="{3F509227-6AD6-B39F-51C1-63AEAEFD8E76}"/>
              </a:ext>
            </a:extLst>
          </p:cNvPr>
          <p:cNvSpPr>
            <a:spLocks noGrp="1"/>
          </p:cNvSpPr>
          <p:nvPr>
            <p:ph type="sldNum" sz="quarter" idx="12"/>
            <p:custDataLst>
              <p:tags r:id="rId3"/>
            </p:custDataLst>
          </p:nvPr>
        </p:nvSpPr>
        <p:spPr/>
        <p:txBody>
          <a:bodyPr/>
          <a:lstStyle/>
          <a:p>
            <a:pPr rtl="0"/>
            <a:fld id="{714BF2E0-EE3B-6A4E-9FB9-82DE86E1F02F}" type="slidenum">
              <a:rPr lang="fr-FR" smtClean="0"/>
              <a:pPr/>
              <a:t>16</a:t>
            </a:fld>
            <a:endParaRPr lang="fr-FR" dirty="0"/>
          </a:p>
        </p:txBody>
      </p:sp>
      <p:sp>
        <p:nvSpPr>
          <p:cNvPr id="12" name="Text Placeholder 7">
            <a:extLst>
              <a:ext uri="{FF2B5EF4-FFF2-40B4-BE49-F238E27FC236}">
                <a16:creationId xmlns:a16="http://schemas.microsoft.com/office/drawing/2014/main" id="{1C4E9E67-2633-E102-2746-ACD6FC5B470B}"/>
              </a:ext>
            </a:extLst>
          </p:cNvPr>
          <p:cNvSpPr txBox="1">
            <a:spLocks/>
          </p:cNvSpPr>
          <p:nvPr>
            <p:custDataLst>
              <p:tags r:id="rId4"/>
            </p:custDataLst>
          </p:nvPr>
        </p:nvSpPr>
        <p:spPr>
          <a:xfrm>
            <a:off x="6765469" y="1447484"/>
            <a:ext cx="4927596"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b="1" i="0" u="none" baseline="0" dirty="0">
                <a:solidFill>
                  <a:srgbClr val="BE3547"/>
                </a:solidFill>
              </a:rPr>
              <a:t>Question 1</a:t>
            </a:r>
            <a:endParaRPr lang="fr-FR" dirty="0">
              <a:solidFill>
                <a:srgbClr val="BE3547"/>
              </a:solidFill>
            </a:endParaRPr>
          </a:p>
          <a:p>
            <a:endParaRPr lang="fr-fr" dirty="0"/>
          </a:p>
        </p:txBody>
      </p:sp>
      <p:sp>
        <p:nvSpPr>
          <p:cNvPr id="13" name="Rectangle 12">
            <a:extLst>
              <a:ext uri="{FF2B5EF4-FFF2-40B4-BE49-F238E27FC236}">
                <a16:creationId xmlns:a16="http://schemas.microsoft.com/office/drawing/2014/main" id="{8956124F-83CA-BBA9-DD91-6313A0D0A71C}"/>
              </a:ext>
            </a:extLst>
          </p:cNvPr>
          <p:cNvSpPr/>
          <p:nvPr>
            <p:custDataLst>
              <p:tags r:id="rId5"/>
            </p:custDataLst>
          </p:nvPr>
        </p:nvSpPr>
        <p:spPr>
          <a:xfrm>
            <a:off x="6786563" y="1983838"/>
            <a:ext cx="4948237" cy="830997"/>
          </a:xfrm>
          <a:prstGeom prst="rect">
            <a:avLst/>
          </a:prstGeom>
          <a:ln w="25400">
            <a:solidFill>
              <a:srgbClr val="BE3547"/>
            </a:solidFill>
          </a:ln>
        </p:spPr>
        <p:txBody>
          <a:bodyPr wrap="square" rtlCol="0">
            <a:spAutoFit/>
          </a:bodyPr>
          <a:lstStyle/>
          <a:p>
            <a:pPr algn="l" rtl="0"/>
            <a:r>
              <a:rPr lang="fr-FR" sz="16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Vous êtes actuellement le clinicien responsable dans le centre de traitement ; quelle mesure prendriez-vous en premier lieu ? </a:t>
            </a:r>
          </a:p>
        </p:txBody>
      </p:sp>
      <p:sp>
        <p:nvSpPr>
          <p:cNvPr id="20" name="Titre 1">
            <a:extLst>
              <a:ext uri="{FF2B5EF4-FFF2-40B4-BE49-F238E27FC236}">
                <a16:creationId xmlns:a16="http://schemas.microsoft.com/office/drawing/2014/main" id="{5C97B8C2-94BE-C21B-C022-4EB7CCB67BBB}"/>
              </a:ext>
            </a:extLst>
          </p:cNvPr>
          <p:cNvSpPr txBox="1">
            <a:spLocks/>
          </p:cNvSpPr>
          <p:nvPr>
            <p:custDataLst>
              <p:tags r:id="rId6"/>
            </p:custDataLst>
          </p:nvPr>
        </p:nvSpPr>
        <p:spPr>
          <a:xfrm>
            <a:off x="457200" y="685800"/>
            <a:ext cx="5486399"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Arial" panose="020B0604020202020204" pitchFamily="34" charset="0"/>
                <a:ea typeface="+mj-ea"/>
                <a:cs typeface="+mj-cs"/>
              </a:defRPr>
            </a:lvl1pPr>
          </a:lstStyle>
          <a:p>
            <a:pPr algn="l" rtl="0"/>
            <a:r>
              <a:rPr lang="fr-FR" sz="3000" b="0" i="0" u="none" baseline="0" dirty="0"/>
              <a:t>Patiente 2 : Feza</a:t>
            </a:r>
            <a:endParaRPr lang="fr-FR" sz="3000" dirty="0"/>
          </a:p>
        </p:txBody>
      </p:sp>
      <p:pic>
        <p:nvPicPr>
          <p:cNvPr id="21" name="Content Placeholder 6">
            <a:extLst>
              <a:ext uri="{FF2B5EF4-FFF2-40B4-BE49-F238E27FC236}">
                <a16:creationId xmlns:a16="http://schemas.microsoft.com/office/drawing/2014/main" id="{43E63800-B1CC-6871-939C-32B8F31AB83E}"/>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22" name="Content Placeholder 18">
            <a:extLst>
              <a:ext uri="{FF2B5EF4-FFF2-40B4-BE49-F238E27FC236}">
                <a16:creationId xmlns:a16="http://schemas.microsoft.com/office/drawing/2014/main" id="{692BB8D5-6374-94BF-C9BB-CF976B2DA5AB}"/>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23" name="Content Placeholder 18">
            <a:extLst>
              <a:ext uri="{FF2B5EF4-FFF2-40B4-BE49-F238E27FC236}">
                <a16:creationId xmlns:a16="http://schemas.microsoft.com/office/drawing/2014/main" id="{62A461C9-DFD6-3121-1E57-898370F3E6AA}"/>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28330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57200" y="2317294"/>
            <a:ext cx="5486398" cy="3391607"/>
          </a:xfrm>
        </p:spPr>
        <p:txBody>
          <a:bodyPr vert="horz" lIns="91440" tIns="45720" rIns="91440" bIns="45720" rtlCol="0" anchor="t">
            <a:noAutofit/>
          </a:bodyPr>
          <a:lstStyle/>
          <a:p>
            <a:pPr marL="179705" indent="-179705" algn="l" rtl="0">
              <a:spcBef>
                <a:spcPts val="600"/>
              </a:spcBef>
            </a:pPr>
            <a:r>
              <a:rPr lang="fr-FR" sz="1700" b="0" i="0" u="none" baseline="0" dirty="0">
                <a:latin typeface="Arial"/>
                <a:ea typeface="Arial"/>
                <a:cs typeface="Arial"/>
              </a:rPr>
              <a:t>Mettre un EPI complet et entrer dans la zone à haut risque pendant le transfert de l’enfant         </a:t>
            </a:r>
            <a:endParaRPr lang="fr-FR" sz="1700" dirty="0">
              <a:cs typeface="Arial" panose="020B0604020202020204" pitchFamily="34" charset="0"/>
            </a:endParaRPr>
          </a:p>
          <a:p>
            <a:pPr marL="179705" indent="-179705" algn="l" rtl="0">
              <a:spcBef>
                <a:spcPts val="600"/>
              </a:spcBef>
            </a:pPr>
            <a:r>
              <a:rPr lang="fr-FR" sz="1700" b="0" i="0" u="none" baseline="0" dirty="0">
                <a:latin typeface="Arial"/>
                <a:ea typeface="Arial"/>
                <a:cs typeface="Arial"/>
              </a:rPr>
              <a:t>(Éviter un processus de dépistage)</a:t>
            </a:r>
          </a:p>
          <a:p>
            <a:pPr marL="179705" indent="-179705" algn="l" rtl="0">
              <a:spcBef>
                <a:spcPts val="600"/>
              </a:spcBef>
            </a:pPr>
            <a:r>
              <a:rPr lang="fr-FR" sz="1700" b="0" i="0" u="none" baseline="0" dirty="0">
                <a:latin typeface="Arial"/>
                <a:ea typeface="Arial"/>
                <a:cs typeface="Arial"/>
              </a:rPr>
              <a:t>Admettre rapidement l’enfant dans la salle des cas confirmés de maladie à virus Ebola – proche des structures de surveillance</a:t>
            </a:r>
            <a:endParaRPr lang="fr-FR" sz="1700" dirty="0">
              <a:cs typeface="Arial"/>
            </a:endParaRPr>
          </a:p>
          <a:p>
            <a:pPr marL="179705" indent="-179705" algn="l" rtl="0">
              <a:spcBef>
                <a:spcPts val="600"/>
              </a:spcBef>
            </a:pPr>
            <a:r>
              <a:rPr lang="fr-FR" sz="1700" b="0" i="0" u="none" baseline="0" dirty="0">
                <a:latin typeface="Arial"/>
                <a:ea typeface="Arial"/>
                <a:cs typeface="Arial"/>
              </a:rPr>
              <a:t>Évaluation ABCD</a:t>
            </a:r>
            <a:endParaRPr lang="fr-FR" sz="1700" dirty="0">
              <a:cs typeface="Arial"/>
            </a:endParaRPr>
          </a:p>
          <a:p>
            <a:pPr marL="179705" indent="-179705" algn="l" rtl="0">
              <a:spcBef>
                <a:spcPts val="600"/>
              </a:spcBef>
            </a:pPr>
            <a:r>
              <a:rPr lang="fr-FR" sz="1700" b="0" i="0" u="none" baseline="0" dirty="0">
                <a:latin typeface="Arial"/>
                <a:ea typeface="Arial"/>
                <a:cs typeface="Arial"/>
              </a:rPr>
              <a:t>Poursuivre le dépistage de la mère pour obtenir l’histoire de la maladie et le lien épidémiologique et, dans la mesure du possible, tester la mère</a:t>
            </a:r>
          </a:p>
          <a:p>
            <a:pPr marL="121285" indent="0" algn="l" rtl="0">
              <a:spcAft>
                <a:spcPts val="600"/>
              </a:spcAft>
              <a:buNone/>
            </a:pPr>
            <a:endParaRPr lang="fr-fr" sz="1700" dirty="0">
              <a:solidFill>
                <a:schemeClr val="accent3">
                  <a:lumMod val="50000"/>
                </a:schemeClr>
              </a:solidFill>
            </a:endParaRPr>
          </a:p>
        </p:txBody>
      </p:sp>
      <p:sp>
        <p:nvSpPr>
          <p:cNvPr id="5" name="Text Placeholder 4">
            <a:extLst>
              <a:ext uri="{FF2B5EF4-FFF2-40B4-BE49-F238E27FC236}">
                <a16:creationId xmlns:a16="http://schemas.microsoft.com/office/drawing/2014/main" id="{2C0BA263-A902-BC28-51FF-71FE94FE82AF}"/>
              </a:ext>
            </a:extLst>
          </p:cNvPr>
          <p:cNvSpPr>
            <a:spLocks noGrp="1"/>
          </p:cNvSpPr>
          <p:nvPr>
            <p:ph type="body" idx="13"/>
            <p:custDataLst>
              <p:tags r:id="rId2"/>
            </p:custDataLst>
          </p:nvPr>
        </p:nvSpPr>
        <p:spPr>
          <a:xfrm>
            <a:off x="457200" y="1665415"/>
            <a:ext cx="5486399" cy="550839"/>
          </a:xfrm>
        </p:spPr>
        <p:txBody>
          <a:bodyPr>
            <a:normAutofit/>
          </a:bodyPr>
          <a:lstStyle/>
          <a:p>
            <a:pPr algn="l" rtl="0"/>
            <a:r>
              <a:rPr lang="fr-FR" sz="1700" b="1" i="0" u="none" baseline="0" dirty="0"/>
              <a:t>Réponse 1 attendue :</a:t>
            </a:r>
            <a:endParaRPr lang="fr-FR" sz="1700" dirty="0"/>
          </a:p>
        </p:txBody>
      </p:sp>
      <p:sp>
        <p:nvSpPr>
          <p:cNvPr id="6" name="Rectangle 5"/>
          <p:cNvSpPr/>
          <p:nvPr>
            <p:custDataLst>
              <p:tags r:id="rId3"/>
            </p:custDataLst>
          </p:nvPr>
        </p:nvSpPr>
        <p:spPr>
          <a:xfrm>
            <a:off x="6248400" y="2292581"/>
            <a:ext cx="5486398" cy="2970044"/>
          </a:xfrm>
          <a:prstGeom prst="rect">
            <a:avLst/>
          </a:prstGeom>
          <a:solidFill>
            <a:srgbClr val="99D7DF">
              <a:alpha val="50000"/>
            </a:srgbClr>
          </a:solidFill>
        </p:spPr>
        <p:txBody>
          <a:bodyPr wrap="square" rtlCol="0">
            <a:spAutoFit/>
          </a:bodyPr>
          <a:lstStyle/>
          <a:p>
            <a:pPr algn="l" rtl="0"/>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L’animateur peut demander pourquoi la patiente est considérée comme un cas urgent ou prioritaire</a:t>
            </a:r>
          </a:p>
          <a:p>
            <a:pPr algn="l" rtl="0"/>
            <a:endParaRPr lang="fr-FR" sz="1700" dirty="0">
              <a:solidFill>
                <a:srgbClr val="00205C"/>
              </a:solidFill>
              <a:latin typeface="Arial" panose="020B0604020202020204" pitchFamily="34" charset="0"/>
            </a:endParaRPr>
          </a:p>
          <a:p>
            <a:pPr algn="l" rtl="0"/>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Observez le processus d’évaluation</a:t>
            </a:r>
          </a:p>
          <a:p>
            <a:pPr algn="l" rtl="0"/>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Découvrez ce que le participant attend de l’évaluation de la mère par l’équipe responsable du dépistage (en quoi il est important de dépister la mère dans le cadre des soins prodigués à l’enfant)</a:t>
            </a:r>
          </a:p>
          <a:p>
            <a:pPr algn="l" rtl="0"/>
            <a:endParaRPr lang="fr-FR" sz="1700" dirty="0">
              <a:solidFill>
                <a:srgbClr val="00205C"/>
              </a:solidFill>
              <a:latin typeface="Arial" panose="020B0604020202020204" pitchFamily="34" charset="0"/>
            </a:endParaRPr>
          </a:p>
          <a:p>
            <a:pPr algn="l" rtl="0"/>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Vous pouvez aborder l’intérêt de désigner une personne chargée des soins de l’enfant</a:t>
            </a:r>
            <a:endParaRPr lang="fr-FR" sz="1700" i="1" dirty="0">
              <a:solidFill>
                <a:srgbClr val="00205C"/>
              </a:solidFill>
              <a:latin typeface="Arial" panose="020B0604020202020204" pitchFamily="34" charset="0"/>
            </a:endParaRPr>
          </a:p>
        </p:txBody>
      </p:sp>
      <p:sp>
        <p:nvSpPr>
          <p:cNvPr id="10" name="Slide Number Placeholder 9">
            <a:extLst>
              <a:ext uri="{FF2B5EF4-FFF2-40B4-BE49-F238E27FC236}">
                <a16:creationId xmlns:a16="http://schemas.microsoft.com/office/drawing/2014/main" id="{194DAE77-63FA-B3CA-9C96-CEEC0FCFF48A}"/>
              </a:ext>
            </a:extLst>
          </p:cNvPr>
          <p:cNvSpPr>
            <a:spLocks noGrp="1"/>
          </p:cNvSpPr>
          <p:nvPr>
            <p:ph type="sldNum" sz="quarter" idx="12"/>
            <p:custDataLst>
              <p:tags r:id="rId4"/>
            </p:custDataLst>
          </p:nvPr>
        </p:nvSpPr>
        <p:spPr/>
        <p:txBody>
          <a:bodyPr/>
          <a:lstStyle/>
          <a:p>
            <a:pPr rtl="0"/>
            <a:fld id="{714BF2E0-EE3B-6A4E-9FB9-82DE86E1F02F}" type="slidenum">
              <a:rPr lang="fr-FR" smtClean="0"/>
              <a:pPr/>
              <a:t>17</a:t>
            </a:fld>
            <a:endParaRPr lang="fr-FR" dirty="0"/>
          </a:p>
        </p:txBody>
      </p:sp>
      <p:sp>
        <p:nvSpPr>
          <p:cNvPr id="18" name="Titre 1">
            <a:extLst>
              <a:ext uri="{FF2B5EF4-FFF2-40B4-BE49-F238E27FC236}">
                <a16:creationId xmlns:a16="http://schemas.microsoft.com/office/drawing/2014/main" id="{6FD8035A-DB76-8F20-2736-B31B5369BD97}"/>
              </a:ext>
            </a:extLst>
          </p:cNvPr>
          <p:cNvSpPr txBox="1">
            <a:spLocks/>
          </p:cNvSpPr>
          <p:nvPr>
            <p:custDataLst>
              <p:tags r:id="rId5"/>
            </p:custDataLst>
          </p:nvPr>
        </p:nvSpPr>
        <p:spPr>
          <a:xfrm>
            <a:off x="457200" y="685800"/>
            <a:ext cx="5486399"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Arial" panose="020B0604020202020204" pitchFamily="34" charset="0"/>
                <a:ea typeface="+mj-ea"/>
                <a:cs typeface="+mj-cs"/>
              </a:defRPr>
            </a:lvl1pPr>
          </a:lstStyle>
          <a:p>
            <a:pPr algn="l" rtl="0"/>
            <a:r>
              <a:rPr lang="fr-FR" sz="3100" b="0" i="0" u="none" baseline="0" dirty="0"/>
              <a:t>Patiente 2 : Feza</a:t>
            </a:r>
            <a:endParaRPr lang="fr-FR" sz="3100" dirty="0"/>
          </a:p>
        </p:txBody>
      </p:sp>
      <p:sp>
        <p:nvSpPr>
          <p:cNvPr id="19" name="Text Placeholder 7">
            <a:extLst>
              <a:ext uri="{FF2B5EF4-FFF2-40B4-BE49-F238E27FC236}">
                <a16:creationId xmlns:a16="http://schemas.microsoft.com/office/drawing/2014/main" id="{D0B506D8-4EB3-94A8-8CEB-64D911F7C457}"/>
              </a:ext>
            </a:extLst>
          </p:cNvPr>
          <p:cNvSpPr>
            <a:spLocks noGrp="1"/>
          </p:cNvSpPr>
          <p:nvPr>
            <p:ph type="body" idx="14"/>
            <p:custDataLst>
              <p:tags r:id="rId6"/>
            </p:custDataLst>
          </p:nvPr>
        </p:nvSpPr>
        <p:spPr>
          <a:xfrm>
            <a:off x="6248404" y="1767015"/>
            <a:ext cx="5494112" cy="550839"/>
          </a:xfrm>
        </p:spPr>
        <p:txBody>
          <a:bodyPr>
            <a:normAutofit/>
          </a:bodyPr>
          <a:lstStyle/>
          <a:p>
            <a:pPr algn="l" rtl="0"/>
            <a:r>
              <a:rPr lang="fr-FR" sz="1700" b="0" i="0" u="none" baseline="0" dirty="0">
                <a:solidFill>
                  <a:srgbClr val="99D7DF"/>
                </a:solidFill>
              </a:rPr>
              <a:t>Informations fournies par l’animateur</a:t>
            </a:r>
            <a:endParaRPr lang="fr-FR" sz="1700" b="0" dirty="0">
              <a:solidFill>
                <a:srgbClr val="99D7DF"/>
              </a:solidFill>
            </a:endParaRPr>
          </a:p>
        </p:txBody>
      </p:sp>
      <p:pic>
        <p:nvPicPr>
          <p:cNvPr id="20" name="Content Placeholder 6">
            <a:extLst>
              <a:ext uri="{FF2B5EF4-FFF2-40B4-BE49-F238E27FC236}">
                <a16:creationId xmlns:a16="http://schemas.microsoft.com/office/drawing/2014/main" id="{B00DBBE6-9FCE-1D8E-7737-47EB975AADCB}"/>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21" name="Content Placeholder 18">
            <a:extLst>
              <a:ext uri="{FF2B5EF4-FFF2-40B4-BE49-F238E27FC236}">
                <a16:creationId xmlns:a16="http://schemas.microsoft.com/office/drawing/2014/main" id="{99EDC404-3B42-3BEC-AE49-E23BFB645A0E}"/>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22" name="Content Placeholder 18">
            <a:extLst>
              <a:ext uri="{FF2B5EF4-FFF2-40B4-BE49-F238E27FC236}">
                <a16:creationId xmlns:a16="http://schemas.microsoft.com/office/drawing/2014/main" id="{5FB1911D-AE4A-FB6A-07CF-F9D70E30225A}"/>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62449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368299" y="1755772"/>
            <a:ext cx="5575299" cy="3827497"/>
          </a:xfrm>
        </p:spPr>
        <p:txBody>
          <a:bodyPr vert="horz" lIns="91440" tIns="45720" rIns="91440" bIns="45720" rtlCol="0" anchor="t">
            <a:noAutofit/>
          </a:bodyPr>
          <a:lstStyle/>
          <a:p>
            <a:pPr marL="0" indent="0" algn="l" rtl="0">
              <a:spcBef>
                <a:spcPts val="600"/>
              </a:spcBef>
              <a:buNone/>
            </a:pPr>
            <a:r>
              <a:rPr lang="fr-FR" sz="1600" b="0" i="0" u="none" baseline="0" dirty="0"/>
              <a:t>L’évaluation en urgence montre :		</a:t>
            </a:r>
          </a:p>
          <a:p>
            <a:pPr marL="252000" lvl="1" indent="-252000" algn="l" rtl="0">
              <a:spcBef>
                <a:spcPts val="600"/>
              </a:spcBef>
              <a:buNone/>
            </a:pPr>
            <a:r>
              <a:rPr lang="fr-FR" sz="1600" b="0" i="0" u="none" baseline="0" dirty="0">
                <a:solidFill>
                  <a:srgbClr val="E05972"/>
                </a:solidFill>
              </a:rPr>
              <a:t>A. </a:t>
            </a:r>
            <a:r>
              <a:rPr lang="fr-FR" sz="1600" b="0" i="0" u="none" baseline="0" dirty="0"/>
              <a:t>Voies aériennes dégagées			</a:t>
            </a:r>
          </a:p>
          <a:p>
            <a:pPr marL="252000" lvl="1" indent="-252000" algn="l" rtl="0">
              <a:spcBef>
                <a:spcPts val="600"/>
              </a:spcBef>
              <a:buNone/>
            </a:pPr>
            <a:r>
              <a:rPr lang="fr-FR" sz="1600" b="0" i="0" u="none" baseline="0" dirty="0">
                <a:solidFill>
                  <a:srgbClr val="E05972"/>
                </a:solidFill>
              </a:rPr>
              <a:t>B. </a:t>
            </a:r>
            <a:r>
              <a:rPr lang="fr-FR" sz="1600" b="0" i="0" u="none" baseline="0" dirty="0"/>
              <a:t>Fréquence respiratoire de 40 cycles/min, récession intercostale, battement des ailes du nez	</a:t>
            </a:r>
          </a:p>
          <a:p>
            <a:pPr marL="252000" lvl="1" indent="0" algn="l" rtl="0">
              <a:spcBef>
                <a:spcPts val="200"/>
              </a:spcBef>
              <a:buNone/>
            </a:pPr>
            <a:r>
              <a:rPr lang="fr-FR" sz="1600" b="0" i="0" u="none" baseline="0" dirty="0"/>
              <a:t>SpO</a:t>
            </a:r>
            <a:r>
              <a:rPr lang="fr-FR" sz="1600" b="0" i="0" u="none" baseline="-25000" dirty="0"/>
              <a:t>2</a:t>
            </a:r>
            <a:r>
              <a:rPr lang="fr-FR" sz="1600" b="0" i="0" u="none" baseline="0" dirty="0"/>
              <a:t> de 89 % en air ambiant			</a:t>
            </a:r>
          </a:p>
          <a:p>
            <a:pPr marL="252000" lvl="1" indent="-252000" algn="l" rtl="0">
              <a:spcBef>
                <a:spcPts val="600"/>
              </a:spcBef>
              <a:buNone/>
            </a:pPr>
            <a:r>
              <a:rPr lang="fr-FR" sz="1600" b="0" i="0" u="none" baseline="0" dirty="0">
                <a:solidFill>
                  <a:srgbClr val="E05972"/>
                </a:solidFill>
              </a:rPr>
              <a:t>C. </a:t>
            </a:r>
            <a:r>
              <a:rPr lang="fr-FR" sz="1600" b="0" i="0" u="none" baseline="0" dirty="0"/>
              <a:t>Fréquence cardiaque de 110 bpm, pouls palpable et fort</a:t>
            </a:r>
          </a:p>
          <a:p>
            <a:pPr marL="252000" lvl="1" indent="0" algn="l" rtl="0">
              <a:spcBef>
                <a:spcPts val="200"/>
              </a:spcBef>
              <a:buNone/>
            </a:pPr>
            <a:r>
              <a:rPr lang="fr-FR" sz="1600" b="0" i="0" u="none" baseline="0" dirty="0"/>
              <a:t>Pression artérielle de 92/64 mm Hg 	</a:t>
            </a:r>
          </a:p>
          <a:p>
            <a:pPr marL="252000" lvl="1" indent="0" algn="l" rtl="0">
              <a:spcBef>
                <a:spcPts val="200"/>
              </a:spcBef>
              <a:buNone/>
            </a:pPr>
            <a:r>
              <a:rPr lang="fr-FR" sz="1600" b="0" i="0" u="none" baseline="0" dirty="0"/>
              <a:t>Injection conjonctivale (non pâle)</a:t>
            </a:r>
          </a:p>
          <a:p>
            <a:pPr marL="252000" lvl="1" indent="0" algn="l" rtl="0">
              <a:spcBef>
                <a:spcPts val="200"/>
              </a:spcBef>
              <a:buNone/>
            </a:pPr>
            <a:r>
              <a:rPr lang="fr-FR" sz="1600" b="0" i="0" u="none" baseline="0" dirty="0"/>
              <a:t>Temps de recoloration capillaire ˂ 3 secondes</a:t>
            </a:r>
          </a:p>
          <a:p>
            <a:pPr marL="252000" lvl="1" indent="0" algn="l" rtl="0">
              <a:spcBef>
                <a:spcPts val="200"/>
              </a:spcBef>
              <a:buNone/>
            </a:pPr>
            <a:r>
              <a:rPr lang="fr-FR" sz="1600" b="0" i="0" u="none" baseline="0" dirty="0"/>
              <a:t>Absence d’yeux creux		</a:t>
            </a:r>
          </a:p>
          <a:p>
            <a:pPr marL="252000" lvl="1" indent="-252000" algn="l" rtl="0">
              <a:spcBef>
                <a:spcPts val="600"/>
              </a:spcBef>
              <a:buNone/>
            </a:pPr>
            <a:r>
              <a:rPr lang="fr-FR" sz="1600" b="0" i="0" u="none" baseline="0" dirty="0">
                <a:solidFill>
                  <a:srgbClr val="E05972"/>
                </a:solidFill>
              </a:rPr>
              <a:t>D. </a:t>
            </a:r>
            <a:r>
              <a:rPr lang="fr-FR" sz="1600" b="0" i="0" u="none" baseline="0" dirty="0"/>
              <a:t>Confusion, agitation et transpiration	</a:t>
            </a:r>
          </a:p>
          <a:p>
            <a:pPr marL="252000" lvl="1" indent="0" algn="l" rtl="0">
              <a:spcBef>
                <a:spcPts val="200"/>
              </a:spcBef>
              <a:buNone/>
            </a:pPr>
            <a:r>
              <a:rPr lang="fr-FR" sz="1600" b="0" i="0" u="none" baseline="0" dirty="0"/>
              <a:t>Température : 37,2 °C			</a:t>
            </a:r>
          </a:p>
          <a:p>
            <a:pPr marL="252000" lvl="2" indent="0" algn="l" rtl="0">
              <a:spcBef>
                <a:spcPts val="200"/>
              </a:spcBef>
              <a:buNone/>
            </a:pPr>
            <a:r>
              <a:rPr lang="fr-FR" sz="1600" b="0" i="0" u="none" baseline="0" dirty="0"/>
              <a:t>Glycémie : 2,5 mmol/l (45 mg/dl)			</a:t>
            </a:r>
          </a:p>
        </p:txBody>
      </p:sp>
      <p:sp>
        <p:nvSpPr>
          <p:cNvPr id="9" name="Text Placeholder 7">
            <a:extLst>
              <a:ext uri="{FF2B5EF4-FFF2-40B4-BE49-F238E27FC236}">
                <a16:creationId xmlns:a16="http://schemas.microsoft.com/office/drawing/2014/main" id="{7AE362E6-1B6E-65A9-2955-32E285A5BA28}"/>
              </a:ext>
            </a:extLst>
          </p:cNvPr>
          <p:cNvSpPr txBox="1">
            <a:spLocks/>
          </p:cNvSpPr>
          <p:nvPr>
            <p:custDataLst>
              <p:tags r:id="rId2"/>
            </p:custDataLst>
          </p:nvPr>
        </p:nvSpPr>
        <p:spPr>
          <a:xfrm>
            <a:off x="457200" y="1360706"/>
            <a:ext cx="5486399"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600" b="0" i="0" u="none" baseline="0" dirty="0">
                <a:solidFill>
                  <a:srgbClr val="E05972">
                    <a:alpha val="80000"/>
                  </a:srgbClr>
                </a:solidFill>
              </a:rPr>
              <a:t>Étape 2</a:t>
            </a:r>
            <a:endParaRPr lang="fr-FR" sz="1600" b="0" dirty="0">
              <a:solidFill>
                <a:srgbClr val="E05972">
                  <a:alpha val="80000"/>
                </a:srgbClr>
              </a:solidFill>
            </a:endParaRPr>
          </a:p>
        </p:txBody>
      </p:sp>
      <p:sp>
        <p:nvSpPr>
          <p:cNvPr id="10" name="Slide Number Placeholder 9">
            <a:extLst>
              <a:ext uri="{FF2B5EF4-FFF2-40B4-BE49-F238E27FC236}">
                <a16:creationId xmlns:a16="http://schemas.microsoft.com/office/drawing/2014/main" id="{AF84BCD9-D1CE-1C25-4FB4-A8773674BFFF}"/>
              </a:ext>
            </a:extLst>
          </p:cNvPr>
          <p:cNvSpPr>
            <a:spLocks noGrp="1"/>
          </p:cNvSpPr>
          <p:nvPr>
            <p:ph type="sldNum" sz="quarter" idx="12"/>
            <p:custDataLst>
              <p:tags r:id="rId3"/>
            </p:custDataLst>
          </p:nvPr>
        </p:nvSpPr>
        <p:spPr/>
        <p:txBody>
          <a:bodyPr/>
          <a:lstStyle/>
          <a:p>
            <a:pPr rtl="0"/>
            <a:fld id="{714BF2E0-EE3B-6A4E-9FB9-82DE86E1F02F}" type="slidenum">
              <a:rPr lang="fr-FR" smtClean="0"/>
              <a:pPr/>
              <a:t>18</a:t>
            </a:fld>
            <a:endParaRPr lang="fr-FR" dirty="0"/>
          </a:p>
        </p:txBody>
      </p:sp>
      <p:sp>
        <p:nvSpPr>
          <p:cNvPr id="11" name="Text Placeholder 7">
            <a:extLst>
              <a:ext uri="{FF2B5EF4-FFF2-40B4-BE49-F238E27FC236}">
                <a16:creationId xmlns:a16="http://schemas.microsoft.com/office/drawing/2014/main" id="{324A2E99-9463-130A-80C0-F43D48FDE333}"/>
              </a:ext>
            </a:extLst>
          </p:cNvPr>
          <p:cNvSpPr txBox="1">
            <a:spLocks/>
          </p:cNvSpPr>
          <p:nvPr>
            <p:custDataLst>
              <p:tags r:id="rId4"/>
            </p:custDataLst>
          </p:nvPr>
        </p:nvSpPr>
        <p:spPr>
          <a:xfrm>
            <a:off x="6248403" y="1460722"/>
            <a:ext cx="4927596"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b="1" i="0" u="none" baseline="0" dirty="0">
                <a:solidFill>
                  <a:srgbClr val="BE3547"/>
                </a:solidFill>
              </a:rPr>
              <a:t>Question 2</a:t>
            </a:r>
            <a:endParaRPr lang="fr-FR" dirty="0">
              <a:solidFill>
                <a:srgbClr val="BE3547"/>
              </a:solidFill>
            </a:endParaRPr>
          </a:p>
          <a:p>
            <a:endParaRPr lang="fr-fr" dirty="0"/>
          </a:p>
        </p:txBody>
      </p:sp>
      <p:sp>
        <p:nvSpPr>
          <p:cNvPr id="12" name="Rectangle 11">
            <a:extLst>
              <a:ext uri="{FF2B5EF4-FFF2-40B4-BE49-F238E27FC236}">
                <a16:creationId xmlns:a16="http://schemas.microsoft.com/office/drawing/2014/main" id="{BF9824F5-883F-BFF3-D61B-9AFE79D92B68}"/>
              </a:ext>
            </a:extLst>
          </p:cNvPr>
          <p:cNvSpPr/>
          <p:nvPr>
            <p:custDataLst>
              <p:tags r:id="rId5"/>
            </p:custDataLst>
          </p:nvPr>
        </p:nvSpPr>
        <p:spPr>
          <a:xfrm>
            <a:off x="6248404" y="2009238"/>
            <a:ext cx="5494111" cy="584775"/>
          </a:xfrm>
          <a:prstGeom prst="rect">
            <a:avLst/>
          </a:prstGeom>
          <a:ln w="25400">
            <a:solidFill>
              <a:srgbClr val="BE3547"/>
            </a:solidFill>
          </a:ln>
        </p:spPr>
        <p:txBody>
          <a:bodyPr wrap="square" rtlCol="0">
            <a:spAutoFit/>
          </a:bodyPr>
          <a:lstStyle/>
          <a:p>
            <a:pPr algn="l" rtl="0"/>
            <a:r>
              <a:rPr lang="fr-FR" sz="16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Quelles mesures prenez-vous ensuite après cette évaluation ? </a:t>
            </a:r>
          </a:p>
        </p:txBody>
      </p:sp>
      <p:sp>
        <p:nvSpPr>
          <p:cNvPr id="16" name="Titre 1">
            <a:extLst>
              <a:ext uri="{FF2B5EF4-FFF2-40B4-BE49-F238E27FC236}">
                <a16:creationId xmlns:a16="http://schemas.microsoft.com/office/drawing/2014/main" id="{03BFBE61-F956-50FA-7A44-0BDF7D62E067}"/>
              </a:ext>
            </a:extLst>
          </p:cNvPr>
          <p:cNvSpPr txBox="1">
            <a:spLocks/>
          </p:cNvSpPr>
          <p:nvPr>
            <p:custDataLst>
              <p:tags r:id="rId6"/>
            </p:custDataLst>
          </p:nvPr>
        </p:nvSpPr>
        <p:spPr>
          <a:xfrm>
            <a:off x="457200" y="685800"/>
            <a:ext cx="5486399"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Arial" panose="020B0604020202020204" pitchFamily="34" charset="0"/>
                <a:ea typeface="+mj-ea"/>
                <a:cs typeface="+mj-cs"/>
              </a:defRPr>
            </a:lvl1pPr>
          </a:lstStyle>
          <a:p>
            <a:pPr algn="l" rtl="0"/>
            <a:r>
              <a:rPr lang="fr-FR" sz="3000" b="0" i="0" u="none" baseline="0" dirty="0"/>
              <a:t>Patiente 2 : Feza</a:t>
            </a:r>
            <a:endParaRPr lang="fr-FR" sz="3000" dirty="0"/>
          </a:p>
        </p:txBody>
      </p:sp>
      <p:pic>
        <p:nvPicPr>
          <p:cNvPr id="17" name="Content Placeholder 6">
            <a:extLst>
              <a:ext uri="{FF2B5EF4-FFF2-40B4-BE49-F238E27FC236}">
                <a16:creationId xmlns:a16="http://schemas.microsoft.com/office/drawing/2014/main" id="{2B2A104D-AEA0-96C5-2A4B-FE68872F85C7}"/>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8" name="Content Placeholder 18">
            <a:extLst>
              <a:ext uri="{FF2B5EF4-FFF2-40B4-BE49-F238E27FC236}">
                <a16:creationId xmlns:a16="http://schemas.microsoft.com/office/drawing/2014/main" id="{3C250F5E-7E27-43A1-76F7-433A49EC2892}"/>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9" name="Content Placeholder 18">
            <a:extLst>
              <a:ext uri="{FF2B5EF4-FFF2-40B4-BE49-F238E27FC236}">
                <a16:creationId xmlns:a16="http://schemas.microsoft.com/office/drawing/2014/main" id="{256353B8-BE5A-5E6B-7271-B4843423CC56}"/>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6016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57200" y="1877333"/>
            <a:ext cx="5943600" cy="3764710"/>
          </a:xfrm>
        </p:spPr>
        <p:txBody>
          <a:bodyPr vert="horz" lIns="91440" tIns="45720" rIns="91440" bIns="45720" rtlCol="0" anchor="t">
            <a:noAutofit/>
          </a:bodyPr>
          <a:lstStyle/>
          <a:p>
            <a:pPr algn="l" rtl="0">
              <a:spcBef>
                <a:spcPts val="600"/>
              </a:spcBef>
            </a:pPr>
            <a:r>
              <a:rPr lang="fr-FR" sz="1700" b="0" i="0" u="none" baseline="0" dirty="0"/>
              <a:t>Commencer l’administration d’oxygène (lunettes nasales) à 4 l/min</a:t>
            </a:r>
          </a:p>
          <a:p>
            <a:pPr algn="l" rtl="0">
              <a:spcBef>
                <a:spcPts val="600"/>
              </a:spcBef>
            </a:pPr>
            <a:r>
              <a:rPr lang="fr-FR" sz="1700" b="0" i="0" u="none" baseline="0" dirty="0"/>
              <a:t>Contrôler à nouveau la réponse avec un oxymètre de pouls</a:t>
            </a:r>
          </a:p>
          <a:p>
            <a:pPr algn="l" rtl="0">
              <a:spcBef>
                <a:spcPts val="600"/>
              </a:spcBef>
            </a:pPr>
            <a:r>
              <a:rPr lang="fr-FR" sz="1700" b="0" i="0" u="none" baseline="0" dirty="0"/>
              <a:t>Accès veineux</a:t>
            </a:r>
          </a:p>
          <a:p>
            <a:pPr algn="l" rtl="0">
              <a:spcBef>
                <a:spcPts val="600"/>
              </a:spcBef>
            </a:pPr>
            <a:r>
              <a:rPr lang="fr-FR" sz="1700" b="0" i="0" u="none" baseline="0" dirty="0"/>
              <a:t>Corriger l’hypoglycémie</a:t>
            </a:r>
            <a:endParaRPr lang="fr-FR" sz="1700" dirty="0"/>
          </a:p>
          <a:p>
            <a:pPr algn="l" rtl="0">
              <a:spcBef>
                <a:spcPts val="600"/>
              </a:spcBef>
            </a:pPr>
            <a:r>
              <a:rPr lang="fr-FR" sz="1700" b="0" i="0" u="none" baseline="0" dirty="0"/>
              <a:t>En bolus IV lent : 40 ml (2,5 ml/kg) de dextrose à 10 %</a:t>
            </a:r>
          </a:p>
          <a:p>
            <a:pPr lvl="1" algn="l" rtl="0">
              <a:spcBef>
                <a:spcPts val="600"/>
              </a:spcBef>
            </a:pPr>
            <a:r>
              <a:rPr lang="fr-FR" sz="1700" b="0" i="0" u="none" baseline="0" dirty="0"/>
              <a:t>Effectuer un nouveau contrôle au bout de 15 minutes</a:t>
            </a:r>
          </a:p>
          <a:p>
            <a:pPr algn="l" rtl="0">
              <a:spcBef>
                <a:spcPts val="600"/>
              </a:spcBef>
            </a:pPr>
            <a:r>
              <a:rPr lang="fr-FR" sz="1700" b="0" i="0" u="none" baseline="0" dirty="0"/>
              <a:t>Surveiller la diurèse</a:t>
            </a:r>
          </a:p>
          <a:p>
            <a:pPr algn="l" rtl="0">
              <a:spcBef>
                <a:spcPts val="600"/>
              </a:spcBef>
            </a:pPr>
            <a:r>
              <a:rPr lang="fr-FR" sz="1700" b="0" i="0" u="none" baseline="0" dirty="0"/>
              <a:t>Demander un dosage de l’Hb en urgence</a:t>
            </a:r>
          </a:p>
          <a:p>
            <a:pPr algn="l" rtl="0">
              <a:spcBef>
                <a:spcPts val="600"/>
              </a:spcBef>
            </a:pPr>
            <a:r>
              <a:rPr lang="fr-FR" sz="1700" b="0" i="0" u="none" baseline="0" dirty="0"/>
              <a:t>Effectuer un test de diagnostic rapide du paludisme</a:t>
            </a:r>
          </a:p>
          <a:p>
            <a:pPr lvl="1" algn="l" rtl="0">
              <a:spcBef>
                <a:spcPts val="600"/>
              </a:spcBef>
            </a:pPr>
            <a:r>
              <a:rPr lang="fr-FR" sz="1700" b="0" i="0" u="none" baseline="0" dirty="0"/>
              <a:t>continuer l’artésunate IV	</a:t>
            </a:r>
          </a:p>
        </p:txBody>
      </p:sp>
      <p:sp>
        <p:nvSpPr>
          <p:cNvPr id="3" name="Text Placeholder 2">
            <a:extLst>
              <a:ext uri="{FF2B5EF4-FFF2-40B4-BE49-F238E27FC236}">
                <a16:creationId xmlns:a16="http://schemas.microsoft.com/office/drawing/2014/main" id="{73955555-DE83-A6C7-5E1F-8F6078DF87E3}"/>
              </a:ext>
            </a:extLst>
          </p:cNvPr>
          <p:cNvSpPr>
            <a:spLocks noGrp="1"/>
          </p:cNvSpPr>
          <p:nvPr>
            <p:ph type="body" idx="13"/>
            <p:custDataLst>
              <p:tags r:id="rId2"/>
            </p:custDataLst>
          </p:nvPr>
        </p:nvSpPr>
        <p:spPr>
          <a:xfrm>
            <a:off x="457200" y="1513015"/>
            <a:ext cx="5486399" cy="550839"/>
          </a:xfrm>
        </p:spPr>
        <p:txBody>
          <a:bodyPr>
            <a:normAutofit/>
          </a:bodyPr>
          <a:lstStyle/>
          <a:p>
            <a:pPr algn="l" rtl="0"/>
            <a:r>
              <a:rPr lang="fr-FR" sz="1700" b="1" i="0" u="none" baseline="0" dirty="0"/>
              <a:t>Réponse 2 attendue</a:t>
            </a:r>
          </a:p>
          <a:p>
            <a:endParaRPr lang="fr-fr" sz="1700" dirty="0"/>
          </a:p>
        </p:txBody>
      </p:sp>
      <p:sp>
        <p:nvSpPr>
          <p:cNvPr id="8" name="Rectangle 7"/>
          <p:cNvSpPr/>
          <p:nvPr>
            <p:custDataLst>
              <p:tags r:id="rId3"/>
            </p:custDataLst>
          </p:nvPr>
        </p:nvSpPr>
        <p:spPr>
          <a:xfrm>
            <a:off x="6258403" y="2028022"/>
            <a:ext cx="5476397" cy="1554272"/>
          </a:xfrm>
          <a:prstGeom prst="rect">
            <a:avLst/>
          </a:prstGeom>
          <a:solidFill>
            <a:srgbClr val="99D7DF">
              <a:alpha val="50000"/>
            </a:srgbClr>
          </a:solidFill>
        </p:spPr>
        <p:txBody>
          <a:bodyPr wrap="square" rtlCol="0">
            <a:spAutoFit/>
          </a:bodyPr>
          <a:lstStyle/>
          <a:p>
            <a:pPr algn="l" rtl="0">
              <a:spcBef>
                <a:spcPts val="600"/>
              </a:spcBef>
              <a:spcAft>
                <a:spcPts val="600"/>
              </a:spcAft>
            </a:pPr>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Profiter de la recherche d’une veine pour prélever l’échantillon (pour l’hématologie et la biochimie)</a:t>
            </a:r>
          </a:p>
          <a:p>
            <a:pPr algn="l" rtl="0">
              <a:spcBef>
                <a:spcPts val="600"/>
              </a:spcBef>
              <a:spcAft>
                <a:spcPts val="600"/>
              </a:spcAft>
            </a:pPr>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Syndrome de détresse respiratoire aiguë avec hypoglycémie et antécédents de fièvre </a:t>
            </a:r>
            <a:br>
              <a:rPr lang="fr-FR" sz="1700" dirty="0">
                <a:solidFill>
                  <a:srgbClr val="00205C"/>
                </a:solidFill>
                <a:latin typeface="Arial" panose="020B0604020202020204" pitchFamily="34" charset="0"/>
              </a:rPr>
            </a:br>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(sepsis sévère ??)</a:t>
            </a:r>
          </a:p>
        </p:txBody>
      </p:sp>
      <p:sp>
        <p:nvSpPr>
          <p:cNvPr id="12" name="Slide Number Placeholder 11">
            <a:extLst>
              <a:ext uri="{FF2B5EF4-FFF2-40B4-BE49-F238E27FC236}">
                <a16:creationId xmlns:a16="http://schemas.microsoft.com/office/drawing/2014/main" id="{399FC256-59A5-2F0C-010E-DB35412539FD}"/>
              </a:ext>
            </a:extLst>
          </p:cNvPr>
          <p:cNvSpPr>
            <a:spLocks noGrp="1"/>
          </p:cNvSpPr>
          <p:nvPr>
            <p:ph type="sldNum" sz="quarter" idx="12"/>
            <p:custDataLst>
              <p:tags r:id="rId4"/>
            </p:custDataLst>
          </p:nvPr>
        </p:nvSpPr>
        <p:spPr/>
        <p:txBody>
          <a:bodyPr/>
          <a:lstStyle/>
          <a:p>
            <a:pPr rtl="0"/>
            <a:fld id="{714BF2E0-EE3B-6A4E-9FB9-82DE86E1F02F}" type="slidenum">
              <a:rPr lang="fr-FR" smtClean="0"/>
              <a:pPr/>
              <a:t>19</a:t>
            </a:fld>
            <a:endParaRPr lang="fr-FR" dirty="0"/>
          </a:p>
        </p:txBody>
      </p:sp>
      <p:sp>
        <p:nvSpPr>
          <p:cNvPr id="16" name="Titre 1">
            <a:extLst>
              <a:ext uri="{FF2B5EF4-FFF2-40B4-BE49-F238E27FC236}">
                <a16:creationId xmlns:a16="http://schemas.microsoft.com/office/drawing/2014/main" id="{EEAA7E5F-F113-27CD-ABC8-85C0A11E80F0}"/>
              </a:ext>
            </a:extLst>
          </p:cNvPr>
          <p:cNvSpPr txBox="1">
            <a:spLocks/>
          </p:cNvSpPr>
          <p:nvPr>
            <p:custDataLst>
              <p:tags r:id="rId5"/>
            </p:custDataLst>
          </p:nvPr>
        </p:nvSpPr>
        <p:spPr>
          <a:xfrm>
            <a:off x="457200" y="685800"/>
            <a:ext cx="5486399"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Arial" panose="020B0604020202020204" pitchFamily="34" charset="0"/>
                <a:ea typeface="+mj-ea"/>
                <a:cs typeface="+mj-cs"/>
              </a:defRPr>
            </a:lvl1pPr>
          </a:lstStyle>
          <a:p>
            <a:pPr algn="l" rtl="0"/>
            <a:r>
              <a:rPr lang="fr-FR" sz="3100" b="0" i="0" u="none" baseline="0" dirty="0"/>
              <a:t>Patiente 2 : Feza</a:t>
            </a:r>
            <a:endParaRPr lang="fr-FR" sz="3100" dirty="0"/>
          </a:p>
        </p:txBody>
      </p:sp>
      <p:sp>
        <p:nvSpPr>
          <p:cNvPr id="17" name="Text Placeholder 7">
            <a:extLst>
              <a:ext uri="{FF2B5EF4-FFF2-40B4-BE49-F238E27FC236}">
                <a16:creationId xmlns:a16="http://schemas.microsoft.com/office/drawing/2014/main" id="{4AEA04A8-7F08-EC12-5BC8-3675DB0C46D3}"/>
              </a:ext>
            </a:extLst>
          </p:cNvPr>
          <p:cNvSpPr>
            <a:spLocks noGrp="1"/>
          </p:cNvSpPr>
          <p:nvPr>
            <p:ph type="body" idx="14"/>
            <p:custDataLst>
              <p:tags r:id="rId6"/>
            </p:custDataLst>
          </p:nvPr>
        </p:nvSpPr>
        <p:spPr>
          <a:xfrm>
            <a:off x="6248404" y="1513015"/>
            <a:ext cx="5494112" cy="804839"/>
          </a:xfrm>
        </p:spPr>
        <p:txBody>
          <a:bodyPr>
            <a:normAutofit/>
          </a:bodyPr>
          <a:lstStyle/>
          <a:p>
            <a:pPr algn="l" rtl="0"/>
            <a:r>
              <a:rPr lang="fr-FR" sz="1700" b="0" i="0" u="none" baseline="0" dirty="0">
                <a:solidFill>
                  <a:srgbClr val="99D7DF"/>
                </a:solidFill>
              </a:rPr>
              <a:t>Informations fournies par l’animateur</a:t>
            </a:r>
            <a:endParaRPr lang="fr-FR" sz="1700" b="0" dirty="0">
              <a:solidFill>
                <a:srgbClr val="99D7DF"/>
              </a:solidFill>
            </a:endParaRPr>
          </a:p>
        </p:txBody>
      </p:sp>
      <p:pic>
        <p:nvPicPr>
          <p:cNvPr id="18" name="Content Placeholder 6">
            <a:extLst>
              <a:ext uri="{FF2B5EF4-FFF2-40B4-BE49-F238E27FC236}">
                <a16:creationId xmlns:a16="http://schemas.microsoft.com/office/drawing/2014/main" id="{D379250D-F6CD-F49D-4DD0-4303825D0DEA}"/>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9" name="Content Placeholder 18">
            <a:extLst>
              <a:ext uri="{FF2B5EF4-FFF2-40B4-BE49-F238E27FC236}">
                <a16:creationId xmlns:a16="http://schemas.microsoft.com/office/drawing/2014/main" id="{9613763A-57D2-8286-7D99-DB6E0FC66BEE}"/>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20" name="Content Placeholder 18">
            <a:extLst>
              <a:ext uri="{FF2B5EF4-FFF2-40B4-BE49-F238E27FC236}">
                <a16:creationId xmlns:a16="http://schemas.microsoft.com/office/drawing/2014/main" id="{D68BE7CF-5A97-5D8C-EDF0-AF31EBB19C23}"/>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25406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A480-A050-5041-BE65-B0FC421A8A90}"/>
              </a:ext>
            </a:extLst>
          </p:cNvPr>
          <p:cNvSpPr>
            <a:spLocks noGrp="1"/>
          </p:cNvSpPr>
          <p:nvPr>
            <p:ph type="title"/>
            <p:custDataLst>
              <p:tags r:id="rId1"/>
            </p:custDataLst>
          </p:nvPr>
        </p:nvSpPr>
        <p:spPr>
          <a:xfrm>
            <a:off x="148283" y="394644"/>
            <a:ext cx="11734800" cy="412960"/>
          </a:xfrm>
        </p:spPr>
        <p:txBody>
          <a:bodyPr rtlCol="0">
            <a:noAutofit/>
          </a:bodyPr>
          <a:lstStyle/>
          <a:p>
            <a:pPr algn="l" rtl="0"/>
            <a:r>
              <a:rPr lang="fr-FR" sz="2600" b="0" i="0" u="none" baseline="0" dirty="0"/>
              <a:t>Stratégie de prise en charge pouvant sauver des patients atteints d’une MFV : trois interventions clefs</a:t>
            </a:r>
            <a:endParaRPr lang="fr-FR" sz="2600" dirty="0"/>
          </a:p>
          <a:p>
            <a:pPr algn="l" rtl="0"/>
            <a:endParaRPr lang="fr-fr" sz="2600" dirty="0"/>
          </a:p>
        </p:txBody>
      </p:sp>
      <p:sp>
        <p:nvSpPr>
          <p:cNvPr id="10" name="Content Placeholder 4">
            <a:extLst>
              <a:ext uri="{FF2B5EF4-FFF2-40B4-BE49-F238E27FC236}">
                <a16:creationId xmlns:a16="http://schemas.microsoft.com/office/drawing/2014/main" id="{60B4B47C-B331-4EBA-919C-CD897A59C28C}"/>
              </a:ext>
            </a:extLst>
          </p:cNvPr>
          <p:cNvSpPr>
            <a:spLocks noGrp="1"/>
          </p:cNvSpPr>
          <p:nvPr>
            <p:ph sz="half" idx="1"/>
            <p:custDataLst>
              <p:tags r:id="rId2"/>
            </p:custDataLst>
          </p:nvPr>
        </p:nvSpPr>
        <p:spPr>
          <a:xfrm>
            <a:off x="457200" y="3393508"/>
            <a:ext cx="3657598" cy="2419941"/>
          </a:xfrm>
        </p:spPr>
        <p:txBody>
          <a:bodyPr vert="horz" lIns="91440" tIns="45720" rIns="91440" bIns="45720" rtlCol="0" anchor="t">
            <a:noAutofit/>
          </a:bodyPr>
          <a:lstStyle/>
          <a:p>
            <a:pPr algn="l" rtl="0"/>
            <a:r>
              <a:rPr lang="fr-FR" sz="1400" b="0" i="0" u="none" baseline="0" dirty="0"/>
              <a:t>Plus qu’une simple unité d’isolement</a:t>
            </a:r>
            <a:endParaRPr lang="fr-FR" sz="1400" dirty="0"/>
          </a:p>
          <a:p>
            <a:pPr algn="l" rtl="0">
              <a:spcBef>
                <a:spcPts val="800"/>
              </a:spcBef>
            </a:pPr>
            <a:r>
              <a:rPr lang="fr-FR" sz="1400" b="0" i="0" u="none" baseline="0" dirty="0"/>
              <a:t>Un établissement axé sur les patients, le personnel, les familles et les communautés  </a:t>
            </a:r>
            <a:endParaRPr lang="fr-FR" sz="1400" dirty="0"/>
          </a:p>
          <a:p>
            <a:pPr algn="l" rtl="0">
              <a:spcBef>
                <a:spcPts val="800"/>
              </a:spcBef>
            </a:pPr>
            <a:r>
              <a:rPr lang="fr-FR" sz="1400" b="0" i="0" u="none" baseline="0" dirty="0"/>
              <a:t>Un établissement où les patients peuvent recevoir des soins de qualité, respectant toutes les normes de sûreté biologique et de lutte anti-infectieuse</a:t>
            </a:r>
            <a:endParaRPr lang="fr-FR" sz="1400" dirty="0"/>
          </a:p>
          <a:p>
            <a:pPr marL="0" indent="0" algn="ctr" rtl="0">
              <a:buNone/>
            </a:pPr>
            <a:endParaRPr lang="fr-fr" sz="1400" dirty="0">
              <a:solidFill>
                <a:srgbClr val="0070C0"/>
              </a:solidFill>
            </a:endParaRPr>
          </a:p>
        </p:txBody>
      </p:sp>
      <p:sp>
        <p:nvSpPr>
          <p:cNvPr id="4" name="Text Placeholder 3">
            <a:extLst>
              <a:ext uri="{FF2B5EF4-FFF2-40B4-BE49-F238E27FC236}">
                <a16:creationId xmlns:a16="http://schemas.microsoft.com/office/drawing/2014/main" id="{2503D733-4A92-5D5E-DB5F-F607AAEEE580}"/>
              </a:ext>
            </a:extLst>
          </p:cNvPr>
          <p:cNvSpPr>
            <a:spLocks noGrp="1"/>
          </p:cNvSpPr>
          <p:nvPr>
            <p:ph type="body" idx="13"/>
            <p:custDataLst>
              <p:tags r:id="rId3"/>
            </p:custDataLst>
          </p:nvPr>
        </p:nvSpPr>
        <p:spPr>
          <a:xfrm>
            <a:off x="457200" y="1299028"/>
            <a:ext cx="3657600" cy="550839"/>
          </a:xfrm>
        </p:spPr>
        <p:txBody>
          <a:bodyPr>
            <a:normAutofit/>
          </a:bodyPr>
          <a:lstStyle/>
          <a:p>
            <a:pPr algn="ctr" rtl="0"/>
            <a:r>
              <a:rPr lang="fr-FR" sz="1600" b="1" i="0" u="none" baseline="0" dirty="0">
                <a:solidFill>
                  <a:srgbClr val="0070C0"/>
                </a:solidFill>
              </a:rPr>
              <a:t>Conception et sûreté biologique du centre de traitement</a:t>
            </a:r>
            <a:endParaRPr lang="fr-FR" sz="1600" dirty="0">
              <a:solidFill>
                <a:srgbClr val="7F7F7F"/>
              </a:solidFill>
            </a:endParaRPr>
          </a:p>
          <a:p>
            <a:pPr algn="ctr" rtl="0"/>
            <a:endParaRPr lang="fr-fr" sz="1600" dirty="0"/>
          </a:p>
        </p:txBody>
      </p:sp>
      <p:sp>
        <p:nvSpPr>
          <p:cNvPr id="8" name="Content Placeholder 7">
            <a:extLst>
              <a:ext uri="{FF2B5EF4-FFF2-40B4-BE49-F238E27FC236}">
                <a16:creationId xmlns:a16="http://schemas.microsoft.com/office/drawing/2014/main" id="{CB5D6D65-EDDD-623E-676E-F59CAD04501C}"/>
              </a:ext>
            </a:extLst>
          </p:cNvPr>
          <p:cNvSpPr>
            <a:spLocks noGrp="1"/>
          </p:cNvSpPr>
          <p:nvPr>
            <p:ph sz="half" idx="14"/>
            <p:custDataLst>
              <p:tags r:id="rId4"/>
            </p:custDataLst>
          </p:nvPr>
        </p:nvSpPr>
        <p:spPr>
          <a:xfrm>
            <a:off x="4112429" y="3356636"/>
            <a:ext cx="3905915" cy="2456813"/>
          </a:xfrm>
        </p:spPr>
        <p:txBody>
          <a:bodyPr>
            <a:noAutofit/>
          </a:bodyPr>
          <a:lstStyle/>
          <a:p>
            <a:pPr algn="l" rtl="0">
              <a:defRPr/>
            </a:pPr>
            <a:r>
              <a:rPr lang="fr-FR" sz="1400" b="0" i="0" u="none" baseline="0" dirty="0"/>
              <a:t>Évaluation et surveillance systématiques des patients</a:t>
            </a:r>
          </a:p>
          <a:p>
            <a:pPr algn="l" rtl="0">
              <a:spcBef>
                <a:spcPts val="800"/>
              </a:spcBef>
              <a:defRPr/>
            </a:pPr>
            <a:r>
              <a:rPr lang="fr-FR" sz="1400" b="0" i="0" u="none" baseline="0" dirty="0"/>
              <a:t>Remplissage avec des solutés oraux et intraveineux</a:t>
            </a:r>
          </a:p>
          <a:p>
            <a:pPr algn="l" rtl="0">
              <a:spcBef>
                <a:spcPts val="800"/>
              </a:spcBef>
              <a:defRPr/>
            </a:pPr>
            <a:r>
              <a:rPr lang="fr-FR" sz="1400" b="0" i="0" u="none" baseline="0" dirty="0"/>
              <a:t>Mise à disposition de tests sur le lieu de soins (biochimie, électrolytes, hémoglobine, glucomètre, TDR du paludisme) et utilisation d’oxygène et de produits sanguins</a:t>
            </a:r>
          </a:p>
          <a:p>
            <a:pPr algn="l" rtl="0">
              <a:spcBef>
                <a:spcPts val="800"/>
              </a:spcBef>
              <a:defRPr/>
            </a:pPr>
            <a:r>
              <a:rPr lang="fr-FR" sz="1400" b="0" i="0" u="none" baseline="0" dirty="0"/>
              <a:t>Prévention et prise en charge des complications</a:t>
            </a:r>
          </a:p>
          <a:p>
            <a:endParaRPr lang="fr-fr" sz="1400" dirty="0"/>
          </a:p>
        </p:txBody>
      </p:sp>
      <p:sp>
        <p:nvSpPr>
          <p:cNvPr id="9" name="Text Placeholder 8">
            <a:extLst>
              <a:ext uri="{FF2B5EF4-FFF2-40B4-BE49-F238E27FC236}">
                <a16:creationId xmlns:a16="http://schemas.microsoft.com/office/drawing/2014/main" id="{A7EB34CF-F812-32E6-F724-86E5C875B72E}"/>
              </a:ext>
            </a:extLst>
          </p:cNvPr>
          <p:cNvSpPr>
            <a:spLocks noGrp="1"/>
          </p:cNvSpPr>
          <p:nvPr>
            <p:ph type="body" idx="15"/>
            <p:custDataLst>
              <p:tags r:id="rId5"/>
            </p:custDataLst>
          </p:nvPr>
        </p:nvSpPr>
        <p:spPr>
          <a:xfrm>
            <a:off x="4269036" y="1299028"/>
            <a:ext cx="3657600" cy="550839"/>
          </a:xfrm>
        </p:spPr>
        <p:txBody>
          <a:bodyPr>
            <a:normAutofit/>
          </a:bodyPr>
          <a:lstStyle/>
          <a:p>
            <a:pPr algn="l" rtl="0"/>
            <a:r>
              <a:rPr lang="fr-FR" sz="1600" b="1" i="0" u="none" baseline="0" dirty="0">
                <a:solidFill>
                  <a:srgbClr val="0070C0"/>
                </a:solidFill>
              </a:rPr>
              <a:t>Soins de soutien optimisés</a:t>
            </a:r>
            <a:endParaRPr lang="fr-FR" sz="1600" dirty="0">
              <a:solidFill>
                <a:srgbClr val="0070C0"/>
              </a:solidFill>
            </a:endParaRPr>
          </a:p>
          <a:p>
            <a:endParaRPr lang="fr-fr" sz="1600" dirty="0"/>
          </a:p>
        </p:txBody>
      </p:sp>
      <p:sp>
        <p:nvSpPr>
          <p:cNvPr id="14" name="Content Placeholder 13">
            <a:extLst>
              <a:ext uri="{FF2B5EF4-FFF2-40B4-BE49-F238E27FC236}">
                <a16:creationId xmlns:a16="http://schemas.microsoft.com/office/drawing/2014/main" id="{2A69C72B-BDD7-B4BA-8F2B-0C27A0D01BFD}"/>
              </a:ext>
            </a:extLst>
          </p:cNvPr>
          <p:cNvSpPr>
            <a:spLocks noGrp="1"/>
          </p:cNvSpPr>
          <p:nvPr>
            <p:ph sz="half" idx="16"/>
            <p:custDataLst>
              <p:tags r:id="rId6"/>
            </p:custDataLst>
          </p:nvPr>
        </p:nvSpPr>
        <p:spPr>
          <a:xfrm>
            <a:off x="8069856" y="3356636"/>
            <a:ext cx="3657598" cy="2456813"/>
          </a:xfrm>
        </p:spPr>
        <p:txBody>
          <a:bodyPr>
            <a:normAutofit/>
          </a:bodyPr>
          <a:lstStyle/>
          <a:p>
            <a:pPr algn="l" rtl="0">
              <a:defRPr/>
            </a:pPr>
            <a:r>
              <a:rPr lang="fr-FR" sz="1400" b="0" i="0" u="none" baseline="0" dirty="0"/>
              <a:t>Recommandations en matière de traitement de l’EBOV (</a:t>
            </a:r>
            <a:r>
              <a:rPr lang="fr-FR" sz="1400" b="0" i="1" u="none" baseline="0" dirty="0"/>
              <a:t>virus Ebola Zaïre</a:t>
            </a:r>
            <a:r>
              <a:rPr lang="fr-FR" sz="1400" b="0" i="0" u="none" baseline="0" dirty="0"/>
              <a:t>) :</a:t>
            </a:r>
            <a:endParaRPr lang="fr-FR" sz="1400" dirty="0"/>
          </a:p>
          <a:p>
            <a:pPr lvl="1" algn="l" rtl="0">
              <a:spcBef>
                <a:spcPts val="300"/>
              </a:spcBef>
              <a:defRPr/>
            </a:pPr>
            <a:r>
              <a:rPr lang="fr-FR" sz="1400" b="0" i="0" u="none" baseline="0" dirty="0"/>
              <a:t>Ansuvimab (mAb114, Ebanga)</a:t>
            </a:r>
          </a:p>
          <a:p>
            <a:pPr lvl="1" algn="l" rtl="0">
              <a:spcBef>
                <a:spcPts val="300"/>
              </a:spcBef>
              <a:defRPr/>
            </a:pPr>
            <a:r>
              <a:rPr lang="fr-FR" sz="1400" b="0" i="0" u="none" baseline="0" dirty="0"/>
              <a:t>Atoltivimab, maftivimab, odésivimab en « cocktail » (REGN‑EB3, INMAZEB)</a:t>
            </a:r>
          </a:p>
          <a:p>
            <a:pPr algn="l" rtl="0">
              <a:spcBef>
                <a:spcPts val="800"/>
              </a:spcBef>
              <a:defRPr/>
            </a:pPr>
            <a:r>
              <a:rPr lang="fr-FR" sz="1400" b="0" i="0" u="none" baseline="0" dirty="0"/>
              <a:t>Aucune recommandation actuelle en matière de traitement spécifique pour les autres </a:t>
            </a:r>
            <a:r>
              <a:rPr lang="fr-FR" sz="1400" b="0" i="1" u="none" baseline="0" dirty="0"/>
              <a:t>virus Ebola</a:t>
            </a:r>
            <a:r>
              <a:rPr lang="fr-FR" sz="1400" b="0" i="0" u="none" baseline="0" dirty="0"/>
              <a:t> et </a:t>
            </a:r>
            <a:r>
              <a:rPr lang="fr-FR" sz="1400" b="0" i="1" u="none" baseline="0" dirty="0"/>
              <a:t>virus Marburg</a:t>
            </a:r>
          </a:p>
          <a:p>
            <a:endParaRPr lang="fr-fr" sz="1400" dirty="0"/>
          </a:p>
        </p:txBody>
      </p:sp>
      <p:sp>
        <p:nvSpPr>
          <p:cNvPr id="13" name="Footer Placeholder 3">
            <a:extLst>
              <a:ext uri="{FF2B5EF4-FFF2-40B4-BE49-F238E27FC236}">
                <a16:creationId xmlns:a16="http://schemas.microsoft.com/office/drawing/2014/main" id="{9535B293-1618-2A47-89F9-D346F009B532}"/>
              </a:ext>
            </a:extLst>
          </p:cNvPr>
          <p:cNvSpPr txBox="1">
            <a:spLocks/>
          </p:cNvSpPr>
          <p:nvPr>
            <p:custDataLst>
              <p:tags r:id="rId7"/>
            </p:custDataLst>
          </p:nvPr>
        </p:nvSpPr>
        <p:spPr>
          <a:xfrm>
            <a:off x="1064874" y="780734"/>
            <a:ext cx="9434939" cy="365125"/>
          </a:xfrm>
          <a:prstGeom prst="rect">
            <a:avLst/>
          </a:prstGeom>
        </p:spPr>
        <p:txBody>
          <a:bodyPr lIns="91440" tIns="45720" rIns="91440" bIns="45720" rtlCol="0" anchor="t"/>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i="0" u="none" strike="noStrike" kern="1200" cap="none" spc="0" normalizeH="0" baseline="0" noProof="0" dirty="0">
              <a:ln>
                <a:noFill/>
              </a:ln>
              <a:solidFill>
                <a:srgbClr val="FFFF00"/>
              </a:solidFill>
              <a:effectLst/>
              <a:uLnTx/>
              <a:uFillTx/>
              <a:latin typeface="Calibri"/>
              <a:cs typeface="Calibri"/>
            </a:endParaRPr>
          </a:p>
        </p:txBody>
      </p:sp>
      <p:pic>
        <p:nvPicPr>
          <p:cNvPr id="3" name="Image 3">
            <a:extLst>
              <a:ext uri="{FF2B5EF4-FFF2-40B4-BE49-F238E27FC236}">
                <a16:creationId xmlns:a16="http://schemas.microsoft.com/office/drawing/2014/main" id="{8D9966F9-E13F-5F3D-EC93-4D690A4B18EB}"/>
              </a:ext>
            </a:extLst>
          </p:cNvPr>
          <p:cNvPicPr>
            <a:picLocks noChangeAspect="1"/>
          </p:cNvPicPr>
          <p:nvPr>
            <p:custDataLst>
              <p:tags r:id="rId8"/>
            </p:custDataLst>
          </p:nvPr>
        </p:nvPicPr>
        <p:blipFill>
          <a:blip r:embed="rId14" cstate="email">
            <a:extLst>
              <a:ext uri="{28A0092B-C50C-407E-A947-70E740481C1C}">
                <a14:useLocalDpi xmlns:a14="http://schemas.microsoft.com/office/drawing/2010/main"/>
              </a:ext>
            </a:extLst>
          </a:blip>
          <a:stretch>
            <a:fillRect/>
          </a:stretch>
        </p:blipFill>
        <p:spPr>
          <a:xfrm>
            <a:off x="9119123" y="1765937"/>
            <a:ext cx="1577017" cy="1562640"/>
          </a:xfrm>
          <a:prstGeom prst="rect">
            <a:avLst/>
          </a:prstGeom>
        </p:spPr>
      </p:pic>
      <p:sp>
        <p:nvSpPr>
          <p:cNvPr id="16" name="Slide Number Placeholder 15">
            <a:extLst>
              <a:ext uri="{FF2B5EF4-FFF2-40B4-BE49-F238E27FC236}">
                <a16:creationId xmlns:a16="http://schemas.microsoft.com/office/drawing/2014/main" id="{E7BFA856-80A1-8453-77C4-F89CF5265536}"/>
              </a:ext>
            </a:extLst>
          </p:cNvPr>
          <p:cNvSpPr>
            <a:spLocks noGrp="1"/>
          </p:cNvSpPr>
          <p:nvPr>
            <p:ph type="sldNum" sz="quarter" idx="12"/>
            <p:custDataLst>
              <p:tags r:id="rId9"/>
            </p:custDataLst>
          </p:nvPr>
        </p:nvSpPr>
        <p:spPr/>
        <p:txBody>
          <a:bodyPr/>
          <a:lstStyle/>
          <a:p>
            <a:pPr rtl="0"/>
            <a:fld id="{714BF2E0-EE3B-6A4E-9FB9-82DE86E1F02F}" type="slidenum">
              <a:rPr lang="fr-FR" smtClean="0"/>
              <a:pPr/>
              <a:t>2</a:t>
            </a:fld>
            <a:endParaRPr lang="fr-FR" dirty="0"/>
          </a:p>
        </p:txBody>
      </p:sp>
      <p:pic>
        <p:nvPicPr>
          <p:cNvPr id="12" name="Picture 11">
            <a:extLst>
              <a:ext uri="{FF2B5EF4-FFF2-40B4-BE49-F238E27FC236}">
                <a16:creationId xmlns:a16="http://schemas.microsoft.com/office/drawing/2014/main" id="{DA1B4C04-5F91-40C5-B32B-3B14A093F01A}"/>
              </a:ext>
            </a:extLst>
          </p:cNvPr>
          <p:cNvPicPr>
            <a:picLocks noChangeAspect="1"/>
          </p:cNvPicPr>
          <p:nvPr>
            <p:custDataLst>
              <p:tags r:id="rId10"/>
            </p:custDataLst>
          </p:nvPr>
        </p:nvPicPr>
        <p:blipFill>
          <a:blip r:embed="rId15" cstate="email">
            <a:extLst>
              <a:ext uri="{28A0092B-C50C-407E-A947-70E740481C1C}">
                <a14:useLocalDpi xmlns:a14="http://schemas.microsoft.com/office/drawing/2010/main"/>
              </a:ext>
            </a:extLst>
          </a:blip>
          <a:stretch>
            <a:fillRect/>
          </a:stretch>
        </p:blipFill>
        <p:spPr>
          <a:xfrm>
            <a:off x="659861" y="1851988"/>
            <a:ext cx="2886903" cy="1392232"/>
          </a:xfrm>
          <a:prstGeom prst="rect">
            <a:avLst/>
          </a:prstGeom>
        </p:spPr>
      </p:pic>
      <p:pic>
        <p:nvPicPr>
          <p:cNvPr id="17" name="Picture 5">
            <a:extLst>
              <a:ext uri="{FF2B5EF4-FFF2-40B4-BE49-F238E27FC236}">
                <a16:creationId xmlns:a16="http://schemas.microsoft.com/office/drawing/2014/main" id="{EF402CBA-1EAC-4983-A9E8-42248490DB69}"/>
              </a:ext>
            </a:extLst>
          </p:cNvPr>
          <p:cNvPicPr>
            <a:picLocks noChangeAspect="1"/>
          </p:cNvPicPr>
          <p:nvPr>
            <p:custDataLst>
              <p:tags r:id="rId11"/>
            </p:custDataLst>
          </p:nvPr>
        </p:nvPicPr>
        <p:blipFill>
          <a:blip r:embed="rId16" cstate="email">
            <a:extLst>
              <a:ext uri="{28A0092B-C50C-407E-A947-70E740481C1C}">
                <a14:useLocalDpi xmlns:a14="http://schemas.microsoft.com/office/drawing/2010/main"/>
              </a:ext>
            </a:extLst>
          </a:blip>
          <a:stretch>
            <a:fillRect/>
          </a:stretch>
        </p:blipFill>
        <p:spPr>
          <a:xfrm>
            <a:off x="5430760" y="1778901"/>
            <a:ext cx="932025" cy="1320370"/>
          </a:xfrm>
          <a:prstGeom prst="rect">
            <a:avLst/>
          </a:prstGeom>
          <a:ln>
            <a:noFill/>
          </a:ln>
          <a:effectLst>
            <a:outerShdw blurRad="292100" dist="139700" dir="2700000" algn="tl" rotWithShape="0">
              <a:srgbClr val="333333">
                <a:alpha val="65000"/>
              </a:srgbClr>
            </a:outerShdw>
          </a:effectLst>
        </p:spPr>
      </p:pic>
      <p:sp>
        <p:nvSpPr>
          <p:cNvPr id="15" name="Text Placeholder 14">
            <a:extLst>
              <a:ext uri="{FF2B5EF4-FFF2-40B4-BE49-F238E27FC236}">
                <a16:creationId xmlns:a16="http://schemas.microsoft.com/office/drawing/2014/main" id="{7CA628BA-E9DD-2714-029F-E32E0D819952}"/>
              </a:ext>
            </a:extLst>
          </p:cNvPr>
          <p:cNvSpPr>
            <a:spLocks noGrp="1"/>
          </p:cNvSpPr>
          <p:nvPr>
            <p:ph type="body" idx="17"/>
            <p:custDataLst>
              <p:tags r:id="rId12"/>
            </p:custDataLst>
          </p:nvPr>
        </p:nvSpPr>
        <p:spPr>
          <a:xfrm>
            <a:off x="8069856" y="1299028"/>
            <a:ext cx="3657600" cy="1161141"/>
          </a:xfrm>
        </p:spPr>
        <p:txBody>
          <a:bodyPr>
            <a:normAutofit/>
          </a:bodyPr>
          <a:lstStyle/>
          <a:p>
            <a:pPr algn="ctr" rtl="0"/>
            <a:r>
              <a:rPr lang="fr-FR" sz="1600" b="1" i="0" u="none" baseline="0" dirty="0">
                <a:solidFill>
                  <a:srgbClr val="0070C0"/>
                </a:solidFill>
              </a:rPr>
              <a:t>Traitements spécifiques</a:t>
            </a:r>
          </a:p>
          <a:p>
            <a:pPr algn="ctr" rtl="0">
              <a:spcBef>
                <a:spcPts val="0"/>
              </a:spcBef>
            </a:pPr>
            <a:r>
              <a:rPr lang="fr-FR" sz="1600" b="1" i="0" u="none" baseline="0" dirty="0">
                <a:solidFill>
                  <a:srgbClr val="0070C0"/>
                </a:solidFill>
              </a:rPr>
              <a:t>(dépend du virus responsable)</a:t>
            </a:r>
            <a:endParaRPr lang="fr-FR" sz="1600" dirty="0">
              <a:solidFill>
                <a:srgbClr val="0070C0"/>
              </a:solidFill>
            </a:endParaRPr>
          </a:p>
          <a:p>
            <a:pPr algn="ctr" rtl="0"/>
            <a:endParaRPr lang="fr-fr" sz="1600" dirty="0"/>
          </a:p>
        </p:txBody>
      </p:sp>
    </p:spTree>
    <p:extLst>
      <p:ext uri="{BB962C8B-B14F-4D97-AF65-F5344CB8AC3E}">
        <p14:creationId xmlns:p14="http://schemas.microsoft.com/office/powerpoint/2010/main" val="3011986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31803" y="2301116"/>
            <a:ext cx="5808883" cy="3351703"/>
          </a:xfrm>
        </p:spPr>
        <p:txBody>
          <a:bodyPr vert="horz" lIns="91440" tIns="45720" rIns="91440" bIns="45720" rtlCol="0" anchor="t">
            <a:noAutofit/>
          </a:bodyPr>
          <a:lstStyle/>
          <a:p>
            <a:pPr algn="l" rtl="0">
              <a:spcBef>
                <a:spcPts val="600"/>
              </a:spcBef>
            </a:pPr>
            <a:r>
              <a:rPr lang="fr-FR" sz="1800" b="0" i="0" u="none" baseline="0" dirty="0">
                <a:latin typeface="Arial"/>
                <a:ea typeface="Arial"/>
                <a:cs typeface="Arial"/>
              </a:rPr>
              <a:t>Au bout de 15 minutes, amélioration de la récession intercostale et du battement des ailes du nez</a:t>
            </a:r>
          </a:p>
          <a:p>
            <a:pPr algn="l" rtl="0">
              <a:spcBef>
                <a:spcPts val="600"/>
              </a:spcBef>
            </a:pPr>
            <a:r>
              <a:rPr lang="fr-FR" sz="1800" b="0" i="0" u="none" baseline="0" dirty="0">
                <a:latin typeface="Arial"/>
                <a:ea typeface="Arial"/>
                <a:cs typeface="Arial"/>
              </a:rPr>
              <a:t>SpO</a:t>
            </a:r>
            <a:r>
              <a:rPr lang="fr-FR" sz="1800" b="0" i="0" u="none" baseline="-25000" dirty="0">
                <a:latin typeface="Arial"/>
                <a:ea typeface="Arial"/>
                <a:cs typeface="Arial"/>
              </a:rPr>
              <a:t>2</a:t>
            </a:r>
            <a:r>
              <a:rPr lang="fr-FR" sz="1800" b="0" i="0" u="none" baseline="0" dirty="0">
                <a:latin typeface="Arial"/>
                <a:ea typeface="Arial"/>
                <a:cs typeface="Arial"/>
              </a:rPr>
              <a:t> de 91 % et fréquence respiratoire de 32 cycles/min	</a:t>
            </a:r>
          </a:p>
          <a:p>
            <a:pPr algn="l" rtl="0">
              <a:spcBef>
                <a:spcPts val="600"/>
              </a:spcBef>
            </a:pPr>
            <a:r>
              <a:rPr lang="fr-FR" sz="1800" b="0" i="0" u="none" baseline="0" dirty="0">
                <a:latin typeface="Arial"/>
                <a:ea typeface="Arial"/>
                <a:cs typeface="Arial"/>
              </a:rPr>
              <a:t>La patiente est calme, sans agitation résiduelle. Pas de fièvre détectée</a:t>
            </a:r>
          </a:p>
          <a:p>
            <a:pPr algn="l" rtl="0">
              <a:spcBef>
                <a:spcPts val="600"/>
              </a:spcBef>
            </a:pPr>
            <a:r>
              <a:rPr lang="fr-FR" sz="1800" b="0" i="0" u="none" baseline="0" dirty="0">
                <a:latin typeface="Arial"/>
                <a:ea typeface="Arial"/>
                <a:cs typeface="Arial"/>
              </a:rPr>
              <a:t>Mesure de la glycémie : 4,0 mmol/l (72 mg/dl) et </a:t>
            </a:r>
            <a:br>
              <a:rPr lang="fr-FR" sz="1800" dirty="0"/>
            </a:br>
            <a:r>
              <a:rPr lang="fr-FR" sz="1800" b="0" i="0" u="none" baseline="0" dirty="0">
                <a:latin typeface="Arial"/>
                <a:ea typeface="Arial"/>
                <a:cs typeface="Arial"/>
              </a:rPr>
              <a:t>TDR négatif pour le paludisme			</a:t>
            </a:r>
          </a:p>
          <a:p>
            <a:pPr algn="l" rtl="0">
              <a:spcBef>
                <a:spcPts val="600"/>
              </a:spcBef>
            </a:pPr>
            <a:r>
              <a:rPr lang="fr-FR" sz="1800" b="0" i="0" u="none" baseline="0" dirty="0">
                <a:latin typeface="Arial"/>
                <a:ea typeface="Arial"/>
                <a:cs typeface="Arial"/>
              </a:rPr>
              <a:t>Hb : 10 mg/dl	</a:t>
            </a:r>
            <a:r>
              <a:rPr lang="fr-FR" sz="1800" b="0" i="0" u="none" baseline="0" dirty="0">
                <a:solidFill>
                  <a:schemeClr val="accent3">
                    <a:lumMod val="50000"/>
                  </a:schemeClr>
                </a:solidFill>
                <a:latin typeface="Arial"/>
                <a:ea typeface="Arial"/>
                <a:cs typeface="Arial"/>
              </a:rPr>
              <a:t>		</a:t>
            </a:r>
          </a:p>
        </p:txBody>
      </p:sp>
      <p:sp>
        <p:nvSpPr>
          <p:cNvPr id="9" name="Text Placeholder 7">
            <a:extLst>
              <a:ext uri="{FF2B5EF4-FFF2-40B4-BE49-F238E27FC236}">
                <a16:creationId xmlns:a16="http://schemas.microsoft.com/office/drawing/2014/main" id="{E6679C88-F1B3-8F80-DD9C-E2712C067DE0}"/>
              </a:ext>
            </a:extLst>
          </p:cNvPr>
          <p:cNvSpPr txBox="1">
            <a:spLocks/>
          </p:cNvSpPr>
          <p:nvPr>
            <p:custDataLst>
              <p:tags r:id="rId2"/>
            </p:custDataLst>
          </p:nvPr>
        </p:nvSpPr>
        <p:spPr>
          <a:xfrm>
            <a:off x="457201" y="1765522"/>
            <a:ext cx="5130800"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b="0" i="0" u="none" baseline="0" dirty="0">
                <a:solidFill>
                  <a:srgbClr val="E05972">
                    <a:alpha val="80000"/>
                  </a:srgbClr>
                </a:solidFill>
              </a:rPr>
              <a:t>Étape 3</a:t>
            </a:r>
            <a:endParaRPr lang="fr-FR" b="0" dirty="0">
              <a:solidFill>
                <a:srgbClr val="E05972">
                  <a:alpha val="80000"/>
                </a:srgbClr>
              </a:solidFill>
            </a:endParaRPr>
          </a:p>
        </p:txBody>
      </p:sp>
      <p:sp>
        <p:nvSpPr>
          <p:cNvPr id="10" name="Slide Number Placeholder 9">
            <a:extLst>
              <a:ext uri="{FF2B5EF4-FFF2-40B4-BE49-F238E27FC236}">
                <a16:creationId xmlns:a16="http://schemas.microsoft.com/office/drawing/2014/main" id="{8C618CD3-6F7F-71B9-74C4-130CC5EFC426}"/>
              </a:ext>
            </a:extLst>
          </p:cNvPr>
          <p:cNvSpPr>
            <a:spLocks noGrp="1"/>
          </p:cNvSpPr>
          <p:nvPr>
            <p:ph type="sldNum" sz="quarter" idx="12"/>
            <p:custDataLst>
              <p:tags r:id="rId3"/>
            </p:custDataLst>
          </p:nvPr>
        </p:nvSpPr>
        <p:spPr/>
        <p:txBody>
          <a:bodyPr/>
          <a:lstStyle/>
          <a:p>
            <a:pPr rtl="0"/>
            <a:fld id="{714BF2E0-EE3B-6A4E-9FB9-82DE86E1F02F}" type="slidenum">
              <a:rPr lang="fr-FR" smtClean="0"/>
              <a:pPr/>
              <a:t>20</a:t>
            </a:fld>
            <a:endParaRPr lang="fr-FR" dirty="0"/>
          </a:p>
        </p:txBody>
      </p:sp>
      <p:sp>
        <p:nvSpPr>
          <p:cNvPr id="14" name="Text Placeholder 7">
            <a:extLst>
              <a:ext uri="{FF2B5EF4-FFF2-40B4-BE49-F238E27FC236}">
                <a16:creationId xmlns:a16="http://schemas.microsoft.com/office/drawing/2014/main" id="{805B17A5-1FA7-4DCB-6603-B33FA6E9A75A}"/>
              </a:ext>
            </a:extLst>
          </p:cNvPr>
          <p:cNvSpPr txBox="1">
            <a:spLocks/>
          </p:cNvSpPr>
          <p:nvPr>
            <p:custDataLst>
              <p:tags r:id="rId4"/>
            </p:custDataLst>
          </p:nvPr>
        </p:nvSpPr>
        <p:spPr>
          <a:xfrm>
            <a:off x="6240687" y="1690688"/>
            <a:ext cx="4927596"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2000" b="1" i="0" u="none" baseline="0" dirty="0">
                <a:solidFill>
                  <a:srgbClr val="BE3547"/>
                </a:solidFill>
              </a:rPr>
              <a:t>Question 3</a:t>
            </a:r>
            <a:endParaRPr lang="fr-FR" sz="2000" dirty="0">
              <a:solidFill>
                <a:srgbClr val="BE3547"/>
              </a:solidFill>
            </a:endParaRPr>
          </a:p>
          <a:p>
            <a:endParaRPr lang="fr-fr" dirty="0"/>
          </a:p>
        </p:txBody>
      </p:sp>
      <p:sp>
        <p:nvSpPr>
          <p:cNvPr id="15" name="Rectangle 14">
            <a:extLst>
              <a:ext uri="{FF2B5EF4-FFF2-40B4-BE49-F238E27FC236}">
                <a16:creationId xmlns:a16="http://schemas.microsoft.com/office/drawing/2014/main" id="{E104C690-2E1D-A892-5B92-69A9095D8B5D}"/>
              </a:ext>
            </a:extLst>
          </p:cNvPr>
          <p:cNvSpPr/>
          <p:nvPr>
            <p:custDataLst>
              <p:tags r:id="rId5"/>
            </p:custDataLst>
          </p:nvPr>
        </p:nvSpPr>
        <p:spPr>
          <a:xfrm>
            <a:off x="6240688" y="2239204"/>
            <a:ext cx="5494111" cy="369332"/>
          </a:xfrm>
          <a:prstGeom prst="rect">
            <a:avLst/>
          </a:prstGeom>
          <a:ln w="25400">
            <a:solidFill>
              <a:srgbClr val="BE3547"/>
            </a:solidFill>
          </a:ln>
        </p:spPr>
        <p:txBody>
          <a:bodyPr wrap="square" rtlCol="0">
            <a:spAutoFit/>
          </a:bodyPr>
          <a:lstStyle/>
          <a:p>
            <a:pPr algn="l" rtl="0"/>
            <a:r>
              <a:rPr lang="fr-FR"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Vos prochaines mesures et votre plan de suivi ?</a:t>
            </a:r>
          </a:p>
        </p:txBody>
      </p:sp>
      <p:sp>
        <p:nvSpPr>
          <p:cNvPr id="16" name="Titre 1">
            <a:extLst>
              <a:ext uri="{FF2B5EF4-FFF2-40B4-BE49-F238E27FC236}">
                <a16:creationId xmlns:a16="http://schemas.microsoft.com/office/drawing/2014/main" id="{57361EB7-79FC-A03C-69E1-390CE5D87D1C}"/>
              </a:ext>
            </a:extLst>
          </p:cNvPr>
          <p:cNvSpPr txBox="1">
            <a:spLocks/>
          </p:cNvSpPr>
          <p:nvPr>
            <p:custDataLst>
              <p:tags r:id="rId6"/>
            </p:custDataLst>
          </p:nvPr>
        </p:nvSpPr>
        <p:spPr>
          <a:xfrm>
            <a:off x="457200" y="685800"/>
            <a:ext cx="5486399"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Arial" panose="020B0604020202020204" pitchFamily="34" charset="0"/>
                <a:ea typeface="+mj-ea"/>
                <a:cs typeface="+mj-cs"/>
              </a:defRPr>
            </a:lvl1pPr>
          </a:lstStyle>
          <a:p>
            <a:pPr algn="l" rtl="0"/>
            <a:r>
              <a:rPr lang="fr-FR" b="0" i="0" u="none" baseline="0" dirty="0"/>
              <a:t>Patiente 2 : Feza</a:t>
            </a:r>
            <a:endParaRPr lang="fr-FR" dirty="0"/>
          </a:p>
        </p:txBody>
      </p:sp>
      <p:pic>
        <p:nvPicPr>
          <p:cNvPr id="17" name="Content Placeholder 6">
            <a:extLst>
              <a:ext uri="{FF2B5EF4-FFF2-40B4-BE49-F238E27FC236}">
                <a16:creationId xmlns:a16="http://schemas.microsoft.com/office/drawing/2014/main" id="{203979AD-9E21-F86A-BA61-B8CDD831DCA5}"/>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8" name="Content Placeholder 18">
            <a:extLst>
              <a:ext uri="{FF2B5EF4-FFF2-40B4-BE49-F238E27FC236}">
                <a16:creationId xmlns:a16="http://schemas.microsoft.com/office/drawing/2014/main" id="{9E09FA8B-118C-1C35-E366-2F7B7D437E06}"/>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9" name="Content Placeholder 18">
            <a:extLst>
              <a:ext uri="{FF2B5EF4-FFF2-40B4-BE49-F238E27FC236}">
                <a16:creationId xmlns:a16="http://schemas.microsoft.com/office/drawing/2014/main" id="{2D06BA67-FD8A-26FF-8E11-9D750F5913B1}"/>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68282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57200" y="2418894"/>
            <a:ext cx="7892473" cy="3351703"/>
          </a:xfrm>
        </p:spPr>
        <p:txBody>
          <a:bodyPr vert="horz" lIns="91440" tIns="45720" rIns="91440" bIns="45720" rtlCol="0" anchor="t">
            <a:noAutofit/>
          </a:bodyPr>
          <a:lstStyle/>
          <a:p>
            <a:pPr algn="l" rtl="0">
              <a:spcBef>
                <a:spcPts val="600"/>
              </a:spcBef>
            </a:pPr>
            <a:r>
              <a:rPr lang="fr-FR" sz="1700" b="0" i="0" u="none" baseline="0" dirty="0"/>
              <a:t>Mettre en route un sevrage partiel de l’oxygène</a:t>
            </a:r>
          </a:p>
          <a:p>
            <a:pPr algn="l" rtl="0">
              <a:spcBef>
                <a:spcPts val="600"/>
              </a:spcBef>
            </a:pPr>
            <a:r>
              <a:rPr lang="fr-FR" sz="1700" b="0" i="0" u="none" baseline="0" dirty="0"/>
              <a:t>Observer la patiente pendant 2‑3 minutes pour vérifier</a:t>
            </a:r>
            <a:br>
              <a:rPr lang="fr-FR" sz="1700" b="0" i="0" u="none" baseline="0" dirty="0"/>
            </a:br>
            <a:r>
              <a:rPr lang="fr-FR" sz="1700" b="0" i="0" u="none" baseline="0" dirty="0"/>
              <a:t>si elle le supporte</a:t>
            </a:r>
          </a:p>
          <a:p>
            <a:pPr algn="l" rtl="0">
              <a:spcBef>
                <a:spcPts val="600"/>
              </a:spcBef>
            </a:pPr>
            <a:r>
              <a:rPr lang="fr-FR" sz="1700" b="0" i="0" u="none" baseline="0" dirty="0"/>
              <a:t>Administrer un 2</a:t>
            </a:r>
            <a:r>
              <a:rPr lang="fr-FR" sz="1700" b="0" i="0" u="none" baseline="30000" dirty="0"/>
              <a:t>d</a:t>
            </a:r>
            <a:r>
              <a:rPr lang="fr-FR" sz="1700" b="0" i="0" u="none" baseline="0" dirty="0"/>
              <a:t> bolus de dextrose à 10 %</a:t>
            </a:r>
          </a:p>
          <a:p>
            <a:pPr algn="l" rtl="0">
              <a:spcBef>
                <a:spcPts val="600"/>
              </a:spcBef>
            </a:pPr>
            <a:r>
              <a:rPr lang="fr-FR" sz="1700" b="0" i="0" u="none" baseline="0" dirty="0"/>
              <a:t>Poursuivre ensuite avec des solutés d’entretien</a:t>
            </a:r>
          </a:p>
          <a:p>
            <a:pPr lvl="1" algn="l" rtl="0">
              <a:spcBef>
                <a:spcPts val="600"/>
              </a:spcBef>
            </a:pPr>
            <a:r>
              <a:rPr lang="fr-FR" sz="1700" b="0" i="0" u="none" baseline="0" dirty="0"/>
              <a:t>Chaque heure = (100 x 10) + (50 x 6) = 1300 ml/j = 54 ml/h </a:t>
            </a:r>
          </a:p>
          <a:p>
            <a:pPr algn="l" rtl="0">
              <a:spcBef>
                <a:spcPts val="600"/>
              </a:spcBef>
            </a:pPr>
            <a:r>
              <a:rPr lang="fr-FR" sz="1700" b="0" i="0" u="none" baseline="0" dirty="0"/>
              <a:t>Compenser les pertes, environ 80 ml</a:t>
            </a:r>
          </a:p>
          <a:p>
            <a:pPr algn="l" rtl="0">
              <a:spcBef>
                <a:spcPts val="600"/>
              </a:spcBef>
            </a:pPr>
            <a:r>
              <a:rPr lang="fr-FR" sz="1700" b="0" i="0" u="none" baseline="0" dirty="0"/>
              <a:t>Ajouter du glucose aux solutés d’entretien pour prévenir la réapparition d’une hypoglycémie</a:t>
            </a:r>
          </a:p>
          <a:p>
            <a:pPr algn="l" rtl="0">
              <a:spcBef>
                <a:spcPts val="600"/>
              </a:spcBef>
            </a:pPr>
            <a:r>
              <a:rPr lang="fr-FR" sz="1700" b="0" i="0" u="none" baseline="0" dirty="0"/>
              <a:t>Demander les résultats des analyses hématologiques et biochimiques</a:t>
            </a:r>
            <a:endParaRPr lang="fr-FR" sz="1700" dirty="0"/>
          </a:p>
        </p:txBody>
      </p:sp>
      <p:sp>
        <p:nvSpPr>
          <p:cNvPr id="5" name="Text Placeholder 4">
            <a:extLst>
              <a:ext uri="{FF2B5EF4-FFF2-40B4-BE49-F238E27FC236}">
                <a16:creationId xmlns:a16="http://schemas.microsoft.com/office/drawing/2014/main" id="{ADB0254F-CB8F-2BE9-2DA8-0F418C88884C}"/>
              </a:ext>
            </a:extLst>
          </p:cNvPr>
          <p:cNvSpPr>
            <a:spLocks noGrp="1"/>
          </p:cNvSpPr>
          <p:nvPr>
            <p:ph type="body" idx="13"/>
            <p:custDataLst>
              <p:tags r:id="rId2"/>
            </p:custDataLst>
          </p:nvPr>
        </p:nvSpPr>
        <p:spPr/>
        <p:txBody>
          <a:bodyPr>
            <a:normAutofit/>
          </a:bodyPr>
          <a:lstStyle/>
          <a:p>
            <a:pPr algn="l" rtl="0"/>
            <a:r>
              <a:rPr lang="fr-FR" sz="1700" b="1" i="0" u="none" baseline="0" dirty="0"/>
              <a:t>Réponse 3 attendue</a:t>
            </a:r>
            <a:endParaRPr lang="fr-FR" sz="1700" dirty="0"/>
          </a:p>
          <a:p>
            <a:endParaRPr lang="fr-fr" sz="1700" dirty="0"/>
          </a:p>
        </p:txBody>
      </p:sp>
      <p:sp>
        <p:nvSpPr>
          <p:cNvPr id="8" name="Rectangle 7"/>
          <p:cNvSpPr/>
          <p:nvPr>
            <p:custDataLst>
              <p:tags r:id="rId3"/>
            </p:custDataLst>
          </p:nvPr>
        </p:nvSpPr>
        <p:spPr>
          <a:xfrm>
            <a:off x="6248403" y="2418894"/>
            <a:ext cx="5511800" cy="1554272"/>
          </a:xfrm>
          <a:prstGeom prst="rect">
            <a:avLst/>
          </a:prstGeom>
          <a:solidFill>
            <a:srgbClr val="99D7DF">
              <a:alpha val="50000"/>
            </a:srgbClr>
          </a:solidFill>
        </p:spPr>
        <p:txBody>
          <a:bodyPr wrap="square" rtlCol="0">
            <a:spAutoFit/>
          </a:bodyPr>
          <a:lstStyle/>
          <a:p>
            <a:pPr algn="l" rtl="0">
              <a:spcBef>
                <a:spcPts val="600"/>
              </a:spcBef>
            </a:pPr>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Ne pas oublier : </a:t>
            </a:r>
          </a:p>
          <a:p>
            <a:pPr algn="l" rtl="0">
              <a:spcBef>
                <a:spcPts val="600"/>
              </a:spcBef>
            </a:pPr>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De contrôler à nouveau la saturation en oxygène dans 15 minutes</a:t>
            </a:r>
          </a:p>
          <a:p>
            <a:pPr algn="l" rtl="0">
              <a:spcBef>
                <a:spcPts val="600"/>
              </a:spcBef>
            </a:pPr>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D’envisager une surveillance continue et une prévention des hypoglycémies</a:t>
            </a:r>
            <a:endParaRPr lang="fr-FR" sz="1700" dirty="0">
              <a:solidFill>
                <a:srgbClr val="00205C"/>
              </a:solidFill>
              <a:latin typeface="Arial" panose="020B0604020202020204" pitchFamily="34" charset="0"/>
            </a:endParaRPr>
          </a:p>
        </p:txBody>
      </p:sp>
      <p:sp>
        <p:nvSpPr>
          <p:cNvPr id="10" name="Slide Number Placeholder 9">
            <a:extLst>
              <a:ext uri="{FF2B5EF4-FFF2-40B4-BE49-F238E27FC236}">
                <a16:creationId xmlns:a16="http://schemas.microsoft.com/office/drawing/2014/main" id="{8AED97CB-57F3-510C-026B-5CD50ED7F5F2}"/>
              </a:ext>
            </a:extLst>
          </p:cNvPr>
          <p:cNvSpPr>
            <a:spLocks noGrp="1"/>
          </p:cNvSpPr>
          <p:nvPr>
            <p:ph type="sldNum" sz="quarter" idx="12"/>
            <p:custDataLst>
              <p:tags r:id="rId4"/>
            </p:custDataLst>
          </p:nvPr>
        </p:nvSpPr>
        <p:spPr/>
        <p:txBody>
          <a:bodyPr/>
          <a:lstStyle/>
          <a:p>
            <a:pPr rtl="0"/>
            <a:fld id="{714BF2E0-EE3B-6A4E-9FB9-82DE86E1F02F}" type="slidenum">
              <a:rPr lang="fr-FR" smtClean="0"/>
              <a:pPr/>
              <a:t>21</a:t>
            </a:fld>
            <a:endParaRPr lang="fr-FR" dirty="0"/>
          </a:p>
        </p:txBody>
      </p:sp>
      <p:sp>
        <p:nvSpPr>
          <p:cNvPr id="14" name="Titre 1">
            <a:extLst>
              <a:ext uri="{FF2B5EF4-FFF2-40B4-BE49-F238E27FC236}">
                <a16:creationId xmlns:a16="http://schemas.microsoft.com/office/drawing/2014/main" id="{6835BD8C-F04E-924A-BA40-6861B521CB5F}"/>
              </a:ext>
            </a:extLst>
          </p:cNvPr>
          <p:cNvSpPr txBox="1">
            <a:spLocks/>
          </p:cNvSpPr>
          <p:nvPr>
            <p:custDataLst>
              <p:tags r:id="rId5"/>
            </p:custDataLst>
          </p:nvPr>
        </p:nvSpPr>
        <p:spPr>
          <a:xfrm>
            <a:off x="457200" y="685800"/>
            <a:ext cx="5486399" cy="100488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0" i="0" kern="1200">
                <a:solidFill>
                  <a:srgbClr val="00205C"/>
                </a:solidFill>
                <a:latin typeface="Arial" panose="020B0604020202020204" pitchFamily="34" charset="0"/>
                <a:ea typeface="+mj-ea"/>
                <a:cs typeface="+mj-cs"/>
              </a:defRPr>
            </a:lvl1pPr>
          </a:lstStyle>
          <a:p>
            <a:pPr algn="l" rtl="0"/>
            <a:r>
              <a:rPr lang="fr-FR" sz="3100" b="0" i="0" u="none" baseline="0" dirty="0"/>
              <a:t>Patiente 2 : Feza</a:t>
            </a:r>
            <a:endParaRPr lang="fr-FR" sz="3100" dirty="0"/>
          </a:p>
        </p:txBody>
      </p:sp>
      <p:sp>
        <p:nvSpPr>
          <p:cNvPr id="15" name="Text Placeholder 7">
            <a:extLst>
              <a:ext uri="{FF2B5EF4-FFF2-40B4-BE49-F238E27FC236}">
                <a16:creationId xmlns:a16="http://schemas.microsoft.com/office/drawing/2014/main" id="{16169F8A-6BED-3845-4BA0-F0EB5363705D}"/>
              </a:ext>
            </a:extLst>
          </p:cNvPr>
          <p:cNvSpPr>
            <a:spLocks noGrp="1"/>
          </p:cNvSpPr>
          <p:nvPr>
            <p:ph type="body" idx="14"/>
            <p:custDataLst>
              <p:tags r:id="rId6"/>
            </p:custDataLst>
          </p:nvPr>
        </p:nvSpPr>
        <p:spPr>
          <a:xfrm>
            <a:off x="6248404" y="1767015"/>
            <a:ext cx="5494112" cy="550839"/>
          </a:xfrm>
        </p:spPr>
        <p:txBody>
          <a:bodyPr>
            <a:normAutofit/>
          </a:bodyPr>
          <a:lstStyle/>
          <a:p>
            <a:pPr algn="l" rtl="0"/>
            <a:r>
              <a:rPr lang="fr-FR" sz="1700" b="0" i="0" u="none" baseline="0" dirty="0">
                <a:solidFill>
                  <a:srgbClr val="99D7DF"/>
                </a:solidFill>
              </a:rPr>
              <a:t>Informations fournies par l’animateur</a:t>
            </a:r>
            <a:endParaRPr lang="fr-FR" sz="1700" b="0" dirty="0">
              <a:solidFill>
                <a:srgbClr val="99D7DF"/>
              </a:solidFill>
            </a:endParaRPr>
          </a:p>
        </p:txBody>
      </p:sp>
      <p:pic>
        <p:nvPicPr>
          <p:cNvPr id="16" name="Content Placeholder 6">
            <a:extLst>
              <a:ext uri="{FF2B5EF4-FFF2-40B4-BE49-F238E27FC236}">
                <a16:creationId xmlns:a16="http://schemas.microsoft.com/office/drawing/2014/main" id="{A2E0F60B-10C0-BE62-F9E9-59B58788F725}"/>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7" name="Content Placeholder 18">
            <a:extLst>
              <a:ext uri="{FF2B5EF4-FFF2-40B4-BE49-F238E27FC236}">
                <a16:creationId xmlns:a16="http://schemas.microsoft.com/office/drawing/2014/main" id="{BCA0E1D0-C47B-71A9-1B2B-CD261C017C29}"/>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8" name="Content Placeholder 18">
            <a:extLst>
              <a:ext uri="{FF2B5EF4-FFF2-40B4-BE49-F238E27FC236}">
                <a16:creationId xmlns:a16="http://schemas.microsoft.com/office/drawing/2014/main" id="{7FFE1472-84A1-C56E-61A0-0358D62B2400}"/>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651098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383858" y="1735610"/>
            <a:ext cx="5486398" cy="3675097"/>
          </a:xfrm>
        </p:spPr>
        <p:txBody>
          <a:bodyPr vert="horz" lIns="91440" tIns="45720" rIns="91440" bIns="45720" rtlCol="0" anchor="t">
            <a:noAutofit/>
          </a:bodyPr>
          <a:lstStyle/>
          <a:p>
            <a:pPr marL="0" indent="0" algn="l" rtl="0">
              <a:spcBef>
                <a:spcPts val="600"/>
              </a:spcBef>
              <a:buNone/>
            </a:pPr>
            <a:r>
              <a:rPr lang="fr-FR" sz="1700" b="0" i="0" u="none" baseline="0" dirty="0"/>
              <a:t>Au bout de 45 minutes, la glycémie revient à la normale</a:t>
            </a:r>
          </a:p>
          <a:p>
            <a:pPr marL="0" indent="0" algn="l" rtl="0">
              <a:spcBef>
                <a:spcPts val="600"/>
              </a:spcBef>
              <a:buNone/>
            </a:pPr>
            <a:r>
              <a:rPr lang="fr-FR" sz="1700" b="0" i="0" u="none" baseline="0" dirty="0"/>
              <a:t>SpO</a:t>
            </a:r>
            <a:r>
              <a:rPr lang="fr-FR" sz="1700" b="0" i="0" u="none" baseline="-25000" dirty="0"/>
              <a:t>2</a:t>
            </a:r>
            <a:r>
              <a:rPr lang="fr-FR" sz="1700" b="0" i="0" u="none" baseline="0" dirty="0"/>
              <a:t> à 94 %			</a:t>
            </a:r>
          </a:p>
          <a:p>
            <a:pPr marL="0" indent="0" algn="l" rtl="0">
              <a:spcBef>
                <a:spcPts val="600"/>
              </a:spcBef>
              <a:buNone/>
            </a:pPr>
            <a:r>
              <a:rPr lang="fr-FR" sz="1700" b="0" i="0" u="none" baseline="0" dirty="0"/>
              <a:t>Pas d’autres anomalies</a:t>
            </a:r>
          </a:p>
          <a:p>
            <a:pPr marL="0" indent="0" algn="l" rtl="0">
              <a:spcBef>
                <a:spcPts val="600"/>
              </a:spcBef>
              <a:buNone/>
            </a:pPr>
            <a:endParaRPr lang="fr-FR" sz="1700" dirty="0"/>
          </a:p>
          <a:p>
            <a:pPr marL="0" indent="0" algn="l" rtl="0">
              <a:spcBef>
                <a:spcPts val="600"/>
              </a:spcBef>
              <a:buNone/>
            </a:pPr>
            <a:r>
              <a:rPr lang="fr-FR" sz="1700" b="0" i="0" u="none" baseline="0" dirty="0"/>
              <a:t>La RT‑PCR de la mère est analysée dans le laboratoire. Elle est placée en isolement en tant que cas clinique suspecté ; elle est stable.       </a:t>
            </a:r>
          </a:p>
          <a:p>
            <a:pPr marL="0" indent="0" algn="l" rtl="0">
              <a:spcBef>
                <a:spcPts val="600"/>
              </a:spcBef>
              <a:buNone/>
            </a:pPr>
            <a:r>
              <a:rPr lang="fr-FR" sz="1700" b="0" i="0" u="none" baseline="0" dirty="0"/>
              <a:t>	</a:t>
            </a:r>
            <a:r>
              <a:rPr lang="fr-FR" sz="1700" b="0" i="0" u="none" baseline="0" dirty="0">
                <a:solidFill>
                  <a:srgbClr val="0070C0"/>
                </a:solidFill>
              </a:rPr>
              <a:t>		</a:t>
            </a:r>
          </a:p>
        </p:txBody>
      </p:sp>
      <p:graphicFrame>
        <p:nvGraphicFramePr>
          <p:cNvPr id="9" name="Table 4">
            <a:extLst>
              <a:ext uri="{FF2B5EF4-FFF2-40B4-BE49-F238E27FC236}">
                <a16:creationId xmlns:a16="http://schemas.microsoft.com/office/drawing/2014/main" id="{FC2226E6-F53C-7646-9009-2E6DA2EF47BB}"/>
              </a:ext>
            </a:extLst>
          </p:cNvPr>
          <p:cNvGraphicFramePr>
            <a:graphicFrameLocks noGrp="1"/>
          </p:cNvGraphicFramePr>
          <p:nvPr>
            <p:custDataLst>
              <p:tags r:id="rId2"/>
            </p:custDataLst>
            <p:extLst>
              <p:ext uri="{D42A27DB-BD31-4B8C-83A1-F6EECF244321}">
                <p14:modId xmlns:p14="http://schemas.microsoft.com/office/powerpoint/2010/main" val="1047421641"/>
              </p:ext>
            </p:extLst>
          </p:nvPr>
        </p:nvGraphicFramePr>
        <p:xfrm>
          <a:off x="6463740" y="1413494"/>
          <a:ext cx="5494111" cy="4168378"/>
        </p:xfrm>
        <a:graphic>
          <a:graphicData uri="http://schemas.openxmlformats.org/drawingml/2006/table">
            <a:tbl>
              <a:tblPr firstRow="1" bandRow="1">
                <a:tableStyleId>{69CF1AB2-1976-4502-BF36-3FF5EA218861}</a:tableStyleId>
              </a:tblPr>
              <a:tblGrid>
                <a:gridCol w="1546900">
                  <a:extLst>
                    <a:ext uri="{9D8B030D-6E8A-4147-A177-3AD203B41FA5}">
                      <a16:colId xmlns:a16="http://schemas.microsoft.com/office/drawing/2014/main" val="2569297666"/>
                    </a:ext>
                  </a:extLst>
                </a:gridCol>
                <a:gridCol w="1302572">
                  <a:extLst>
                    <a:ext uri="{9D8B030D-6E8A-4147-A177-3AD203B41FA5}">
                      <a16:colId xmlns:a16="http://schemas.microsoft.com/office/drawing/2014/main" val="3095362"/>
                    </a:ext>
                  </a:extLst>
                </a:gridCol>
                <a:gridCol w="1378303">
                  <a:extLst>
                    <a:ext uri="{9D8B030D-6E8A-4147-A177-3AD203B41FA5}">
                      <a16:colId xmlns:a16="http://schemas.microsoft.com/office/drawing/2014/main" val="2422157041"/>
                    </a:ext>
                  </a:extLst>
                </a:gridCol>
                <a:gridCol w="1266336">
                  <a:extLst>
                    <a:ext uri="{9D8B030D-6E8A-4147-A177-3AD203B41FA5}">
                      <a16:colId xmlns:a16="http://schemas.microsoft.com/office/drawing/2014/main" val="1600839529"/>
                    </a:ext>
                  </a:extLst>
                </a:gridCol>
              </a:tblGrid>
              <a:tr h="314778">
                <a:tc>
                  <a:txBody>
                    <a:bodyPr/>
                    <a:lstStyle/>
                    <a:p>
                      <a:pPr algn="l" rtl="0"/>
                      <a:r>
                        <a:rPr lang="fr-FR" sz="1300" b="1" i="0" u="none" kern="1200" baseline="0" dirty="0">
                          <a:solidFill>
                            <a:srgbClr val="00205C"/>
                          </a:solidFill>
                          <a:latin typeface="Arial" panose="020B0604020202020204" pitchFamily="34" charset="0"/>
                          <a:ea typeface="+mn-ea"/>
                          <a:cs typeface="+mn-cs"/>
                        </a:rPr>
                        <a:t>Test</a:t>
                      </a:r>
                      <a:endParaRPr lang="fr-FR" sz="1300" b="1"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ABC5E6">
                        <a:alpha val="50000"/>
                      </a:srgbClr>
                    </a:solidFill>
                  </a:tcPr>
                </a:tc>
                <a:tc>
                  <a:txBody>
                    <a:bodyPr/>
                    <a:lstStyle/>
                    <a:p>
                      <a:pPr algn="l" rtl="0"/>
                      <a:r>
                        <a:rPr lang="fr-FR" sz="1300" b="1" i="0" u="none" kern="1200" baseline="0" dirty="0">
                          <a:solidFill>
                            <a:srgbClr val="00205C"/>
                          </a:solidFill>
                          <a:latin typeface="Arial" panose="020B0604020202020204" pitchFamily="34" charset="0"/>
                          <a:ea typeface="+mn-ea"/>
                          <a:cs typeface="+mn-cs"/>
                        </a:rPr>
                        <a:t>Résultat</a:t>
                      </a:r>
                      <a:endParaRPr lang="fr-FR" sz="1300" b="1" i="0" kern="1200" noProof="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12700" cap="flat" cmpd="sng" algn="ctr">
                      <a:solidFill>
                        <a:srgbClr val="BE3547"/>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ABC5E6">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1" i="0" u="none" kern="1200" baseline="0" dirty="0">
                          <a:solidFill>
                            <a:srgbClr val="00205C"/>
                          </a:solidFill>
                          <a:latin typeface="Arial" panose="020B0604020202020204" pitchFamily="34" charset="0"/>
                          <a:ea typeface="+mn-ea"/>
                          <a:cs typeface="+mn-cs"/>
                        </a:rPr>
                        <a:t>Valeur normale</a:t>
                      </a:r>
                      <a:endParaRPr lang="fr-FR" sz="1300" b="1" i="0" kern="120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ABC5E6">
                        <a:alpha val="5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1" i="0" u="none" kern="1200" baseline="0" dirty="0">
                          <a:solidFill>
                            <a:srgbClr val="00205C"/>
                          </a:solidFill>
                          <a:latin typeface="Arial" panose="020B0604020202020204" pitchFamily="34" charset="0"/>
                          <a:ea typeface="+mn-ea"/>
                          <a:cs typeface="+mn-cs"/>
                        </a:rPr>
                        <a:t>Unité</a:t>
                      </a:r>
                      <a:endParaRPr lang="fr-FR" sz="1300" b="1"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ABC5E6">
                        <a:alpha val="50000"/>
                      </a:srgbClr>
                    </a:solidFill>
                  </a:tcPr>
                </a:tc>
                <a:extLst>
                  <a:ext uri="{0D108BD9-81ED-4DB2-BD59-A6C34878D82A}">
                    <a16:rowId xmlns:a16="http://schemas.microsoft.com/office/drawing/2014/main" val="1922166144"/>
                  </a:ext>
                </a:extLst>
              </a:tr>
              <a:tr h="298184">
                <a:tc>
                  <a:txBody>
                    <a:bodyPr/>
                    <a:lstStyle/>
                    <a:p>
                      <a:pPr algn="l" rtl="0"/>
                      <a:r>
                        <a:rPr lang="fr-FR" sz="1300" b="0" i="0" u="none" kern="1200" baseline="0" dirty="0">
                          <a:solidFill>
                            <a:srgbClr val="00205C"/>
                          </a:solidFill>
                          <a:latin typeface="Arial" panose="020B0604020202020204" pitchFamily="34" charset="0"/>
                          <a:ea typeface="+mn-ea"/>
                          <a:cs typeface="+mn-cs"/>
                        </a:rPr>
                        <a:t>Na</a:t>
                      </a:r>
                      <a:endParaRPr lang="fr-FR" sz="1300" b="0"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59C6D0">
                        <a:alpha val="2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126</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59C6D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128-145</a:t>
                      </a: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59C6D0">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mmol/l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1872364819"/>
                  </a:ext>
                </a:extLst>
              </a:tr>
              <a:tr h="310838">
                <a:tc>
                  <a:txBody>
                    <a:bodyPr/>
                    <a:lstStyle/>
                    <a:p>
                      <a:pPr algn="l" rtl="0"/>
                      <a:r>
                        <a:rPr lang="fr-FR" sz="1300" b="0" i="0" u="none" kern="1200" baseline="0" dirty="0">
                          <a:solidFill>
                            <a:srgbClr val="00205C"/>
                          </a:solidFill>
                          <a:latin typeface="Arial" panose="020B0604020202020204" pitchFamily="34" charset="0"/>
                          <a:ea typeface="+mn-ea"/>
                          <a:cs typeface="+mn-cs"/>
                        </a:rPr>
                        <a:t>K </a:t>
                      </a: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Hémolysé</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3,6-5,1</a:t>
                      </a:r>
                      <a:endParaRPr lang="fr-FR" sz="1300" b="0" i="0" kern="120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mmol/l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extLst>
                  <a:ext uri="{0D108BD9-81ED-4DB2-BD59-A6C34878D82A}">
                    <a16:rowId xmlns:a16="http://schemas.microsoft.com/office/drawing/2014/main" val="2380073331"/>
                  </a:ext>
                </a:extLst>
              </a:tr>
              <a:tr h="301852">
                <a:tc>
                  <a:txBody>
                    <a:bodyPr/>
                    <a:lstStyle/>
                    <a:p>
                      <a:pPr algn="l" rtl="0"/>
                      <a:r>
                        <a:rPr lang="fr-FR" sz="1300" b="0" i="0" u="none" kern="1200" baseline="0" dirty="0">
                          <a:solidFill>
                            <a:srgbClr val="00205C"/>
                          </a:solidFill>
                          <a:latin typeface="Arial" panose="020B0604020202020204" pitchFamily="34" charset="0"/>
                          <a:ea typeface="+mn-ea"/>
                          <a:cs typeface="+mn-cs"/>
                        </a:rPr>
                        <a:t>Cr</a:t>
                      </a:r>
                      <a:endParaRPr lang="fr-FR" sz="1300" b="0"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70</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65-120</a:t>
                      </a:r>
                      <a:endParaRPr lang="fr-FR" sz="1300" b="0" i="0" kern="120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µmol/l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4165568456"/>
                  </a:ext>
                </a:extLst>
              </a:tr>
              <a:tr h="298184">
                <a:tc>
                  <a:txBody>
                    <a:bodyPr/>
                    <a:lstStyle/>
                    <a:p>
                      <a:pPr algn="l" rtl="0"/>
                      <a:r>
                        <a:rPr lang="fr-FR" sz="1300" b="0" i="0" u="none" kern="1200" baseline="0" dirty="0">
                          <a:solidFill>
                            <a:srgbClr val="00205C"/>
                          </a:solidFill>
                          <a:latin typeface="Arial" panose="020B0604020202020204" pitchFamily="34" charset="0"/>
                          <a:ea typeface="+mn-ea"/>
                          <a:cs typeface="+mn-cs"/>
                        </a:rPr>
                        <a:t>Glu</a:t>
                      </a:r>
                      <a:endParaRPr lang="fr-FR" sz="1300" b="0"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2,8</a:t>
                      </a:r>
                      <a:endParaRPr lang="fr-FR" sz="1300" b="0" i="0" noProof="0" dirty="0">
                        <a:solidFill>
                          <a:srgbClr val="00205C"/>
                        </a:solidFill>
                        <a:latin typeface="Arial" panose="020B0604020202020204" pitchFamily="34" charset="0"/>
                      </a:endParaRP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4,0–6,5</a:t>
                      </a:r>
                      <a:endParaRPr lang="fr-FR" sz="1300" b="0" i="0" kern="120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mg/dl</a:t>
                      </a: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extLst>
                  <a:ext uri="{0D108BD9-81ED-4DB2-BD59-A6C34878D82A}">
                    <a16:rowId xmlns:a16="http://schemas.microsoft.com/office/drawing/2014/main" val="3688071391"/>
                  </a:ext>
                </a:extLst>
              </a:tr>
              <a:tr h="300401">
                <a:tc>
                  <a:txBody>
                    <a:bodyPr/>
                    <a:lstStyle/>
                    <a:p>
                      <a:pPr algn="l" rtl="0"/>
                      <a:r>
                        <a:rPr lang="fr-FR" sz="1300" b="0" i="0" u="none" kern="1200" baseline="0" dirty="0">
                          <a:solidFill>
                            <a:srgbClr val="00205C"/>
                          </a:solidFill>
                          <a:latin typeface="Arial" panose="020B0604020202020204" pitchFamily="34" charset="0"/>
                          <a:ea typeface="+mn-ea"/>
                          <a:cs typeface="+mn-cs"/>
                        </a:rPr>
                        <a:t>Alb</a:t>
                      </a: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59C6D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2,8</a:t>
                      </a:r>
                      <a:r>
                        <a:rPr lang="fr-FR" sz="13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3,3-5,5 </a:t>
                      </a: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g/l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2930890395"/>
                  </a:ext>
                </a:extLst>
              </a:tr>
              <a:tr h="299674">
                <a:tc>
                  <a:txBody>
                    <a:bodyPr/>
                    <a:lstStyle/>
                    <a:p>
                      <a:pPr algn="l" rtl="0"/>
                      <a:r>
                        <a:rPr lang="fr-FR" sz="1300" b="0" i="0" u="none" kern="1200" baseline="0" dirty="0">
                          <a:solidFill>
                            <a:srgbClr val="00205C"/>
                          </a:solidFill>
                          <a:latin typeface="Arial" panose="020B0604020202020204" pitchFamily="34" charset="0"/>
                          <a:ea typeface="+mn-ea"/>
                          <a:cs typeface="+mn-cs"/>
                        </a:rPr>
                        <a:t>ASAT</a:t>
                      </a:r>
                      <a:endParaRPr lang="fr-FR" sz="1300" b="0"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882</a:t>
                      </a:r>
                      <a:r>
                        <a:rPr lang="fr-FR" sz="13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11-38 </a:t>
                      </a:r>
                      <a:endParaRPr lang="fr-FR" sz="1300" b="0" i="0" kern="120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U/l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extLst>
                  <a:ext uri="{0D108BD9-81ED-4DB2-BD59-A6C34878D82A}">
                    <a16:rowId xmlns:a16="http://schemas.microsoft.com/office/drawing/2014/main" val="4180856746"/>
                  </a:ext>
                </a:extLst>
              </a:tr>
              <a:tr h="298184">
                <a:tc>
                  <a:txBody>
                    <a:bodyPr/>
                    <a:lstStyle/>
                    <a:p>
                      <a:pPr algn="l" rtl="0"/>
                      <a:r>
                        <a:rPr lang="fr-FR" sz="1300" b="0" i="0" u="none" kern="1200" baseline="0" dirty="0">
                          <a:solidFill>
                            <a:srgbClr val="00205C"/>
                          </a:solidFill>
                          <a:latin typeface="Arial" panose="020B0604020202020204" pitchFamily="34" charset="0"/>
                          <a:ea typeface="+mn-ea"/>
                          <a:cs typeface="+mn-cs"/>
                        </a:rPr>
                        <a:t>ALAT</a:t>
                      </a:r>
                      <a:endParaRPr lang="fr-FR" sz="1300" b="0"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147</a:t>
                      </a:r>
                      <a:r>
                        <a:rPr lang="fr-FR" sz="13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10-47</a:t>
                      </a:r>
                      <a:endParaRPr lang="fr-FR" sz="1300" b="0" i="0" kern="120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U/l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4154032829"/>
                  </a:ext>
                </a:extLst>
              </a:tr>
              <a:tr h="298223">
                <a:tc>
                  <a:txBody>
                    <a:bodyPr/>
                    <a:lstStyle/>
                    <a:p>
                      <a:pPr algn="l" rtl="0"/>
                      <a:r>
                        <a:rPr lang="fr-FR" sz="1300" b="0" i="0" u="none" kern="1200" baseline="0" dirty="0">
                          <a:solidFill>
                            <a:srgbClr val="00205C"/>
                          </a:solidFill>
                          <a:latin typeface="Arial" panose="020B0604020202020204" pitchFamily="34" charset="0"/>
                          <a:ea typeface="+mn-ea"/>
                          <a:cs typeface="+mn-cs"/>
                        </a:rPr>
                        <a:t>Amy</a:t>
                      </a:r>
                      <a:endParaRPr lang="fr-FR" sz="1300" b="0"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133</a:t>
                      </a:r>
                      <a:r>
                        <a:rPr lang="fr-FR" sz="13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14-97</a:t>
                      </a:r>
                      <a:endParaRPr lang="fr-FR" sz="1300" b="0" i="0" kern="120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U/l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chemeClr val="bg1"/>
                    </a:solidFill>
                  </a:tcPr>
                </a:tc>
                <a:extLst>
                  <a:ext uri="{0D108BD9-81ED-4DB2-BD59-A6C34878D82A}">
                    <a16:rowId xmlns:a16="http://schemas.microsoft.com/office/drawing/2014/main" val="2836648931"/>
                  </a:ext>
                </a:extLst>
              </a:tr>
              <a:tr h="301642">
                <a:tc>
                  <a:txBody>
                    <a:bodyPr/>
                    <a:lstStyle/>
                    <a:p>
                      <a:pPr algn="l" rtl="0"/>
                      <a:r>
                        <a:rPr lang="fr-FR" sz="1300" b="0" i="0" u="none" kern="1200" baseline="0" dirty="0">
                          <a:solidFill>
                            <a:srgbClr val="00205C"/>
                          </a:solidFill>
                          <a:latin typeface="Arial" panose="020B0604020202020204" pitchFamily="34" charset="0"/>
                          <a:ea typeface="+mn-ea"/>
                          <a:cs typeface="+mn-cs"/>
                        </a:rPr>
                        <a:t>Protéine C‑réactive</a:t>
                      </a:r>
                      <a:endParaRPr lang="fr-FR" sz="1300" b="0"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10,6</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39-380</a:t>
                      </a: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mg/dl</a:t>
                      </a: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1647649639"/>
                  </a:ext>
                </a:extLst>
              </a:tr>
              <a:tr h="298184">
                <a:tc>
                  <a:txBody>
                    <a:bodyPr/>
                    <a:lstStyle/>
                    <a:p>
                      <a:pPr algn="l" rtl="0"/>
                      <a:r>
                        <a:rPr lang="fr-FR" sz="1300" b="0" i="0" u="none" kern="1200" baseline="0" dirty="0">
                          <a:solidFill>
                            <a:srgbClr val="00205C"/>
                          </a:solidFill>
                          <a:latin typeface="Arial" panose="020B0604020202020204" pitchFamily="34" charset="0"/>
                          <a:ea typeface="+mn-ea"/>
                          <a:cs typeface="+mn-cs"/>
                        </a:rPr>
                        <a:t>Leucocytes</a:t>
                      </a:r>
                      <a:endParaRPr lang="fr-FR" sz="1300" b="0"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17,4</a:t>
                      </a:r>
                      <a:r>
                        <a:rPr lang="fr-FR" sz="13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4-10</a:t>
                      </a:r>
                      <a:endParaRPr lang="fr-FR" sz="1300" b="0" i="0" kern="120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x10</a:t>
                      </a:r>
                      <a:r>
                        <a:rPr lang="fr-FR" sz="1300" b="0" i="0" u="none" kern="1200" baseline="30000" dirty="0">
                          <a:solidFill>
                            <a:srgbClr val="00205C"/>
                          </a:solidFill>
                          <a:latin typeface="Arial" panose="020B0604020202020204" pitchFamily="34" charset="0"/>
                          <a:ea typeface="+mn-ea"/>
                          <a:cs typeface="+mn-cs"/>
                        </a:rPr>
                        <a:t>9</a:t>
                      </a:r>
                      <a:r>
                        <a:rPr lang="fr-FR" sz="1300" b="0" i="0" u="none" kern="1200" baseline="0" dirty="0">
                          <a:solidFill>
                            <a:srgbClr val="00205C"/>
                          </a:solidFill>
                          <a:latin typeface="Arial" panose="020B0604020202020204" pitchFamily="34" charset="0"/>
                          <a:ea typeface="+mn-ea"/>
                          <a:cs typeface="+mn-cs"/>
                        </a:rPr>
                        <a:t>/l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extLst>
                  <a:ext uri="{0D108BD9-81ED-4DB2-BD59-A6C34878D82A}">
                    <a16:rowId xmlns:a16="http://schemas.microsoft.com/office/drawing/2014/main" val="628617876"/>
                  </a:ext>
                </a:extLst>
              </a:tr>
              <a:tr h="305595">
                <a:tc>
                  <a:txBody>
                    <a:bodyPr/>
                    <a:lstStyle/>
                    <a:p>
                      <a:pPr algn="l" rtl="0"/>
                      <a:r>
                        <a:rPr lang="fr-FR" sz="1300" b="0" i="0" u="none" kern="1200" baseline="0" dirty="0">
                          <a:solidFill>
                            <a:srgbClr val="00205C"/>
                          </a:solidFill>
                          <a:latin typeface="Arial" panose="020B0604020202020204" pitchFamily="34" charset="0"/>
                          <a:ea typeface="+mn-ea"/>
                          <a:cs typeface="+mn-cs"/>
                        </a:rPr>
                        <a:t>Hb</a:t>
                      </a:r>
                      <a:endParaRPr lang="fr-FR" sz="1300" b="0" i="0" kern="1200" noProof="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9,3</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12-17</a:t>
                      </a: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g/dl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extLst>
                  <a:ext uri="{0D108BD9-81ED-4DB2-BD59-A6C34878D82A}">
                    <a16:rowId xmlns:a16="http://schemas.microsoft.com/office/drawing/2014/main" val="4108422763"/>
                  </a:ext>
                </a:extLst>
              </a:tr>
              <a:tr h="356601">
                <a:tc>
                  <a:txBody>
                    <a:bodyPr/>
                    <a:lstStyle/>
                    <a:p>
                      <a:pPr algn="l" rtl="0"/>
                      <a:r>
                        <a:rPr lang="fr-FR" sz="1300" b="0" i="0" u="none" kern="1200" baseline="0" dirty="0">
                          <a:solidFill>
                            <a:srgbClr val="00205C"/>
                          </a:solidFill>
                          <a:latin typeface="Arial" panose="020B0604020202020204" pitchFamily="34" charset="0"/>
                          <a:ea typeface="+mn-ea"/>
                          <a:cs typeface="+mn-cs"/>
                        </a:rPr>
                        <a:t>Plt</a:t>
                      </a:r>
                    </a:p>
                  </a:txBody>
                  <a:tcP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189</a:t>
                      </a:r>
                    </a:p>
                  </a:txBody>
                  <a:tcP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12700" cap="flat" cmpd="sng" algn="ctr">
                      <a:solidFill>
                        <a:srgbClr val="BE3547"/>
                      </a:solidFill>
                      <a:prstDash val="solid"/>
                      <a:round/>
                      <a:headEnd type="none" w="med" len="med"/>
                      <a:tailEnd type="none" w="med" len="med"/>
                    </a:lnB>
                    <a:solidFill>
                      <a:srgbClr val="E05972">
                        <a:alpha val="10000"/>
                      </a:srgbClr>
                    </a:solidFill>
                  </a:tcPr>
                </a:tc>
                <a:tc>
                  <a:txBody>
                    <a:bodyPr/>
                    <a:lstStyle/>
                    <a:p>
                      <a:pPr algn="l" rtl="0"/>
                      <a:r>
                        <a:rPr lang="fr-FR" sz="1300" b="0" i="0" u="none" kern="1200" baseline="0" dirty="0">
                          <a:solidFill>
                            <a:srgbClr val="00205C"/>
                          </a:solidFill>
                          <a:latin typeface="Arial" panose="020B0604020202020204" pitchFamily="34" charset="0"/>
                          <a:ea typeface="+mn-ea"/>
                          <a:cs typeface="+mn-cs"/>
                        </a:rPr>
                        <a:t>150-400</a:t>
                      </a:r>
                      <a:endParaRPr lang="fr-FR" sz="1300" b="0" i="0" kern="1200" dirty="0">
                        <a:solidFill>
                          <a:srgbClr val="00205C"/>
                        </a:solidFill>
                        <a:latin typeface="Arial" panose="020B0604020202020204" pitchFamily="34" charset="0"/>
                        <a:ea typeface="+mn-ea"/>
                        <a:cs typeface="+mn-cs"/>
                      </a:endParaRPr>
                    </a:p>
                  </a:txBody>
                  <a:tcP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0" i="0" u="none" kern="1200" baseline="0" dirty="0">
                          <a:solidFill>
                            <a:srgbClr val="00205C"/>
                          </a:solidFill>
                          <a:latin typeface="Arial" panose="020B0604020202020204" pitchFamily="34" charset="0"/>
                          <a:ea typeface="+mn-ea"/>
                          <a:cs typeface="+mn-cs"/>
                        </a:rPr>
                        <a:t>x10</a:t>
                      </a:r>
                      <a:r>
                        <a:rPr lang="fr-FR" sz="1300" b="0" i="0" u="none" kern="1200" baseline="30000" dirty="0">
                          <a:solidFill>
                            <a:srgbClr val="00205C"/>
                          </a:solidFill>
                          <a:latin typeface="Arial" panose="020B0604020202020204" pitchFamily="34" charset="0"/>
                          <a:ea typeface="+mn-ea"/>
                          <a:cs typeface="+mn-cs"/>
                        </a:rPr>
                        <a:t>9</a:t>
                      </a:r>
                      <a:r>
                        <a:rPr lang="fr-FR" sz="1300" b="0" i="0" u="none" kern="1200" baseline="0" dirty="0">
                          <a:solidFill>
                            <a:srgbClr val="00205C"/>
                          </a:solidFill>
                          <a:latin typeface="Arial" panose="020B0604020202020204" pitchFamily="34" charset="0"/>
                          <a:ea typeface="+mn-ea"/>
                          <a:cs typeface="+mn-cs"/>
                        </a:rPr>
                        <a:t>/l</a:t>
                      </a:r>
                      <a:endParaRPr lang="fr-FR" sz="1300" b="0" i="0" kern="1200" dirty="0">
                        <a:solidFill>
                          <a:srgbClr val="00205C"/>
                        </a:solidFill>
                        <a:latin typeface="Arial" panose="020B0604020202020204" pitchFamily="34" charset="0"/>
                        <a:ea typeface="+mn-ea"/>
                        <a:cs typeface="+mn-cs"/>
                      </a:endParaRPr>
                    </a:p>
                  </a:txBody>
                  <a:tcP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E05972">
                        <a:alpha val="10000"/>
                      </a:srgbClr>
                    </a:solidFill>
                  </a:tcPr>
                </a:tc>
                <a:extLst>
                  <a:ext uri="{0D108BD9-81ED-4DB2-BD59-A6C34878D82A}">
                    <a16:rowId xmlns:a16="http://schemas.microsoft.com/office/drawing/2014/main" val="625545975"/>
                  </a:ext>
                </a:extLst>
              </a:tr>
            </a:tbl>
          </a:graphicData>
        </a:graphic>
      </p:graphicFrame>
      <p:sp>
        <p:nvSpPr>
          <p:cNvPr id="11" name="Text Placeholder 7">
            <a:extLst>
              <a:ext uri="{FF2B5EF4-FFF2-40B4-BE49-F238E27FC236}">
                <a16:creationId xmlns:a16="http://schemas.microsoft.com/office/drawing/2014/main" id="{C9924129-C357-C032-C2E3-D9FC038E4136}"/>
              </a:ext>
            </a:extLst>
          </p:cNvPr>
          <p:cNvSpPr txBox="1">
            <a:spLocks/>
          </p:cNvSpPr>
          <p:nvPr>
            <p:custDataLst>
              <p:tags r:id="rId3"/>
            </p:custDataLst>
          </p:nvPr>
        </p:nvSpPr>
        <p:spPr>
          <a:xfrm>
            <a:off x="447359" y="1374315"/>
            <a:ext cx="4749800" cy="450196"/>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700" b="0" i="0" u="none" baseline="0" dirty="0">
                <a:solidFill>
                  <a:srgbClr val="E05972">
                    <a:alpha val="80000"/>
                  </a:srgbClr>
                </a:solidFill>
              </a:rPr>
              <a:t>Commentaires destinés à l’animateur</a:t>
            </a:r>
            <a:endParaRPr lang="fr-FR" sz="1700" b="0" dirty="0">
              <a:solidFill>
                <a:srgbClr val="E05972">
                  <a:alpha val="80000"/>
                </a:srgbClr>
              </a:solidFill>
            </a:endParaRPr>
          </a:p>
        </p:txBody>
      </p:sp>
      <p:sp>
        <p:nvSpPr>
          <p:cNvPr id="12" name="Slide Number Placeholder 11">
            <a:extLst>
              <a:ext uri="{FF2B5EF4-FFF2-40B4-BE49-F238E27FC236}">
                <a16:creationId xmlns:a16="http://schemas.microsoft.com/office/drawing/2014/main" id="{F914337F-EDAF-BC70-50E8-C421EC6B1DDB}"/>
              </a:ext>
            </a:extLst>
          </p:cNvPr>
          <p:cNvSpPr>
            <a:spLocks noGrp="1"/>
          </p:cNvSpPr>
          <p:nvPr>
            <p:ph type="sldNum" sz="quarter" idx="12"/>
            <p:custDataLst>
              <p:tags r:id="rId4"/>
            </p:custDataLst>
          </p:nvPr>
        </p:nvSpPr>
        <p:spPr/>
        <p:txBody>
          <a:bodyPr/>
          <a:lstStyle/>
          <a:p>
            <a:pPr rtl="0"/>
            <a:fld id="{714BF2E0-EE3B-6A4E-9FB9-82DE86E1F02F}" type="slidenum">
              <a:rPr lang="fr-FR" smtClean="0"/>
              <a:pPr/>
              <a:t>22</a:t>
            </a:fld>
            <a:endParaRPr lang="fr-FR" dirty="0"/>
          </a:p>
        </p:txBody>
      </p:sp>
      <p:sp>
        <p:nvSpPr>
          <p:cNvPr id="13" name="Text Placeholder 7">
            <a:extLst>
              <a:ext uri="{FF2B5EF4-FFF2-40B4-BE49-F238E27FC236}">
                <a16:creationId xmlns:a16="http://schemas.microsoft.com/office/drawing/2014/main" id="{BD1E6A92-FB08-D7E0-2548-D3D40CD283C0}"/>
              </a:ext>
            </a:extLst>
          </p:cNvPr>
          <p:cNvSpPr txBox="1">
            <a:spLocks/>
          </p:cNvSpPr>
          <p:nvPr>
            <p:custDataLst>
              <p:tags r:id="rId5"/>
            </p:custDataLst>
          </p:nvPr>
        </p:nvSpPr>
        <p:spPr>
          <a:xfrm>
            <a:off x="457196" y="4161808"/>
            <a:ext cx="4927596"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900" b="1" i="0" u="none" baseline="0" dirty="0">
                <a:solidFill>
                  <a:srgbClr val="BE3547"/>
                </a:solidFill>
              </a:rPr>
              <a:t>Question 4</a:t>
            </a:r>
            <a:endParaRPr lang="fr-FR" sz="1900" dirty="0">
              <a:solidFill>
                <a:srgbClr val="BE3547"/>
              </a:solidFill>
            </a:endParaRPr>
          </a:p>
          <a:p>
            <a:endParaRPr lang="fr-fr" sz="1900" dirty="0"/>
          </a:p>
        </p:txBody>
      </p:sp>
      <p:sp>
        <p:nvSpPr>
          <p:cNvPr id="14" name="Rectangle 13">
            <a:extLst>
              <a:ext uri="{FF2B5EF4-FFF2-40B4-BE49-F238E27FC236}">
                <a16:creationId xmlns:a16="http://schemas.microsoft.com/office/drawing/2014/main" id="{4443EBAF-D8F4-9249-56FE-62424B378233}"/>
              </a:ext>
            </a:extLst>
          </p:cNvPr>
          <p:cNvSpPr/>
          <p:nvPr>
            <p:custDataLst>
              <p:tags r:id="rId6"/>
            </p:custDataLst>
          </p:nvPr>
        </p:nvSpPr>
        <p:spPr>
          <a:xfrm>
            <a:off x="457197" y="4710324"/>
            <a:ext cx="5494111" cy="615553"/>
          </a:xfrm>
          <a:prstGeom prst="rect">
            <a:avLst/>
          </a:prstGeom>
          <a:ln w="25400">
            <a:solidFill>
              <a:srgbClr val="BE3547"/>
            </a:solidFill>
          </a:ln>
        </p:spPr>
        <p:txBody>
          <a:bodyPr wrap="square" rtlCol="0">
            <a:spAutoFit/>
          </a:bodyPr>
          <a:lstStyle/>
          <a:p>
            <a:pPr algn="l" rtl="0"/>
            <a:r>
              <a:rPr lang="fr-FR" sz="17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Compte tenu de l’évolution clinique et des résultats disponibles, que devez-vous faire ?</a:t>
            </a:r>
          </a:p>
        </p:txBody>
      </p:sp>
      <p:sp>
        <p:nvSpPr>
          <p:cNvPr id="16" name="Title 15">
            <a:extLst>
              <a:ext uri="{FF2B5EF4-FFF2-40B4-BE49-F238E27FC236}">
                <a16:creationId xmlns:a16="http://schemas.microsoft.com/office/drawing/2014/main" id="{180ED257-63B3-8593-7FF7-43EA9C24821F}"/>
              </a:ext>
            </a:extLst>
          </p:cNvPr>
          <p:cNvSpPr>
            <a:spLocks noGrp="1"/>
          </p:cNvSpPr>
          <p:nvPr>
            <p:ph type="title"/>
            <p:custDataLst>
              <p:tags r:id="rId7"/>
            </p:custDataLst>
          </p:nvPr>
        </p:nvSpPr>
        <p:spPr>
          <a:xfrm>
            <a:off x="457200" y="685800"/>
            <a:ext cx="5486399" cy="688515"/>
          </a:xfrm>
        </p:spPr>
        <p:txBody>
          <a:bodyPr>
            <a:noAutofit/>
          </a:bodyPr>
          <a:lstStyle/>
          <a:p>
            <a:pPr algn="l" rtl="0"/>
            <a:r>
              <a:rPr lang="fr-FR" sz="2800" b="0" i="0" u="none" baseline="0" dirty="0"/>
              <a:t>Patiente 2 : Feza</a:t>
            </a:r>
            <a:br>
              <a:rPr lang="fr-FR" sz="2800" dirty="0"/>
            </a:br>
            <a:endParaRPr lang="fr-FR" sz="2800" dirty="0"/>
          </a:p>
        </p:txBody>
      </p:sp>
      <p:pic>
        <p:nvPicPr>
          <p:cNvPr id="18" name="Content Placeholder 6">
            <a:extLst>
              <a:ext uri="{FF2B5EF4-FFF2-40B4-BE49-F238E27FC236}">
                <a16:creationId xmlns:a16="http://schemas.microsoft.com/office/drawing/2014/main" id="{4E81047E-3037-3DEB-C06B-31ECA003B738}"/>
              </a:ext>
            </a:extLst>
          </p:cNvPr>
          <p:cNvPicPr>
            <a:picLocks noChangeAspect="1"/>
          </p:cNvPicPr>
          <p:nvPr>
            <p:custDataLst>
              <p:tags r:id="rId8"/>
            </p:custDataLst>
          </p:nvPr>
        </p:nvPicPr>
        <p:blipFill rotWithShape="1">
          <a:blip r:embed="rId13"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9" name="Content Placeholder 18">
            <a:extLst>
              <a:ext uri="{FF2B5EF4-FFF2-40B4-BE49-F238E27FC236}">
                <a16:creationId xmlns:a16="http://schemas.microsoft.com/office/drawing/2014/main" id="{4EF4C1F0-4DD8-6112-59D6-4B51D8F3DC1F}"/>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20" name="Content Placeholder 18">
            <a:extLst>
              <a:ext uri="{FF2B5EF4-FFF2-40B4-BE49-F238E27FC236}">
                <a16:creationId xmlns:a16="http://schemas.microsoft.com/office/drawing/2014/main" id="{B3BEE0B0-3D90-E709-A315-347BEE6E6B80}"/>
              </a:ext>
            </a:extLst>
          </p:cNvPr>
          <p:cNvPicPr>
            <a:picLocks noChangeAspect="1"/>
          </p:cNvPicPr>
          <p:nvPr>
            <p:custDataLst>
              <p:tags r:id="rId10"/>
            </p:custDataLst>
          </p:nvPr>
        </p:nvPicPr>
        <p:blipFill>
          <a:blip r:embed="rId15"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12433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57200" y="2114094"/>
            <a:ext cx="8347166" cy="3351703"/>
          </a:xfrm>
        </p:spPr>
        <p:txBody>
          <a:bodyPr vert="horz" lIns="91440" tIns="45720" rIns="91440" bIns="45720" rtlCol="0" anchor="t">
            <a:noAutofit/>
          </a:bodyPr>
          <a:lstStyle/>
          <a:p>
            <a:pPr marL="179705" indent="-179705" algn="l" rtl="0">
              <a:spcBef>
                <a:spcPts val="600"/>
              </a:spcBef>
            </a:pPr>
            <a:r>
              <a:rPr lang="fr-FR" sz="1800" b="0" i="0" u="none" baseline="0" dirty="0">
                <a:latin typeface="Arial"/>
                <a:ea typeface="Arial"/>
                <a:cs typeface="Arial"/>
              </a:rPr>
              <a:t>Arrêter l’oxygène</a:t>
            </a:r>
            <a:endParaRPr lang="fr-FR" dirty="0">
              <a:latin typeface="Arial"/>
              <a:cs typeface="Arial"/>
            </a:endParaRPr>
          </a:p>
          <a:p>
            <a:pPr marL="179705" indent="-179705" algn="l" rtl="0">
              <a:spcBef>
                <a:spcPts val="600"/>
              </a:spcBef>
            </a:pPr>
            <a:r>
              <a:rPr lang="fr-FR" sz="1800" b="0" i="0" u="none" baseline="0" dirty="0">
                <a:latin typeface="Arial"/>
                <a:ea typeface="Arial"/>
                <a:cs typeface="Arial"/>
              </a:rPr>
              <a:t>Surveiller les constantes vitales et la glycémie toutes les 4 heures</a:t>
            </a:r>
          </a:p>
          <a:p>
            <a:pPr marL="179705" indent="-179705" algn="l" rtl="0">
              <a:spcBef>
                <a:spcPts val="600"/>
              </a:spcBef>
            </a:pPr>
            <a:r>
              <a:rPr lang="fr-FR" sz="1800" b="0" i="0" u="none" baseline="0" dirty="0">
                <a:latin typeface="Arial"/>
                <a:ea typeface="Arial"/>
                <a:cs typeface="Arial"/>
              </a:rPr>
              <a:t>Instaurer une antibiothérapie IV appropriée</a:t>
            </a:r>
          </a:p>
          <a:p>
            <a:pPr marL="179705" indent="-179705" algn="l" rtl="0">
              <a:spcBef>
                <a:spcPts val="600"/>
              </a:spcBef>
            </a:pPr>
            <a:r>
              <a:rPr lang="fr-FR" sz="1800" b="0" i="0" u="none" baseline="0" dirty="0">
                <a:latin typeface="Arial"/>
                <a:ea typeface="Arial"/>
                <a:cs typeface="Arial"/>
              </a:rPr>
              <a:t>Ceftriaxone 1 g par jour, IV </a:t>
            </a:r>
          </a:p>
          <a:p>
            <a:pPr algn="l" rtl="0">
              <a:spcBef>
                <a:spcPts val="600"/>
              </a:spcBef>
            </a:pPr>
            <a:r>
              <a:rPr lang="fr-FR" sz="1800" b="0" i="0" u="none" baseline="0" dirty="0">
                <a:latin typeface="Arial"/>
                <a:ea typeface="Arial"/>
                <a:cs typeface="Arial"/>
              </a:rPr>
              <a:t>Gentamicine 5 mg/kg par jour, IV </a:t>
            </a:r>
            <a:endParaRPr lang="fr-FR" sz="1800" dirty="0">
              <a:cs typeface="Arial"/>
            </a:endParaRPr>
          </a:p>
          <a:p>
            <a:pPr marL="179705" indent="-179705" algn="l" rtl="0">
              <a:spcBef>
                <a:spcPts val="600"/>
              </a:spcBef>
            </a:pPr>
            <a:r>
              <a:rPr lang="fr-FR" sz="1800" b="0" i="0" u="none" baseline="0" dirty="0">
                <a:latin typeface="Arial"/>
                <a:ea typeface="Arial"/>
                <a:cs typeface="Arial"/>
              </a:rPr>
              <a:t>Aller trouver la mère pour l’informer de l’état de santé de son enfant</a:t>
            </a:r>
          </a:p>
          <a:p>
            <a:pPr marL="179705" indent="-179705" algn="l" rtl="0">
              <a:spcBef>
                <a:spcPts val="600"/>
              </a:spcBef>
            </a:pPr>
            <a:r>
              <a:rPr lang="fr-FR" sz="1800" b="0" i="0" u="none" baseline="0" dirty="0">
                <a:latin typeface="Arial"/>
                <a:ea typeface="Arial"/>
                <a:cs typeface="Arial"/>
              </a:rPr>
              <a:t>Contacter la pharmacie pour s’informer des traitements disponibles</a:t>
            </a:r>
            <a:endParaRPr lang="fr-FR" sz="1800" dirty="0">
              <a:latin typeface="Arial"/>
              <a:cs typeface="Arial"/>
            </a:endParaRPr>
          </a:p>
          <a:p>
            <a:pPr marL="179705" indent="-179705" algn="l" rtl="0">
              <a:spcBef>
                <a:spcPts val="600"/>
              </a:spcBef>
            </a:pPr>
            <a:r>
              <a:rPr lang="fr-FR" sz="1800" b="0" i="0" u="none" baseline="0" dirty="0">
                <a:latin typeface="Arial"/>
                <a:ea typeface="Arial"/>
                <a:cs typeface="Arial"/>
              </a:rPr>
              <a:t>Demander le consentement éclairé de la mère</a:t>
            </a:r>
          </a:p>
        </p:txBody>
      </p:sp>
      <p:sp>
        <p:nvSpPr>
          <p:cNvPr id="5" name="Text Placeholder 4">
            <a:extLst>
              <a:ext uri="{FF2B5EF4-FFF2-40B4-BE49-F238E27FC236}">
                <a16:creationId xmlns:a16="http://schemas.microsoft.com/office/drawing/2014/main" id="{A445281C-70AD-C23D-2FE9-768D3334AA56}"/>
              </a:ext>
            </a:extLst>
          </p:cNvPr>
          <p:cNvSpPr>
            <a:spLocks noGrp="1"/>
          </p:cNvSpPr>
          <p:nvPr>
            <p:ph type="body" idx="13"/>
            <p:custDataLst>
              <p:tags r:id="rId2"/>
            </p:custDataLst>
          </p:nvPr>
        </p:nvSpPr>
        <p:spPr>
          <a:xfrm>
            <a:off x="457200" y="1601915"/>
            <a:ext cx="5486399" cy="550839"/>
          </a:xfrm>
        </p:spPr>
        <p:txBody>
          <a:bodyPr/>
          <a:lstStyle/>
          <a:p>
            <a:pPr algn="l" rtl="0"/>
            <a:r>
              <a:rPr lang="fr-FR" b="1" i="0" u="none" baseline="0" dirty="0"/>
              <a:t>Réponse 4 attendue</a:t>
            </a:r>
          </a:p>
          <a:p>
            <a:endParaRPr lang="fr-fr" dirty="0"/>
          </a:p>
        </p:txBody>
      </p:sp>
      <p:sp>
        <p:nvSpPr>
          <p:cNvPr id="8" name="Slide Number Placeholder 7">
            <a:extLst>
              <a:ext uri="{FF2B5EF4-FFF2-40B4-BE49-F238E27FC236}">
                <a16:creationId xmlns:a16="http://schemas.microsoft.com/office/drawing/2014/main" id="{50087752-AC7A-B8AC-FE00-0CDC5914F2EF}"/>
              </a:ext>
            </a:extLst>
          </p:cNvPr>
          <p:cNvSpPr>
            <a:spLocks noGrp="1"/>
          </p:cNvSpPr>
          <p:nvPr>
            <p:ph type="sldNum" sz="quarter" idx="12"/>
            <p:custDataLst>
              <p:tags r:id="rId3"/>
            </p:custDataLst>
          </p:nvPr>
        </p:nvSpPr>
        <p:spPr/>
        <p:txBody>
          <a:bodyPr/>
          <a:lstStyle/>
          <a:p>
            <a:pPr rtl="0"/>
            <a:fld id="{714BF2E0-EE3B-6A4E-9FB9-82DE86E1F02F}" type="slidenum">
              <a:rPr lang="fr-FR" smtClean="0"/>
              <a:pPr/>
              <a:t>23</a:t>
            </a:fld>
            <a:endParaRPr lang="fr-FR" dirty="0"/>
          </a:p>
        </p:txBody>
      </p:sp>
      <p:sp>
        <p:nvSpPr>
          <p:cNvPr id="10" name="Title 9">
            <a:extLst>
              <a:ext uri="{FF2B5EF4-FFF2-40B4-BE49-F238E27FC236}">
                <a16:creationId xmlns:a16="http://schemas.microsoft.com/office/drawing/2014/main" id="{0DB3166A-6AEE-7331-B385-09C300237CD4}"/>
              </a:ext>
            </a:extLst>
          </p:cNvPr>
          <p:cNvSpPr>
            <a:spLocks noGrp="1"/>
          </p:cNvSpPr>
          <p:nvPr>
            <p:ph type="title"/>
            <p:custDataLst>
              <p:tags r:id="rId4"/>
            </p:custDataLst>
          </p:nvPr>
        </p:nvSpPr>
        <p:spPr/>
        <p:txBody>
          <a:bodyPr/>
          <a:lstStyle/>
          <a:p>
            <a:pPr algn="l" rtl="0"/>
            <a:r>
              <a:rPr lang="fr-FR" b="0" i="0" u="none" baseline="0" dirty="0"/>
              <a:t>Patiente 2 : Feza</a:t>
            </a:r>
            <a:endParaRPr lang="fr-FR" dirty="0"/>
          </a:p>
        </p:txBody>
      </p:sp>
      <p:pic>
        <p:nvPicPr>
          <p:cNvPr id="11" name="Content Placeholder 6">
            <a:extLst>
              <a:ext uri="{FF2B5EF4-FFF2-40B4-BE49-F238E27FC236}">
                <a16:creationId xmlns:a16="http://schemas.microsoft.com/office/drawing/2014/main" id="{1BBEE273-6290-1DB4-052A-A1BAE6065EBB}"/>
              </a:ext>
            </a:extLst>
          </p:cNvPr>
          <p:cNvPicPr>
            <a:picLocks noChangeAspect="1"/>
          </p:cNvPicPr>
          <p:nvPr>
            <p:custDataLst>
              <p:tags r:id="rId5"/>
            </p:custDataLst>
          </p:nvPr>
        </p:nvPicPr>
        <p:blipFill rotWithShape="1">
          <a:blip r:embed="rId10"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2" name="Content Placeholder 18">
            <a:extLst>
              <a:ext uri="{FF2B5EF4-FFF2-40B4-BE49-F238E27FC236}">
                <a16:creationId xmlns:a16="http://schemas.microsoft.com/office/drawing/2014/main" id="{D5E44DF9-67AB-355E-5582-035DF015AE3C}"/>
              </a:ext>
            </a:extLst>
          </p:cNvPr>
          <p:cNvPicPr>
            <a:picLocks noChangeAspect="1"/>
          </p:cNvPicPr>
          <p:nvPr>
            <p:custDataLst>
              <p:tags r:id="rId6"/>
            </p:custDataLst>
          </p:nvPr>
        </p:nvPicPr>
        <p:blipFill>
          <a:blip r:embed="rId11"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3" name="Content Placeholder 18">
            <a:extLst>
              <a:ext uri="{FF2B5EF4-FFF2-40B4-BE49-F238E27FC236}">
                <a16:creationId xmlns:a16="http://schemas.microsoft.com/office/drawing/2014/main" id="{A2A61F27-0FED-5394-D7AA-C3985DF80A24}"/>
              </a:ext>
            </a:extLst>
          </p:cNvPr>
          <p:cNvPicPr>
            <a:picLocks noChangeAspect="1"/>
          </p:cNvPicPr>
          <p:nvPr>
            <p:custDataLst>
              <p:tags r:id="rId7"/>
            </p:custDataLst>
          </p:nvPr>
        </p:nvPicPr>
        <p:blipFill>
          <a:blip r:embed="rId12"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1141918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BF547058-EC65-63F8-B5A1-5365D354C10F}"/>
              </a:ext>
            </a:extLst>
          </p:cNvPr>
          <p:cNvSpPr txBox="1">
            <a:spLocks/>
          </p:cNvSpPr>
          <p:nvPr>
            <p:custDataLst>
              <p:tags r:id="rId1"/>
            </p:custDataLst>
          </p:nvPr>
        </p:nvSpPr>
        <p:spPr>
          <a:xfrm>
            <a:off x="6248403" y="1750277"/>
            <a:ext cx="4927596"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2000" b="1" i="0" u="none" baseline="0" dirty="0">
                <a:solidFill>
                  <a:srgbClr val="BE3547"/>
                </a:solidFill>
              </a:rPr>
              <a:t>Question 5</a:t>
            </a:r>
            <a:endParaRPr lang="fr-FR" sz="2000" dirty="0">
              <a:solidFill>
                <a:srgbClr val="BE3547"/>
              </a:solidFill>
            </a:endParaRPr>
          </a:p>
          <a:p>
            <a:endParaRPr lang="fr-fr" dirty="0"/>
          </a:p>
        </p:txBody>
      </p:sp>
      <p:sp>
        <p:nvSpPr>
          <p:cNvPr id="15" name="Rectangle 14">
            <a:extLst>
              <a:ext uri="{FF2B5EF4-FFF2-40B4-BE49-F238E27FC236}">
                <a16:creationId xmlns:a16="http://schemas.microsoft.com/office/drawing/2014/main" id="{72E0AD25-E7EE-EF7D-BD7D-303B1583A2AF}"/>
              </a:ext>
            </a:extLst>
          </p:cNvPr>
          <p:cNvSpPr/>
          <p:nvPr>
            <p:custDataLst>
              <p:tags r:id="rId2"/>
            </p:custDataLst>
          </p:nvPr>
        </p:nvSpPr>
        <p:spPr>
          <a:xfrm>
            <a:off x="6248404" y="2298793"/>
            <a:ext cx="5494111" cy="369332"/>
          </a:xfrm>
          <a:prstGeom prst="rect">
            <a:avLst/>
          </a:prstGeom>
          <a:ln w="25400">
            <a:solidFill>
              <a:srgbClr val="BE3547"/>
            </a:solidFill>
          </a:ln>
        </p:spPr>
        <p:txBody>
          <a:bodyPr wrap="square" rtlCol="0">
            <a:spAutoFit/>
          </a:bodyPr>
          <a:lstStyle/>
          <a:p>
            <a:pPr algn="l" rtl="0"/>
            <a:r>
              <a:rPr lang="fr-FR"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 devez-vous faire ensuite ?</a:t>
            </a:r>
          </a:p>
        </p:txBody>
      </p:sp>
      <p:sp>
        <p:nvSpPr>
          <p:cNvPr id="8" name="Text Placeholder 7">
            <a:extLst>
              <a:ext uri="{FF2B5EF4-FFF2-40B4-BE49-F238E27FC236}">
                <a16:creationId xmlns:a16="http://schemas.microsoft.com/office/drawing/2014/main" id="{454006DE-D2DC-A35D-842C-48E57088DBB9}"/>
              </a:ext>
            </a:extLst>
          </p:cNvPr>
          <p:cNvSpPr txBox="1">
            <a:spLocks/>
          </p:cNvSpPr>
          <p:nvPr>
            <p:custDataLst>
              <p:tags r:id="rId3"/>
            </p:custDataLst>
          </p:nvPr>
        </p:nvSpPr>
        <p:spPr>
          <a:xfrm>
            <a:off x="449485" y="1750277"/>
            <a:ext cx="5486399"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b="0" i="0" u="none" baseline="0" dirty="0">
                <a:solidFill>
                  <a:srgbClr val="E05972">
                    <a:alpha val="80000"/>
                  </a:srgbClr>
                </a:solidFill>
              </a:rPr>
              <a:t>Commentaires destinés à l’animateur</a:t>
            </a:r>
            <a:endParaRPr lang="fr-FR" b="0" dirty="0">
              <a:solidFill>
                <a:srgbClr val="E05972">
                  <a:alpha val="80000"/>
                </a:srgbClr>
              </a:solidFill>
            </a:endParaRPr>
          </a:p>
        </p:txBody>
      </p:sp>
      <p:sp>
        <p:nvSpPr>
          <p:cNvPr id="9" name="Slide Number Placeholder 8">
            <a:extLst>
              <a:ext uri="{FF2B5EF4-FFF2-40B4-BE49-F238E27FC236}">
                <a16:creationId xmlns:a16="http://schemas.microsoft.com/office/drawing/2014/main" id="{3286EC6B-D1B3-1C43-DB6F-3AB810E2A264}"/>
              </a:ext>
            </a:extLst>
          </p:cNvPr>
          <p:cNvSpPr>
            <a:spLocks noGrp="1"/>
          </p:cNvSpPr>
          <p:nvPr>
            <p:ph type="sldNum" sz="quarter" idx="12"/>
            <p:custDataLst>
              <p:tags r:id="rId4"/>
            </p:custDataLst>
          </p:nvPr>
        </p:nvSpPr>
        <p:spPr/>
        <p:txBody>
          <a:bodyPr/>
          <a:lstStyle/>
          <a:p>
            <a:pPr rtl="0"/>
            <a:fld id="{714BF2E0-EE3B-6A4E-9FB9-82DE86E1F02F}" type="slidenum">
              <a:rPr lang="fr-FR" smtClean="0"/>
              <a:pPr/>
              <a:t>24</a:t>
            </a:fld>
            <a:endParaRPr lang="fr-FR" dirty="0"/>
          </a:p>
        </p:txBody>
      </p:sp>
      <p:sp>
        <p:nvSpPr>
          <p:cNvPr id="11" name="Title 10">
            <a:extLst>
              <a:ext uri="{FF2B5EF4-FFF2-40B4-BE49-F238E27FC236}">
                <a16:creationId xmlns:a16="http://schemas.microsoft.com/office/drawing/2014/main" id="{7D840C21-CDE4-E66D-0509-2E7B9330A67F}"/>
              </a:ext>
            </a:extLst>
          </p:cNvPr>
          <p:cNvSpPr>
            <a:spLocks noGrp="1"/>
          </p:cNvSpPr>
          <p:nvPr>
            <p:ph type="title"/>
            <p:custDataLst>
              <p:tags r:id="rId5"/>
            </p:custDataLst>
          </p:nvPr>
        </p:nvSpPr>
        <p:spPr>
          <a:xfrm>
            <a:off x="457200" y="685800"/>
            <a:ext cx="5486399" cy="550839"/>
          </a:xfrm>
        </p:spPr>
        <p:txBody>
          <a:bodyPr/>
          <a:lstStyle/>
          <a:p>
            <a:pPr algn="l" rtl="0"/>
            <a:r>
              <a:rPr lang="fr-FR" b="0" i="0" u="none" baseline="0" dirty="0"/>
              <a:t>Patiente 2 : Feza</a:t>
            </a:r>
            <a:endParaRPr lang="fr-FR" dirty="0"/>
          </a:p>
        </p:txBody>
      </p:sp>
      <p:sp>
        <p:nvSpPr>
          <p:cNvPr id="13" name="Content Placeholder 12">
            <a:extLst>
              <a:ext uri="{FF2B5EF4-FFF2-40B4-BE49-F238E27FC236}">
                <a16:creationId xmlns:a16="http://schemas.microsoft.com/office/drawing/2014/main" id="{B7146645-1B0E-86EB-73B5-0C49C4846335}"/>
              </a:ext>
            </a:extLst>
          </p:cNvPr>
          <p:cNvSpPr>
            <a:spLocks noGrp="1"/>
          </p:cNvSpPr>
          <p:nvPr>
            <p:ph sz="half" idx="1"/>
            <p:custDataLst>
              <p:tags r:id="rId6"/>
            </p:custDataLst>
          </p:nvPr>
        </p:nvSpPr>
        <p:spPr>
          <a:xfrm>
            <a:off x="449485" y="2301117"/>
            <a:ext cx="5486398" cy="1381884"/>
          </a:xfrm>
        </p:spPr>
        <p:txBody>
          <a:bodyPr>
            <a:normAutofit/>
          </a:bodyPr>
          <a:lstStyle/>
          <a:p>
            <a:pPr marL="0" indent="0" algn="l" rtl="0">
              <a:spcBef>
                <a:spcPts val="600"/>
              </a:spcBef>
              <a:buNone/>
            </a:pPr>
            <a:r>
              <a:rPr lang="fr-FR" sz="1800" b="0" i="0" u="none" baseline="0" dirty="0"/>
              <a:t>Le consentement éclairé au traitement monoclonal a été signé   </a:t>
            </a:r>
            <a:endParaRPr lang="fr-FR" sz="1800" dirty="0"/>
          </a:p>
          <a:p>
            <a:pPr marL="0" indent="0" algn="l" rtl="0">
              <a:spcBef>
                <a:spcPts val="600"/>
              </a:spcBef>
              <a:buNone/>
            </a:pPr>
            <a:r>
              <a:rPr lang="fr-FR" sz="1800" b="0" i="0" u="none" baseline="0" dirty="0"/>
              <a:t>Les constantes vitales sont stabilisées et l’évaluation ABCD normale</a:t>
            </a:r>
            <a:endParaRPr lang="fr-FR" sz="1800" dirty="0"/>
          </a:p>
        </p:txBody>
      </p:sp>
      <p:pic>
        <p:nvPicPr>
          <p:cNvPr id="20" name="Content Placeholder 6">
            <a:extLst>
              <a:ext uri="{FF2B5EF4-FFF2-40B4-BE49-F238E27FC236}">
                <a16:creationId xmlns:a16="http://schemas.microsoft.com/office/drawing/2014/main" id="{0B120A76-868E-0380-4860-77B1BF0C8856}"/>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21" name="Content Placeholder 18">
            <a:extLst>
              <a:ext uri="{FF2B5EF4-FFF2-40B4-BE49-F238E27FC236}">
                <a16:creationId xmlns:a16="http://schemas.microsoft.com/office/drawing/2014/main" id="{FC5FD1A4-98A7-C96A-3C32-70035A58C185}"/>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22" name="Content Placeholder 18">
            <a:extLst>
              <a:ext uri="{FF2B5EF4-FFF2-40B4-BE49-F238E27FC236}">
                <a16:creationId xmlns:a16="http://schemas.microsoft.com/office/drawing/2014/main" id="{43E942F4-DE9D-195F-961C-3EEBFB7D7D93}"/>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987105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381000" y="2291894"/>
            <a:ext cx="5486398" cy="3351703"/>
          </a:xfrm>
        </p:spPr>
        <p:txBody>
          <a:bodyPr vert="horz" lIns="91440" tIns="45720" rIns="91440" bIns="45720" rtlCol="0" anchor="t">
            <a:noAutofit/>
          </a:bodyPr>
          <a:lstStyle/>
          <a:p>
            <a:pPr algn="l" rtl="0">
              <a:spcBef>
                <a:spcPts val="600"/>
              </a:spcBef>
            </a:pPr>
            <a:r>
              <a:rPr lang="fr-FR" sz="1600" b="0" i="0" u="none" baseline="0" dirty="0"/>
              <a:t>Vérifier que les produits sont disponibles dans une zone aseptique pour la préparation des molécules</a:t>
            </a:r>
          </a:p>
          <a:p>
            <a:pPr algn="l" rtl="0">
              <a:spcBef>
                <a:spcPts val="600"/>
              </a:spcBef>
            </a:pPr>
            <a:r>
              <a:rPr lang="fr-FR" sz="1600" b="0" i="0" u="none" baseline="0" dirty="0"/>
              <a:t>Porter un EPI approprié</a:t>
            </a:r>
            <a:endParaRPr lang="fr-FR" sz="1600" dirty="0"/>
          </a:p>
          <a:p>
            <a:pPr algn="l" rtl="0">
              <a:spcBef>
                <a:spcPts val="600"/>
              </a:spcBef>
            </a:pPr>
            <a:r>
              <a:rPr lang="fr-FR" sz="1600" b="0" i="0" u="none" baseline="0" dirty="0"/>
              <a:t>Calculer la dose en fonction du poids de l’enfant</a:t>
            </a:r>
            <a:endParaRPr lang="fr-FR" sz="1600" dirty="0"/>
          </a:p>
          <a:p>
            <a:pPr algn="l" rtl="0">
              <a:spcBef>
                <a:spcPts val="600"/>
              </a:spcBef>
            </a:pPr>
            <a:r>
              <a:rPr lang="fr-FR" sz="1600" b="0" i="0" u="none" baseline="0" dirty="0"/>
              <a:t>Préparer la molécule</a:t>
            </a:r>
          </a:p>
          <a:p>
            <a:pPr algn="l" rtl="0">
              <a:spcBef>
                <a:spcPts val="600"/>
              </a:spcBef>
            </a:pPr>
            <a:r>
              <a:rPr lang="fr-FR" sz="1600" b="0" i="0" u="none" baseline="0" dirty="0"/>
              <a:t>Porter un EPI complet et entrer dans la zone à haut risque</a:t>
            </a:r>
          </a:p>
          <a:p>
            <a:pPr algn="l" rtl="0">
              <a:spcBef>
                <a:spcPts val="600"/>
              </a:spcBef>
            </a:pPr>
            <a:r>
              <a:rPr lang="fr-FR" sz="1600" b="0" i="0" u="none" baseline="0" dirty="0"/>
              <a:t>Administrer le traitement spécifique</a:t>
            </a:r>
          </a:p>
          <a:p>
            <a:pPr algn="l" rtl="0">
              <a:spcBef>
                <a:spcPts val="600"/>
              </a:spcBef>
            </a:pPr>
            <a:r>
              <a:rPr lang="fr-FR" sz="1600" b="0" i="0" u="none" baseline="0" dirty="0"/>
              <a:t>Surveiller les constantes vitales et proposer un plan de surveillance post-thérapeutique</a:t>
            </a:r>
          </a:p>
          <a:p>
            <a:pPr algn="l" rtl="0">
              <a:spcBef>
                <a:spcPts val="600"/>
              </a:spcBef>
            </a:pPr>
            <a:r>
              <a:rPr lang="fr-FR" sz="1600" b="0" i="0" u="none" baseline="0" dirty="0"/>
              <a:t>Retirer totalement l’EPI et sortir de la zone à haut risque</a:t>
            </a:r>
          </a:p>
        </p:txBody>
      </p:sp>
      <p:sp>
        <p:nvSpPr>
          <p:cNvPr id="5" name="Rectangle 4"/>
          <p:cNvSpPr/>
          <p:nvPr>
            <p:custDataLst>
              <p:tags r:id="rId2"/>
            </p:custDataLst>
          </p:nvPr>
        </p:nvSpPr>
        <p:spPr>
          <a:xfrm>
            <a:off x="6240688" y="2291894"/>
            <a:ext cx="5494112" cy="1877437"/>
          </a:xfrm>
          <a:prstGeom prst="rect">
            <a:avLst/>
          </a:prstGeom>
          <a:solidFill>
            <a:srgbClr val="99D7DF">
              <a:alpha val="50000"/>
            </a:srgbClr>
          </a:solidFill>
        </p:spPr>
        <p:txBody>
          <a:bodyPr wrap="square" rtlCol="0">
            <a:spAutoFit/>
          </a:bodyPr>
          <a:lstStyle/>
          <a:p>
            <a:pPr algn="l" rtl="0">
              <a:spcBef>
                <a:spcPts val="600"/>
              </a:spcBef>
              <a:spcAft>
                <a:spcPts val="600"/>
              </a:spcAft>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L’animateur doit encourager les discussions en groupe entre « cliniciens » sur le traitement spécifique.</a:t>
            </a:r>
          </a:p>
          <a:p>
            <a:pPr algn="l" rtl="0">
              <a:spcBef>
                <a:spcPts val="600"/>
              </a:spcBef>
              <a:spcAft>
                <a:spcPts val="600"/>
              </a:spcAft>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L’animateur, en théorie, choisit REGN‑</a:t>
            </a:r>
            <a:r>
              <a:rPr lang="fr-FR" sz="1600" dirty="0">
                <a:solidFill>
                  <a:srgbClr val="00205C"/>
                </a:solidFill>
                <a:latin typeface="Arial" panose="020B0604020202020204" pitchFamily="34" charset="0"/>
                <a:ea typeface="Arial" panose="020B0604020202020204" pitchFamily="34" charset="0"/>
                <a:cs typeface="Arial" panose="020B0604020202020204" pitchFamily="34" charset="0"/>
              </a:rPr>
              <a:t>E</a:t>
            </a: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B3 pour ce cas. Il souligne que l’on a affaire à un </a:t>
            </a:r>
            <a:r>
              <a:rPr lang="fr-FR" sz="16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virus Ebola Zaïre.</a:t>
            </a:r>
          </a:p>
          <a:p>
            <a:pPr algn="l" rtl="0">
              <a:spcBef>
                <a:spcPts val="600"/>
              </a:spcBef>
              <a:spcAft>
                <a:spcPts val="600"/>
              </a:spcAft>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Distribuez le tableau de prise en charge des effets secondaires et discutez-en avec les participants.</a:t>
            </a:r>
            <a:endParaRPr lang="fr-FR" sz="1600" dirty="0">
              <a:solidFill>
                <a:srgbClr val="00205C"/>
              </a:solidFill>
              <a:latin typeface="Arial" panose="020B0604020202020204" pitchFamily="34" charset="0"/>
            </a:endParaRPr>
          </a:p>
        </p:txBody>
      </p:sp>
      <p:sp>
        <p:nvSpPr>
          <p:cNvPr id="10" name="TextBox 9">
            <a:extLst>
              <a:ext uri="{FF2B5EF4-FFF2-40B4-BE49-F238E27FC236}">
                <a16:creationId xmlns:a16="http://schemas.microsoft.com/office/drawing/2014/main" id="{CBAE440C-4F8B-7D8F-89BB-51EA8777C614}"/>
              </a:ext>
            </a:extLst>
          </p:cNvPr>
          <p:cNvSpPr txBox="1"/>
          <p:nvPr>
            <p:custDataLst>
              <p:tags r:id="rId3"/>
            </p:custDataLst>
          </p:nvPr>
        </p:nvSpPr>
        <p:spPr>
          <a:xfrm>
            <a:off x="6146800" y="1673101"/>
            <a:ext cx="5257800" cy="338554"/>
          </a:xfrm>
          <a:prstGeom prst="rect">
            <a:avLst/>
          </a:prstGeom>
          <a:noFill/>
        </p:spPr>
        <p:txBody>
          <a:bodyPr wrap="square">
            <a:spAutoFit/>
          </a:bodyPr>
          <a:lstStyle/>
          <a:p>
            <a:pPr algn="l" rtl="0"/>
            <a:r>
              <a:rPr lang="fr-FR" sz="1600" b="0" i="0" u="none" baseline="0" dirty="0">
                <a:solidFill>
                  <a:srgbClr val="99D7DF"/>
                </a:solidFill>
                <a:latin typeface="Arial" panose="020B0604020202020204" pitchFamily="34" charset="0"/>
                <a:ea typeface="Arial" panose="020B0604020202020204" pitchFamily="34" charset="0"/>
                <a:cs typeface="Arial" panose="020B0604020202020204" pitchFamily="34" charset="0"/>
              </a:rPr>
              <a:t>Informations fournies par l’animateur</a:t>
            </a:r>
            <a:endParaRPr lang="fr-FR" sz="1600" b="0" dirty="0">
              <a:solidFill>
                <a:srgbClr val="99D7DF"/>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51F7EDC3-2753-0E03-55FD-2F471FA3FF13}"/>
              </a:ext>
            </a:extLst>
          </p:cNvPr>
          <p:cNvSpPr>
            <a:spLocks noGrp="1"/>
          </p:cNvSpPr>
          <p:nvPr>
            <p:ph type="sldNum" sz="quarter" idx="12"/>
            <p:custDataLst>
              <p:tags r:id="rId4"/>
            </p:custDataLst>
          </p:nvPr>
        </p:nvSpPr>
        <p:spPr/>
        <p:txBody>
          <a:bodyPr/>
          <a:lstStyle/>
          <a:p>
            <a:pPr rtl="0"/>
            <a:fld id="{714BF2E0-EE3B-6A4E-9FB9-82DE86E1F02F}" type="slidenum">
              <a:rPr lang="fr-FR" smtClean="0"/>
              <a:pPr/>
              <a:t>25</a:t>
            </a:fld>
            <a:endParaRPr lang="fr-FR" dirty="0"/>
          </a:p>
        </p:txBody>
      </p:sp>
      <p:sp>
        <p:nvSpPr>
          <p:cNvPr id="13" name="Title 12">
            <a:extLst>
              <a:ext uri="{FF2B5EF4-FFF2-40B4-BE49-F238E27FC236}">
                <a16:creationId xmlns:a16="http://schemas.microsoft.com/office/drawing/2014/main" id="{3477BF53-87F5-D91C-9050-432A395B720C}"/>
              </a:ext>
            </a:extLst>
          </p:cNvPr>
          <p:cNvSpPr>
            <a:spLocks noGrp="1"/>
          </p:cNvSpPr>
          <p:nvPr>
            <p:ph type="title"/>
            <p:custDataLst>
              <p:tags r:id="rId5"/>
            </p:custDataLst>
          </p:nvPr>
        </p:nvSpPr>
        <p:spPr/>
        <p:txBody>
          <a:bodyPr>
            <a:normAutofit/>
          </a:bodyPr>
          <a:lstStyle/>
          <a:p>
            <a:pPr algn="l" rtl="0"/>
            <a:r>
              <a:rPr lang="fr-FR" sz="3000" b="0" i="0" u="none" baseline="0" dirty="0"/>
              <a:t>Patiente 2 : Feza</a:t>
            </a:r>
            <a:endParaRPr lang="fr-FR" sz="3000" dirty="0"/>
          </a:p>
        </p:txBody>
      </p:sp>
      <p:sp>
        <p:nvSpPr>
          <p:cNvPr id="15" name="Text Placeholder 14">
            <a:extLst>
              <a:ext uri="{FF2B5EF4-FFF2-40B4-BE49-F238E27FC236}">
                <a16:creationId xmlns:a16="http://schemas.microsoft.com/office/drawing/2014/main" id="{F554A39C-62AB-290E-84AB-3C49838E3C32}"/>
              </a:ext>
            </a:extLst>
          </p:cNvPr>
          <p:cNvSpPr>
            <a:spLocks noGrp="1"/>
          </p:cNvSpPr>
          <p:nvPr>
            <p:ph type="body" idx="13"/>
            <p:custDataLst>
              <p:tags r:id="rId6"/>
            </p:custDataLst>
          </p:nvPr>
        </p:nvSpPr>
        <p:spPr/>
        <p:txBody>
          <a:bodyPr>
            <a:noAutofit/>
          </a:bodyPr>
          <a:lstStyle/>
          <a:p>
            <a:pPr algn="l" rtl="0"/>
            <a:r>
              <a:rPr lang="fr-FR" sz="1600" b="1" i="0" u="none" baseline="0" dirty="0"/>
              <a:t>Réponse 5 attendue</a:t>
            </a:r>
            <a:endParaRPr lang="fr-FR" sz="1600" dirty="0"/>
          </a:p>
          <a:p>
            <a:endParaRPr lang="fr-fr" sz="1600" dirty="0"/>
          </a:p>
        </p:txBody>
      </p:sp>
      <p:pic>
        <p:nvPicPr>
          <p:cNvPr id="16" name="Content Placeholder 6">
            <a:extLst>
              <a:ext uri="{FF2B5EF4-FFF2-40B4-BE49-F238E27FC236}">
                <a16:creationId xmlns:a16="http://schemas.microsoft.com/office/drawing/2014/main" id="{EB3F19B7-81BD-6A14-68BD-312E37AF6009}"/>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7" name="Content Placeholder 18">
            <a:extLst>
              <a:ext uri="{FF2B5EF4-FFF2-40B4-BE49-F238E27FC236}">
                <a16:creationId xmlns:a16="http://schemas.microsoft.com/office/drawing/2014/main" id="{E4726449-1797-B413-2E6F-230013B80FB0}"/>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8" name="Content Placeholder 18">
            <a:extLst>
              <a:ext uri="{FF2B5EF4-FFF2-40B4-BE49-F238E27FC236}">
                <a16:creationId xmlns:a16="http://schemas.microsoft.com/office/drawing/2014/main" id="{361C843D-469D-4425-3D0F-902565A861B4}"/>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728829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38A1A7-2FDD-0A9E-CBB7-D2D7CE2F3B56}"/>
              </a:ext>
            </a:extLst>
          </p:cNvPr>
          <p:cNvSpPr/>
          <p:nvPr>
            <p:custDataLst>
              <p:tags r:id="rId1"/>
            </p:custDataLst>
          </p:nvPr>
        </p:nvSpPr>
        <p:spPr>
          <a:xfrm>
            <a:off x="457200" y="2228394"/>
            <a:ext cx="11277603" cy="3054806"/>
          </a:xfrm>
          <a:prstGeom prst="rect">
            <a:avLst/>
          </a:prstGeom>
          <a:solidFill>
            <a:srgbClr val="AD9D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8" name="Content Placeholder 2"/>
          <p:cNvSpPr>
            <a:spLocks noGrp="1"/>
          </p:cNvSpPr>
          <p:nvPr>
            <p:ph sz="half" idx="1"/>
            <p:custDataLst>
              <p:tags r:id="rId2"/>
            </p:custDataLst>
          </p:nvPr>
        </p:nvSpPr>
        <p:spPr>
          <a:xfrm>
            <a:off x="457200" y="2245327"/>
            <a:ext cx="5486398" cy="3054806"/>
          </a:xfrm>
          <a:ln w="12700">
            <a:noFill/>
          </a:ln>
        </p:spPr>
        <p:txBody>
          <a:bodyPr vert="horz" lIns="91440" tIns="45720" rIns="91440" bIns="45720" rtlCol="0" anchor="t">
            <a:noAutofit/>
          </a:bodyPr>
          <a:lstStyle/>
          <a:p>
            <a:pPr marL="0" indent="0" algn="l" rtl="0">
              <a:buNone/>
            </a:pPr>
            <a:r>
              <a:rPr lang="fr-FR" sz="1700" b="0" i="0" u="sng" baseline="0" dirty="0"/>
              <a:t>Molécule disponible : REGN‑EB3 de Regeneron</a:t>
            </a:r>
          </a:p>
          <a:p>
            <a:pPr algn="l" rtl="0">
              <a:spcBef>
                <a:spcPts val="600"/>
              </a:spcBef>
            </a:pPr>
            <a:r>
              <a:rPr lang="fr-FR" sz="1700" b="0" i="0" u="none" baseline="0" dirty="0"/>
              <a:t>Obtenir le consentement éclairé</a:t>
            </a:r>
          </a:p>
          <a:p>
            <a:pPr algn="l" rtl="0">
              <a:spcBef>
                <a:spcPts val="600"/>
              </a:spcBef>
            </a:pPr>
            <a:r>
              <a:rPr lang="fr-FR" sz="1700" b="0" i="0" u="none" baseline="0" dirty="0"/>
              <a:t>Peser la patiente</a:t>
            </a:r>
          </a:p>
          <a:p>
            <a:pPr algn="l" rtl="0">
              <a:spcBef>
                <a:spcPts val="600"/>
              </a:spcBef>
            </a:pPr>
            <a:r>
              <a:rPr lang="fr-FR" sz="1700" b="0" i="0" u="none" baseline="0" dirty="0"/>
              <a:t>Calculer la dose de REGN requise</a:t>
            </a:r>
          </a:p>
          <a:p>
            <a:pPr lvl="1" algn="l" rtl="0">
              <a:spcBef>
                <a:spcPts val="400"/>
              </a:spcBef>
            </a:pPr>
            <a:r>
              <a:rPr lang="fr-FR" sz="1700" b="0" i="0" u="none" baseline="0" dirty="0"/>
              <a:t>Dose : 16 kg x 3 ml/kg = 48 ml de REGN‑EB3</a:t>
            </a:r>
          </a:p>
          <a:p>
            <a:pPr lvl="1" algn="l" rtl="0">
              <a:spcBef>
                <a:spcPts val="400"/>
              </a:spcBef>
            </a:pPr>
            <a:r>
              <a:rPr lang="fr-FR" sz="1700" b="0" i="0" u="none" baseline="0" dirty="0"/>
              <a:t>Flacons : 48 ml ÷ 14,5 ml/flacon = 3,3 = 4 flacons</a:t>
            </a:r>
          </a:p>
          <a:p>
            <a:pPr lvl="1" algn="l" rtl="0">
              <a:spcBef>
                <a:spcPts val="400"/>
              </a:spcBef>
            </a:pPr>
            <a:r>
              <a:rPr lang="fr-FR" sz="1700" b="0" i="0" u="none" baseline="0" dirty="0"/>
              <a:t>Ajouter 48 ml de solution de REGN prélevée dans les quatre flacons dans la poche de 250 ml de NaCl à 0,9 %</a:t>
            </a:r>
          </a:p>
          <a:p>
            <a:pPr lvl="1" algn="l" rtl="0">
              <a:spcBef>
                <a:spcPts val="400"/>
              </a:spcBef>
            </a:pPr>
            <a:r>
              <a:rPr lang="fr-FR" sz="1700" b="0" i="0" u="none" baseline="0" dirty="0"/>
              <a:t>Jeter les 10 ml restants du dernier flacon</a:t>
            </a:r>
            <a:endParaRPr lang="fr-FR" sz="1700" dirty="0"/>
          </a:p>
          <a:p>
            <a:pPr marL="807085" lvl="1" algn="l" rtl="0">
              <a:lnSpc>
                <a:spcPct val="150000"/>
              </a:lnSpc>
              <a:buFont typeface="Courier New" panose="02070309020205020404" pitchFamily="49" charset="0"/>
              <a:buChar char="o"/>
            </a:pPr>
            <a:endParaRPr lang="fr-fr" sz="1700" dirty="0">
              <a:solidFill>
                <a:srgbClr val="0070C0"/>
              </a:solidFill>
            </a:endParaRPr>
          </a:p>
        </p:txBody>
      </p:sp>
      <p:sp>
        <p:nvSpPr>
          <p:cNvPr id="7" name="Content Placeholder 2"/>
          <p:cNvSpPr>
            <a:spLocks noGrp="1"/>
          </p:cNvSpPr>
          <p:nvPr>
            <p:ph sz="half" idx="2"/>
            <p:custDataLst>
              <p:tags r:id="rId3"/>
            </p:custDataLst>
          </p:nvPr>
        </p:nvSpPr>
        <p:spPr>
          <a:xfrm>
            <a:off x="6248403" y="2228395"/>
            <a:ext cx="5486400" cy="3054806"/>
          </a:xfrm>
          <a:ln w="12700">
            <a:noFill/>
          </a:ln>
        </p:spPr>
        <p:txBody>
          <a:bodyPr vert="horz" lIns="91440" tIns="45720" rIns="91440" bIns="45720" rtlCol="0" anchor="t">
            <a:noAutofit/>
          </a:bodyPr>
          <a:lstStyle/>
          <a:p>
            <a:pPr marL="179705" indent="-179705" algn="l" rtl="0">
              <a:spcBef>
                <a:spcPts val="600"/>
              </a:spcBef>
            </a:pPr>
            <a:r>
              <a:rPr lang="fr-FR" sz="1700" b="0" i="0" u="none" baseline="0" dirty="0">
                <a:latin typeface="Arial"/>
                <a:ea typeface="Arial"/>
                <a:cs typeface="Arial"/>
              </a:rPr>
              <a:t>Mettre en place un accès IV au moyen d’un angiocathéter de 25 mm de long et de calibre 25 G </a:t>
            </a:r>
            <a:endParaRPr lang="fr-FR" sz="1700" dirty="0"/>
          </a:p>
          <a:p>
            <a:pPr marL="179705" indent="-179705" algn="l" rtl="0">
              <a:spcBef>
                <a:spcPts val="600"/>
              </a:spcBef>
            </a:pPr>
            <a:r>
              <a:rPr lang="fr-FR" sz="1700" b="0" i="0" u="none" baseline="0" dirty="0">
                <a:latin typeface="Arial"/>
                <a:ea typeface="Arial"/>
                <a:cs typeface="Arial"/>
              </a:rPr>
              <a:t>Raccorder le nécessaire à perfusion IV avec un filtre intégré en polyéthersulfone de 0,2 μm</a:t>
            </a:r>
          </a:p>
          <a:p>
            <a:pPr marL="179705" indent="-179705" algn="l" rtl="0">
              <a:spcBef>
                <a:spcPts val="600"/>
              </a:spcBef>
            </a:pPr>
            <a:r>
              <a:rPr lang="fr-FR" sz="1700" b="0" i="0" u="none" baseline="0" dirty="0">
                <a:latin typeface="Arial"/>
                <a:ea typeface="Arial"/>
                <a:cs typeface="Arial"/>
              </a:rPr>
              <a:t>Régler le goutte-à-goutte manuel pour administrer la dose en 2 heures</a:t>
            </a:r>
          </a:p>
          <a:p>
            <a:pPr marL="179705" indent="-179705" algn="l" rtl="0">
              <a:spcBef>
                <a:spcPts val="600"/>
              </a:spcBef>
            </a:pPr>
            <a:r>
              <a:rPr lang="fr-FR" sz="1700" b="0" i="0" u="none" baseline="0" dirty="0">
                <a:latin typeface="Arial"/>
                <a:ea typeface="Arial"/>
                <a:cs typeface="Arial"/>
              </a:rPr>
              <a:t>Démarrer la perfusion</a:t>
            </a:r>
          </a:p>
          <a:p>
            <a:pPr marL="179705" indent="-179705" algn="l" rtl="0">
              <a:spcBef>
                <a:spcPts val="600"/>
              </a:spcBef>
            </a:pPr>
            <a:r>
              <a:rPr lang="fr-FR" sz="1700" b="0" i="0" u="none" baseline="0" dirty="0">
                <a:latin typeface="Arial"/>
                <a:ea typeface="Arial"/>
                <a:cs typeface="Arial"/>
              </a:rPr>
              <a:t>Surveiller la patiente pendant la perfusion pour détecter tout événement indésirable </a:t>
            </a:r>
            <a:endParaRPr lang="fr-FR" sz="1700" dirty="0">
              <a:cs typeface="Arial"/>
            </a:endParaRPr>
          </a:p>
        </p:txBody>
      </p:sp>
      <p:sp>
        <p:nvSpPr>
          <p:cNvPr id="3" name="Text Placeholder 2">
            <a:extLst>
              <a:ext uri="{FF2B5EF4-FFF2-40B4-BE49-F238E27FC236}">
                <a16:creationId xmlns:a16="http://schemas.microsoft.com/office/drawing/2014/main" id="{C14E1351-9242-E40B-66F6-2AEC5B554DF3}"/>
              </a:ext>
            </a:extLst>
          </p:cNvPr>
          <p:cNvSpPr>
            <a:spLocks noGrp="1"/>
          </p:cNvSpPr>
          <p:nvPr>
            <p:ph type="body" idx="13"/>
            <p:custDataLst>
              <p:tags r:id="rId4"/>
            </p:custDataLst>
          </p:nvPr>
        </p:nvSpPr>
        <p:spPr>
          <a:xfrm>
            <a:off x="457200" y="1767015"/>
            <a:ext cx="8806441" cy="461379"/>
          </a:xfrm>
        </p:spPr>
        <p:txBody>
          <a:bodyPr>
            <a:normAutofit/>
          </a:bodyPr>
          <a:lstStyle/>
          <a:p>
            <a:pPr algn="l" rtl="0"/>
            <a:r>
              <a:rPr lang="fr-FR" sz="1600" b="1" i="0" u="none" baseline="0" dirty="0">
                <a:solidFill>
                  <a:schemeClr val="tx2"/>
                </a:solidFill>
              </a:rPr>
              <a:t>Traitements : </a:t>
            </a:r>
            <a:r>
              <a:rPr lang="fr-FR" sz="1600" b="1" i="0" u="none" baseline="0" dirty="0">
                <a:hlinkClick r:id="rId12"/>
              </a:rPr>
              <a:t>16 Aug_22084_FR_Therapeutics for Ebola virus_01-08-22 (who.int)</a:t>
            </a:r>
            <a:endParaRPr lang="fr-FR" sz="1600" dirty="0">
              <a:solidFill>
                <a:schemeClr val="tx2"/>
              </a:solidFill>
            </a:endParaRPr>
          </a:p>
          <a:p>
            <a:endParaRPr lang="fr-fr" sz="1600" dirty="0"/>
          </a:p>
        </p:txBody>
      </p:sp>
      <p:sp>
        <p:nvSpPr>
          <p:cNvPr id="6" name="Slide Number Placeholder 5">
            <a:extLst>
              <a:ext uri="{FF2B5EF4-FFF2-40B4-BE49-F238E27FC236}">
                <a16:creationId xmlns:a16="http://schemas.microsoft.com/office/drawing/2014/main" id="{8B78466D-8E38-43F2-7633-9921D70D78A1}"/>
              </a:ext>
            </a:extLst>
          </p:cNvPr>
          <p:cNvSpPr>
            <a:spLocks noGrp="1"/>
          </p:cNvSpPr>
          <p:nvPr>
            <p:ph type="sldNum" sz="quarter" idx="12"/>
            <p:custDataLst>
              <p:tags r:id="rId5"/>
            </p:custDataLst>
          </p:nvPr>
        </p:nvSpPr>
        <p:spPr/>
        <p:txBody>
          <a:bodyPr/>
          <a:lstStyle/>
          <a:p>
            <a:pPr rtl="0"/>
            <a:fld id="{714BF2E0-EE3B-6A4E-9FB9-82DE86E1F02F}" type="slidenum">
              <a:rPr lang="fr-FR" smtClean="0"/>
              <a:pPr/>
              <a:t>26</a:t>
            </a:fld>
            <a:endParaRPr lang="fr-FR" dirty="0"/>
          </a:p>
        </p:txBody>
      </p:sp>
      <p:sp>
        <p:nvSpPr>
          <p:cNvPr id="10" name="Title 9">
            <a:extLst>
              <a:ext uri="{FF2B5EF4-FFF2-40B4-BE49-F238E27FC236}">
                <a16:creationId xmlns:a16="http://schemas.microsoft.com/office/drawing/2014/main" id="{D94FEC9F-8448-834C-422C-5907BA8BEF15}"/>
              </a:ext>
            </a:extLst>
          </p:cNvPr>
          <p:cNvSpPr>
            <a:spLocks noGrp="1"/>
          </p:cNvSpPr>
          <p:nvPr>
            <p:ph type="title"/>
            <p:custDataLst>
              <p:tags r:id="rId6"/>
            </p:custDataLst>
          </p:nvPr>
        </p:nvSpPr>
        <p:spPr/>
        <p:txBody>
          <a:bodyPr>
            <a:normAutofit/>
          </a:bodyPr>
          <a:lstStyle/>
          <a:p>
            <a:pPr algn="l" rtl="0"/>
            <a:r>
              <a:rPr lang="fr-FR" sz="3100" b="0" i="0" u="none" baseline="0" dirty="0"/>
              <a:t>Patiente 2 : Feza</a:t>
            </a:r>
            <a:endParaRPr lang="fr-FR" sz="3100" dirty="0"/>
          </a:p>
        </p:txBody>
      </p:sp>
      <p:pic>
        <p:nvPicPr>
          <p:cNvPr id="12" name="Content Placeholder 6">
            <a:extLst>
              <a:ext uri="{FF2B5EF4-FFF2-40B4-BE49-F238E27FC236}">
                <a16:creationId xmlns:a16="http://schemas.microsoft.com/office/drawing/2014/main" id="{70CE78FA-F342-7DB9-6706-75408A907E4A}"/>
              </a:ext>
            </a:extLst>
          </p:cNvPr>
          <p:cNvPicPr>
            <a:picLocks noChangeAspect="1"/>
          </p:cNvPicPr>
          <p:nvPr>
            <p:custDataLst>
              <p:tags r:id="rId7"/>
            </p:custDataLst>
          </p:nvPr>
        </p:nvPicPr>
        <p:blipFill rotWithShape="1">
          <a:blip r:embed="rId13"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3" name="Content Placeholder 18">
            <a:extLst>
              <a:ext uri="{FF2B5EF4-FFF2-40B4-BE49-F238E27FC236}">
                <a16:creationId xmlns:a16="http://schemas.microsoft.com/office/drawing/2014/main" id="{16C4A659-11AF-1B6B-7F29-94BAC7BA4BCE}"/>
              </a:ext>
            </a:extLst>
          </p:cNvPr>
          <p:cNvPicPr>
            <a:picLocks noChangeAspect="1"/>
          </p:cNvPicPr>
          <p:nvPr>
            <p:custDataLst>
              <p:tags r:id="rId8"/>
            </p:custDataLst>
          </p:nvPr>
        </p:nvPicPr>
        <p:blipFill>
          <a:blip r:embed="rId14"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4" name="Content Placeholder 18">
            <a:extLst>
              <a:ext uri="{FF2B5EF4-FFF2-40B4-BE49-F238E27FC236}">
                <a16:creationId xmlns:a16="http://schemas.microsoft.com/office/drawing/2014/main" id="{743BC99C-767C-A9CC-E127-39B86802920A}"/>
              </a:ext>
            </a:extLst>
          </p:cNvPr>
          <p:cNvPicPr>
            <a:picLocks noChangeAspect="1"/>
          </p:cNvPicPr>
          <p:nvPr>
            <p:custDataLst>
              <p:tags r:id="rId9"/>
            </p:custDataLst>
          </p:nvPr>
        </p:nvPicPr>
        <p:blipFill>
          <a:blip r:embed="rId15"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3106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861922-E11B-674F-225B-66CA7EF252BD}"/>
              </a:ext>
            </a:extLst>
          </p:cNvPr>
          <p:cNvSpPr>
            <a:spLocks noGrp="1"/>
          </p:cNvSpPr>
          <p:nvPr>
            <p:ph type="title"/>
            <p:custDataLst>
              <p:tags r:id="rId1"/>
            </p:custDataLst>
          </p:nvPr>
        </p:nvSpPr>
        <p:spPr/>
        <p:txBody>
          <a:bodyPr>
            <a:normAutofit/>
          </a:bodyPr>
          <a:lstStyle/>
          <a:p>
            <a:pPr algn="l" rtl="0"/>
            <a:r>
              <a:rPr lang="fr-FR" sz="3100" b="0" i="0" u="none" baseline="0" dirty="0"/>
              <a:t>Patiente 3 : Alima</a:t>
            </a:r>
            <a:endParaRPr lang="fr-FR" sz="3100" dirty="0"/>
          </a:p>
        </p:txBody>
      </p:sp>
      <p:sp>
        <p:nvSpPr>
          <p:cNvPr id="7" name="Content Placeholder 2"/>
          <p:cNvSpPr>
            <a:spLocks noGrp="1"/>
          </p:cNvSpPr>
          <p:nvPr>
            <p:ph sz="half" idx="1"/>
            <p:custDataLst>
              <p:tags r:id="rId2"/>
            </p:custDataLst>
          </p:nvPr>
        </p:nvSpPr>
        <p:spPr>
          <a:xfrm>
            <a:off x="457200" y="1576380"/>
            <a:ext cx="6757988" cy="4338645"/>
          </a:xfrm>
        </p:spPr>
        <p:txBody>
          <a:bodyPr vert="horz" lIns="91440" tIns="45720" rIns="91440" bIns="45720" rtlCol="0" anchor="t">
            <a:noAutofit/>
          </a:bodyPr>
          <a:lstStyle/>
          <a:p>
            <a:pPr marL="0" indent="0" algn="l" rtl="0">
              <a:spcBef>
                <a:spcPts val="600"/>
              </a:spcBef>
              <a:buNone/>
            </a:pPr>
            <a:r>
              <a:rPr lang="fr-FR" sz="1700" b="0" i="0" u="none" baseline="0" dirty="0">
                <a:latin typeface="Arial"/>
                <a:ea typeface="Arial"/>
                <a:cs typeface="Arial"/>
              </a:rPr>
              <a:t>Alima, une femme de 24 ans d’un district affecté, est admise sans antécédents médicaux ; il s’agit d’un cas suspect</a:t>
            </a:r>
            <a:endParaRPr lang="fr-FR" sz="1700" dirty="0"/>
          </a:p>
          <a:p>
            <a:pPr marL="179705" indent="-179705" algn="l" rtl="0">
              <a:spcBef>
                <a:spcPts val="600"/>
              </a:spcBef>
            </a:pPr>
            <a:r>
              <a:rPr lang="fr-FR" sz="1700" b="0" i="0" u="none" baseline="0" dirty="0">
                <a:latin typeface="Arial"/>
                <a:ea typeface="Arial"/>
                <a:cs typeface="Arial"/>
              </a:rPr>
              <a:t>Apparition des symptômes la veille</a:t>
            </a:r>
          </a:p>
          <a:p>
            <a:pPr marL="359705" lvl="1" indent="-179705" algn="l" rtl="0">
              <a:spcBef>
                <a:spcPts val="600"/>
              </a:spcBef>
            </a:pPr>
            <a:r>
              <a:rPr lang="fr-FR" sz="1700" b="0" i="0" u="none" baseline="0" dirty="0">
                <a:latin typeface="Arial"/>
                <a:ea typeface="Arial"/>
                <a:cs typeface="Arial"/>
              </a:rPr>
              <a:t>Fièvre, fatigue intense, malaise, nausées, douleurs articulaires, toux non productive, douleurs thoraciques/abdominales et diarrhée (selles aqueuses 2x depuis le matin – environ 4 h)</a:t>
            </a:r>
          </a:p>
          <a:p>
            <a:pPr marL="179705" indent="-179705" algn="l" rtl="0">
              <a:spcBef>
                <a:spcPts val="600"/>
              </a:spcBef>
            </a:pPr>
            <a:r>
              <a:rPr lang="fr-FR" sz="1700" b="0" i="0" u="none" baseline="0" dirty="0">
                <a:latin typeface="Arial"/>
                <a:ea typeface="Arial"/>
                <a:cs typeface="Arial"/>
              </a:rPr>
              <a:t>Le médecin de garde le matin l’a admise dans les cas suspects et a effectué l’évaluation suivante</a:t>
            </a:r>
          </a:p>
          <a:p>
            <a:pPr marL="359705" lvl="1" indent="-179705" algn="l" rtl="0">
              <a:spcBef>
                <a:spcPts val="600"/>
              </a:spcBef>
            </a:pPr>
            <a:r>
              <a:rPr lang="fr-FR" sz="1700" b="0" i="0" u="none" baseline="0" dirty="0">
                <a:latin typeface="Arial"/>
                <a:ea typeface="Arial"/>
                <a:cs typeface="Arial"/>
              </a:rPr>
              <a:t>Constantes vitales : T 38,7 °C ; fréquence cardiaque 122/min ; fréquence respiratoire 20/min ; pression artérielle 110/85 mm Hg</a:t>
            </a:r>
            <a:endParaRPr lang="fr-FR" sz="1700" dirty="0">
              <a:latin typeface="Arial"/>
              <a:cs typeface="Arial"/>
            </a:endParaRPr>
          </a:p>
          <a:p>
            <a:pPr marL="359705" lvl="1" indent="-179705" algn="l" rtl="0">
              <a:spcBef>
                <a:spcPts val="600"/>
              </a:spcBef>
            </a:pPr>
            <a:r>
              <a:rPr lang="fr-FR" sz="1700" b="0" i="0" u="none" baseline="0" dirty="0">
                <a:latin typeface="Arial"/>
                <a:ea typeface="Arial"/>
                <a:cs typeface="Arial"/>
              </a:rPr>
              <a:t>Examen clinique : semble faible, congestion de l’injection conjonctivale et absence d’ictère, muqueuses sèches, quadrant supérieur droit sensible avec hépatomégalie bénigne, abdomen protubérant, éruption cutanée, absence d’œdème		</a:t>
            </a:r>
            <a:endParaRPr lang="fr-FR" sz="1700" dirty="0">
              <a:latin typeface="Arial"/>
              <a:cs typeface="Arial"/>
            </a:endParaRPr>
          </a:p>
          <a:p>
            <a:pPr marL="121285" indent="0" algn="l" rtl="0">
              <a:spcBef>
                <a:spcPts val="600"/>
              </a:spcBef>
              <a:spcAft>
                <a:spcPts val="600"/>
              </a:spcAft>
              <a:buNone/>
            </a:pPr>
            <a:endParaRPr lang="fr-fr" sz="1600" dirty="0"/>
          </a:p>
        </p:txBody>
      </p:sp>
      <p:sp>
        <p:nvSpPr>
          <p:cNvPr id="5" name="Slide Number Placeholder 4">
            <a:extLst>
              <a:ext uri="{FF2B5EF4-FFF2-40B4-BE49-F238E27FC236}">
                <a16:creationId xmlns:a16="http://schemas.microsoft.com/office/drawing/2014/main" id="{45512853-9F21-1FE5-2CEC-756B81A4CBF4}"/>
              </a:ext>
            </a:extLst>
          </p:cNvPr>
          <p:cNvSpPr>
            <a:spLocks noGrp="1"/>
          </p:cNvSpPr>
          <p:nvPr>
            <p:ph type="sldNum" sz="quarter" idx="12"/>
            <p:custDataLst>
              <p:tags r:id="rId3"/>
            </p:custDataLst>
          </p:nvPr>
        </p:nvSpPr>
        <p:spPr/>
        <p:txBody>
          <a:bodyPr/>
          <a:lstStyle/>
          <a:p>
            <a:pPr rtl="0"/>
            <a:fld id="{72E375D5-DD51-4DDF-87E6-FA82A457ECD1}" type="slidenum">
              <a:rPr lang="fr-FR" smtClean="0"/>
              <a:pPr rtl="0"/>
              <a:t>27</a:t>
            </a:fld>
            <a:endParaRPr lang="fr-FR" dirty="0"/>
          </a:p>
        </p:txBody>
      </p:sp>
      <p:sp>
        <p:nvSpPr>
          <p:cNvPr id="3" name="Text Placeholder 7">
            <a:extLst>
              <a:ext uri="{FF2B5EF4-FFF2-40B4-BE49-F238E27FC236}">
                <a16:creationId xmlns:a16="http://schemas.microsoft.com/office/drawing/2014/main" id="{381F55C8-D8D0-D285-CEBD-9A070E153CEE}"/>
              </a:ext>
            </a:extLst>
          </p:cNvPr>
          <p:cNvSpPr txBox="1">
            <a:spLocks/>
          </p:cNvSpPr>
          <p:nvPr>
            <p:custDataLst>
              <p:tags r:id="rId4"/>
            </p:custDataLst>
          </p:nvPr>
        </p:nvSpPr>
        <p:spPr>
          <a:xfrm>
            <a:off x="457200" y="1259106"/>
            <a:ext cx="5486399" cy="550839"/>
          </a:xfrm>
          <a:prstGeom prst="rect">
            <a:avLst/>
          </a:prstGeom>
        </p:spPr>
        <p:txBody>
          <a:bodyPr>
            <a:normAutofit/>
          </a:bodyPr>
          <a:lstStyle>
            <a:lvl1pPr marL="180000" indent="-180000" algn="l" defTabSz="914400" rtl="0" eaLnBrk="1" latinLnBrk="0" hangingPunct="1">
              <a:lnSpc>
                <a:spcPct val="100000"/>
              </a:lnSpc>
              <a:spcBef>
                <a:spcPts val="1000"/>
              </a:spcBef>
              <a:buClr>
                <a:srgbClr val="E05972"/>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1pPr>
            <a:lvl2pPr marL="360000" indent="-180000" algn="l" defTabSz="914400" rtl="0" eaLnBrk="1" latinLnBrk="0" hangingPunct="1">
              <a:lnSpc>
                <a:spcPct val="100000"/>
              </a:lnSpc>
              <a:spcBef>
                <a:spcPts val="500"/>
              </a:spcBef>
              <a:buClr>
                <a:srgbClr val="99D7DF"/>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2pPr>
            <a:lvl3pPr marL="54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3pPr>
            <a:lvl4pPr marL="72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4pPr>
            <a:lvl5pPr marL="90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endParaRPr lang="fr-fr" sz="1800" dirty="0">
              <a:solidFill>
                <a:srgbClr val="E05972">
                  <a:alpha val="80000"/>
                </a:srgbClr>
              </a:solidFill>
            </a:endParaRPr>
          </a:p>
        </p:txBody>
      </p:sp>
      <p:sp>
        <p:nvSpPr>
          <p:cNvPr id="12" name="Text Placeholder 7">
            <a:extLst>
              <a:ext uri="{FF2B5EF4-FFF2-40B4-BE49-F238E27FC236}">
                <a16:creationId xmlns:a16="http://schemas.microsoft.com/office/drawing/2014/main" id="{338C0CD6-7F06-9E61-31C9-FBD8C91D6482}"/>
              </a:ext>
            </a:extLst>
          </p:cNvPr>
          <p:cNvSpPr txBox="1">
            <a:spLocks/>
          </p:cNvSpPr>
          <p:nvPr>
            <p:custDataLst>
              <p:tags r:id="rId5"/>
            </p:custDataLst>
          </p:nvPr>
        </p:nvSpPr>
        <p:spPr>
          <a:xfrm>
            <a:off x="7321451" y="1361445"/>
            <a:ext cx="2781500"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900" b="1" i="0" u="none" baseline="0" dirty="0">
                <a:solidFill>
                  <a:srgbClr val="BE3547"/>
                </a:solidFill>
              </a:rPr>
              <a:t>Question 1</a:t>
            </a:r>
            <a:endParaRPr lang="fr-FR" sz="1900" dirty="0">
              <a:solidFill>
                <a:srgbClr val="BE3547"/>
              </a:solidFill>
            </a:endParaRPr>
          </a:p>
          <a:p>
            <a:endParaRPr lang="fr-fr" sz="1900" dirty="0"/>
          </a:p>
        </p:txBody>
      </p:sp>
      <p:sp>
        <p:nvSpPr>
          <p:cNvPr id="13" name="Rectangle 12">
            <a:extLst>
              <a:ext uri="{FF2B5EF4-FFF2-40B4-BE49-F238E27FC236}">
                <a16:creationId xmlns:a16="http://schemas.microsoft.com/office/drawing/2014/main" id="{22084404-AD6B-6563-7A98-D21DA0A482E7}"/>
              </a:ext>
            </a:extLst>
          </p:cNvPr>
          <p:cNvSpPr/>
          <p:nvPr>
            <p:custDataLst>
              <p:tags r:id="rId6"/>
            </p:custDataLst>
          </p:nvPr>
        </p:nvSpPr>
        <p:spPr>
          <a:xfrm>
            <a:off x="7372350" y="1909961"/>
            <a:ext cx="4370165" cy="2262158"/>
          </a:xfrm>
          <a:prstGeom prst="rect">
            <a:avLst/>
          </a:prstGeom>
          <a:ln w="25400">
            <a:solidFill>
              <a:srgbClr val="BE3547"/>
            </a:solidFill>
          </a:ln>
        </p:spPr>
        <p:txBody>
          <a:bodyPr wrap="square" rtlCol="0">
            <a:spAutoFit/>
          </a:bodyPr>
          <a:lstStyle/>
          <a:p>
            <a:pPr marL="121285" algn="l" rtl="0">
              <a:spcBef>
                <a:spcPts val="600"/>
              </a:spcBef>
            </a:pPr>
            <a:r>
              <a:rPr lang="fr-FR" sz="17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À votre arrivée, vous entrez en zone rouge pour effectuer votre tournée ; vos confrères sollicitent votre avis et une orientation pour les soins. L’équipe a déjà mis en place un accès veineux et demandé les résultats de laboratoire. </a:t>
            </a:r>
          </a:p>
          <a:p>
            <a:pPr marL="121285" algn="l" rtl="0">
              <a:spcBef>
                <a:spcPts val="600"/>
              </a:spcBef>
            </a:pPr>
            <a:r>
              <a:rPr lang="fr-FR" sz="17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De quelles autres informations avez-vous besoin ?</a:t>
            </a:r>
          </a:p>
        </p:txBody>
      </p:sp>
      <p:pic>
        <p:nvPicPr>
          <p:cNvPr id="14" name="Content Placeholder 6">
            <a:extLst>
              <a:ext uri="{FF2B5EF4-FFF2-40B4-BE49-F238E27FC236}">
                <a16:creationId xmlns:a16="http://schemas.microsoft.com/office/drawing/2014/main" id="{DA7E848B-D687-D86F-3023-C001A6943E60}"/>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7B037DD3-2B7F-8E1F-FF4F-7F25265CB795}"/>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93311FAE-3294-3088-DC61-5ECC9E52AFC5}"/>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236630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p:txBody>
          <a:bodyPr vert="horz" lIns="91440" tIns="45720" rIns="91440" bIns="45720" rtlCol="0" anchor="t">
            <a:noAutofit/>
          </a:bodyPr>
          <a:lstStyle/>
          <a:p>
            <a:pPr algn="l" rtl="0">
              <a:spcBef>
                <a:spcPts val="600"/>
              </a:spcBef>
            </a:pPr>
            <a:r>
              <a:rPr lang="fr-FR" sz="1700" b="0" i="0" u="none" baseline="0" dirty="0"/>
              <a:t>Sepsis possible ou simple déshydratation ?                                    </a:t>
            </a:r>
          </a:p>
          <a:p>
            <a:pPr algn="l" rtl="0">
              <a:spcBef>
                <a:spcPts val="600"/>
              </a:spcBef>
            </a:pPr>
            <a:r>
              <a:rPr lang="fr-FR" sz="1700" b="0" i="0" u="none" baseline="0" dirty="0"/>
              <a:t>Demander aussi la SpO</a:t>
            </a:r>
            <a:r>
              <a:rPr lang="fr-FR" sz="1700" b="0" i="0" u="none" baseline="-25000" dirty="0"/>
              <a:t>2</a:t>
            </a:r>
            <a:r>
              <a:rPr lang="fr-FR" sz="1700" b="0" i="0" u="none" baseline="0" dirty="0"/>
              <a:t>   </a:t>
            </a:r>
          </a:p>
          <a:p>
            <a:pPr algn="l" rtl="0">
              <a:spcBef>
                <a:spcPts val="600"/>
              </a:spcBef>
            </a:pPr>
            <a:r>
              <a:rPr lang="fr-FR" sz="1700" b="0" i="0" u="none" baseline="0" dirty="0"/>
              <a:t>Vérifier le temps de recoloration capillaire, la qualité du pouls et la chaleur dans les membres</a:t>
            </a:r>
          </a:p>
          <a:p>
            <a:pPr marL="121285" indent="0" algn="l" rtl="0">
              <a:spcAft>
                <a:spcPts val="600"/>
              </a:spcAft>
              <a:buNone/>
            </a:pPr>
            <a:r>
              <a:rPr lang="fr-FR" sz="1700" b="0" i="0" u="none" baseline="0" dirty="0">
                <a:solidFill>
                  <a:schemeClr val="accent3">
                    <a:lumMod val="50000"/>
                  </a:schemeClr>
                </a:solidFill>
              </a:rPr>
              <a:t>	</a:t>
            </a:r>
            <a:r>
              <a:rPr lang="fr-FR" sz="1700" b="0" i="0" u="none" baseline="0" dirty="0">
                <a:solidFill>
                  <a:srgbClr val="0070C0"/>
                </a:solidFill>
              </a:rPr>
              <a:t>	</a:t>
            </a:r>
            <a:endParaRPr lang="fr-FR" sz="1700" dirty="0">
              <a:solidFill>
                <a:srgbClr val="0070C0"/>
              </a:solidFill>
            </a:endParaRPr>
          </a:p>
          <a:p>
            <a:pPr marL="121285" indent="0" algn="l" rtl="0">
              <a:spcAft>
                <a:spcPts val="600"/>
              </a:spcAft>
              <a:buNone/>
            </a:pPr>
            <a:endParaRPr lang="fr-fr" sz="1700" dirty="0">
              <a:solidFill>
                <a:srgbClr val="0070C0"/>
              </a:solidFill>
            </a:endParaRPr>
          </a:p>
        </p:txBody>
      </p:sp>
      <p:sp>
        <p:nvSpPr>
          <p:cNvPr id="8" name="Slide Number Placeholder 7">
            <a:extLst>
              <a:ext uri="{FF2B5EF4-FFF2-40B4-BE49-F238E27FC236}">
                <a16:creationId xmlns:a16="http://schemas.microsoft.com/office/drawing/2014/main" id="{16E58DBB-5E18-C905-76CE-4EA1F2AF891F}"/>
              </a:ext>
            </a:extLst>
          </p:cNvPr>
          <p:cNvSpPr>
            <a:spLocks noGrp="1"/>
          </p:cNvSpPr>
          <p:nvPr>
            <p:ph type="sldNum" sz="quarter" idx="12"/>
            <p:custDataLst>
              <p:tags r:id="rId2"/>
            </p:custDataLst>
          </p:nvPr>
        </p:nvSpPr>
        <p:spPr/>
        <p:txBody>
          <a:bodyPr/>
          <a:lstStyle/>
          <a:p>
            <a:pPr rtl="0"/>
            <a:fld id="{72E375D5-DD51-4DDF-87E6-FA82A457ECD1}" type="slidenum">
              <a:rPr lang="fr-FR" smtClean="0"/>
              <a:pPr rtl="0"/>
              <a:t>28</a:t>
            </a:fld>
            <a:endParaRPr lang="fr-FR" dirty="0"/>
          </a:p>
        </p:txBody>
      </p:sp>
      <p:sp>
        <p:nvSpPr>
          <p:cNvPr id="10" name="Text Placeholder 9">
            <a:extLst>
              <a:ext uri="{FF2B5EF4-FFF2-40B4-BE49-F238E27FC236}">
                <a16:creationId xmlns:a16="http://schemas.microsoft.com/office/drawing/2014/main" id="{0628CCB6-95F3-91F7-D197-0AD802E495C7}"/>
              </a:ext>
            </a:extLst>
          </p:cNvPr>
          <p:cNvSpPr>
            <a:spLocks noGrp="1"/>
          </p:cNvSpPr>
          <p:nvPr>
            <p:ph type="body" idx="13"/>
            <p:custDataLst>
              <p:tags r:id="rId3"/>
            </p:custDataLst>
          </p:nvPr>
        </p:nvSpPr>
        <p:spPr/>
        <p:txBody>
          <a:bodyPr>
            <a:normAutofit/>
          </a:bodyPr>
          <a:lstStyle/>
          <a:p>
            <a:pPr algn="l" rtl="0"/>
            <a:r>
              <a:rPr lang="fr-FR" sz="1700" b="1" i="0" u="none" baseline="0" dirty="0"/>
              <a:t>Réponse 1 attendue :</a:t>
            </a:r>
          </a:p>
          <a:p>
            <a:endParaRPr lang="fr-fr" sz="1700" dirty="0"/>
          </a:p>
        </p:txBody>
      </p:sp>
      <p:sp>
        <p:nvSpPr>
          <p:cNvPr id="5" name="Rectangle 4"/>
          <p:cNvSpPr/>
          <p:nvPr>
            <p:custDataLst>
              <p:tags r:id="rId4"/>
            </p:custDataLst>
          </p:nvPr>
        </p:nvSpPr>
        <p:spPr>
          <a:xfrm>
            <a:off x="6248403" y="2418894"/>
            <a:ext cx="5486397" cy="877163"/>
          </a:xfrm>
          <a:prstGeom prst="rect">
            <a:avLst/>
          </a:prstGeom>
          <a:solidFill>
            <a:srgbClr val="99D7DF">
              <a:alpha val="50000"/>
            </a:srgbClr>
          </a:solidFill>
        </p:spPr>
        <p:txBody>
          <a:bodyPr wrap="square" rtlCol="0">
            <a:spAutoFit/>
          </a:bodyPr>
          <a:lstStyle/>
          <a:p>
            <a:pPr algn="l" rtl="0">
              <a:spcBef>
                <a:spcPts val="600"/>
              </a:spcBef>
              <a:spcAft>
                <a:spcPts val="600"/>
              </a:spcAft>
            </a:pPr>
            <a:r>
              <a:rPr lang="fr-FR" sz="17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S’intéresser aux signes pour identifier une simple déshydratation ou pour exclure un sepsis avec état de choc</a:t>
            </a:r>
          </a:p>
        </p:txBody>
      </p:sp>
      <p:sp>
        <p:nvSpPr>
          <p:cNvPr id="6" name="TextBox 5">
            <a:extLst>
              <a:ext uri="{FF2B5EF4-FFF2-40B4-BE49-F238E27FC236}">
                <a16:creationId xmlns:a16="http://schemas.microsoft.com/office/drawing/2014/main" id="{18C74DD3-66B3-1EDF-87E9-B5364A3F8942}"/>
              </a:ext>
            </a:extLst>
          </p:cNvPr>
          <p:cNvSpPr txBox="1"/>
          <p:nvPr>
            <p:custDataLst>
              <p:tags r:id="rId5"/>
            </p:custDataLst>
          </p:nvPr>
        </p:nvSpPr>
        <p:spPr>
          <a:xfrm>
            <a:off x="6146800" y="1673101"/>
            <a:ext cx="5257800" cy="353943"/>
          </a:xfrm>
          <a:prstGeom prst="rect">
            <a:avLst/>
          </a:prstGeom>
          <a:noFill/>
        </p:spPr>
        <p:txBody>
          <a:bodyPr wrap="square">
            <a:spAutoFit/>
          </a:bodyPr>
          <a:lstStyle/>
          <a:p>
            <a:pPr algn="l" rtl="0"/>
            <a:r>
              <a:rPr lang="fr-FR" sz="1700" b="0" i="0" u="none" baseline="0" dirty="0">
                <a:solidFill>
                  <a:srgbClr val="99D7DF"/>
                </a:solidFill>
              </a:rPr>
              <a:t>Informations fournies par l’animateur</a:t>
            </a:r>
            <a:endParaRPr lang="fr-FR" sz="1700" b="0" dirty="0">
              <a:solidFill>
                <a:srgbClr val="99D7DF"/>
              </a:solidFill>
            </a:endParaRPr>
          </a:p>
        </p:txBody>
      </p:sp>
      <p:sp>
        <p:nvSpPr>
          <p:cNvPr id="13" name="Title 12">
            <a:extLst>
              <a:ext uri="{FF2B5EF4-FFF2-40B4-BE49-F238E27FC236}">
                <a16:creationId xmlns:a16="http://schemas.microsoft.com/office/drawing/2014/main" id="{A86678A0-DC74-4B51-4952-D938F7851284}"/>
              </a:ext>
            </a:extLst>
          </p:cNvPr>
          <p:cNvSpPr>
            <a:spLocks noGrp="1"/>
          </p:cNvSpPr>
          <p:nvPr>
            <p:ph type="title"/>
            <p:custDataLst>
              <p:tags r:id="rId6"/>
            </p:custDataLst>
          </p:nvPr>
        </p:nvSpPr>
        <p:spPr/>
        <p:txBody>
          <a:bodyPr>
            <a:normAutofit/>
          </a:bodyPr>
          <a:lstStyle/>
          <a:p>
            <a:pPr algn="l" rtl="0"/>
            <a:r>
              <a:rPr lang="fr-FR" sz="3100" b="0" i="0" u="none" baseline="0" dirty="0"/>
              <a:t>Patiente 3 : Alima</a:t>
            </a:r>
            <a:endParaRPr lang="fr-FR" sz="3100" dirty="0"/>
          </a:p>
        </p:txBody>
      </p:sp>
      <p:pic>
        <p:nvPicPr>
          <p:cNvPr id="14" name="Content Placeholder 6">
            <a:extLst>
              <a:ext uri="{FF2B5EF4-FFF2-40B4-BE49-F238E27FC236}">
                <a16:creationId xmlns:a16="http://schemas.microsoft.com/office/drawing/2014/main" id="{EDD04058-739F-8ED5-B541-8685DD5366C9}"/>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199EFDBB-3F86-DBC2-115E-5701C4DA48F8}"/>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9A968EAD-CBCC-47EE-FDA2-F8C155DD0E7E}"/>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385275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57200" y="2315532"/>
            <a:ext cx="5486398" cy="3455066"/>
          </a:xfrm>
        </p:spPr>
        <p:txBody>
          <a:bodyPr vert="horz" lIns="91440" tIns="45720" rIns="91440" bIns="45720" rtlCol="0" anchor="t">
            <a:noAutofit/>
          </a:bodyPr>
          <a:lstStyle/>
          <a:p>
            <a:pPr marL="0" indent="0" algn="l" rtl="0">
              <a:spcBef>
                <a:spcPts val="600"/>
              </a:spcBef>
              <a:buNone/>
            </a:pPr>
            <a:r>
              <a:rPr lang="fr-FR" sz="1800" b="0" i="0" u="none" baseline="0" dirty="0"/>
              <a:t>L’évaluation supplémentaire est normale, à l’exception de nausées et de vomissements post-prandiaux signalés par la patiente</a:t>
            </a:r>
            <a:r>
              <a:rPr lang="fr-FR" sz="1800" b="0" i="0" u="none" baseline="0" dirty="0">
                <a:solidFill>
                  <a:srgbClr val="0070C0"/>
                </a:solidFill>
              </a:rPr>
              <a:t>			</a:t>
            </a:r>
          </a:p>
          <a:p>
            <a:pPr marL="121285" indent="0" algn="l" rtl="0">
              <a:spcAft>
                <a:spcPts val="600"/>
              </a:spcAft>
              <a:buNone/>
            </a:pPr>
            <a:endParaRPr lang="fr-FR" sz="1800" dirty="0">
              <a:solidFill>
                <a:schemeClr val="accent3">
                  <a:lumMod val="50000"/>
                </a:schemeClr>
              </a:solidFill>
            </a:endParaRPr>
          </a:p>
          <a:p>
            <a:pPr marL="121285" indent="0" algn="l" rtl="0">
              <a:spcAft>
                <a:spcPts val="600"/>
              </a:spcAft>
              <a:buNone/>
            </a:pPr>
            <a:endParaRPr lang="fr-FR" sz="1800" dirty="0">
              <a:solidFill>
                <a:schemeClr val="accent3">
                  <a:lumMod val="50000"/>
                </a:schemeClr>
              </a:solidFill>
            </a:endParaRPr>
          </a:p>
          <a:p>
            <a:pPr marL="121285" indent="0" algn="l" rtl="0">
              <a:spcAft>
                <a:spcPts val="600"/>
              </a:spcAft>
              <a:buNone/>
            </a:pPr>
            <a:r>
              <a:rPr lang="fr-FR" sz="1800" b="0" i="0" u="none" baseline="0" dirty="0">
                <a:solidFill>
                  <a:srgbClr val="0070C0"/>
                </a:solidFill>
              </a:rPr>
              <a:t>	</a:t>
            </a:r>
            <a:endParaRPr lang="fr-FR" sz="1800" dirty="0">
              <a:solidFill>
                <a:srgbClr val="0070C0"/>
              </a:solidFill>
            </a:endParaRPr>
          </a:p>
          <a:p>
            <a:pPr marL="121285" indent="0" algn="l" rtl="0">
              <a:spcAft>
                <a:spcPts val="600"/>
              </a:spcAft>
              <a:buNone/>
            </a:pPr>
            <a:endParaRPr lang="fr-fr" sz="1800" dirty="0">
              <a:solidFill>
                <a:srgbClr val="0070C0"/>
              </a:solidFill>
            </a:endParaRPr>
          </a:p>
        </p:txBody>
      </p:sp>
      <p:sp>
        <p:nvSpPr>
          <p:cNvPr id="5" name="Slide Number Placeholder 4">
            <a:extLst>
              <a:ext uri="{FF2B5EF4-FFF2-40B4-BE49-F238E27FC236}">
                <a16:creationId xmlns:a16="http://schemas.microsoft.com/office/drawing/2014/main" id="{C5D85A60-FC71-4C12-D624-8B1A32A8638F}"/>
              </a:ext>
            </a:extLst>
          </p:cNvPr>
          <p:cNvSpPr>
            <a:spLocks noGrp="1"/>
          </p:cNvSpPr>
          <p:nvPr>
            <p:ph type="sldNum" sz="quarter" idx="12"/>
            <p:custDataLst>
              <p:tags r:id="rId2"/>
            </p:custDataLst>
          </p:nvPr>
        </p:nvSpPr>
        <p:spPr/>
        <p:txBody>
          <a:bodyPr/>
          <a:lstStyle/>
          <a:p>
            <a:pPr rtl="0"/>
            <a:fld id="{72E375D5-DD51-4DDF-87E6-FA82A457ECD1}" type="slidenum">
              <a:rPr lang="fr-FR" smtClean="0"/>
              <a:pPr rtl="0"/>
              <a:t>29</a:t>
            </a:fld>
            <a:endParaRPr lang="fr-FR" dirty="0"/>
          </a:p>
        </p:txBody>
      </p:sp>
      <p:sp>
        <p:nvSpPr>
          <p:cNvPr id="3" name="Text Placeholder 7">
            <a:extLst>
              <a:ext uri="{FF2B5EF4-FFF2-40B4-BE49-F238E27FC236}">
                <a16:creationId xmlns:a16="http://schemas.microsoft.com/office/drawing/2014/main" id="{39D9970A-E38A-C961-FE71-56A7C37D78A7}"/>
              </a:ext>
            </a:extLst>
          </p:cNvPr>
          <p:cNvSpPr txBox="1">
            <a:spLocks/>
          </p:cNvSpPr>
          <p:nvPr>
            <p:custDataLst>
              <p:tags r:id="rId3"/>
            </p:custDataLst>
          </p:nvPr>
        </p:nvSpPr>
        <p:spPr>
          <a:xfrm>
            <a:off x="457200" y="1727690"/>
            <a:ext cx="5486399" cy="550839"/>
          </a:xfrm>
          <a:prstGeom prst="rect">
            <a:avLst/>
          </a:prstGeom>
        </p:spPr>
        <p:txBody>
          <a:bodyPr>
            <a:normAutofit/>
          </a:bodyPr>
          <a:lstStyle>
            <a:lvl1pPr marL="180000" indent="-180000" algn="l" defTabSz="914400" rtl="0" eaLnBrk="1" latinLnBrk="0" hangingPunct="1">
              <a:lnSpc>
                <a:spcPct val="100000"/>
              </a:lnSpc>
              <a:spcBef>
                <a:spcPts val="1000"/>
              </a:spcBef>
              <a:buClr>
                <a:srgbClr val="E05972"/>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1pPr>
            <a:lvl2pPr marL="360000" indent="-180000" algn="l" defTabSz="914400" rtl="0" eaLnBrk="1" latinLnBrk="0" hangingPunct="1">
              <a:lnSpc>
                <a:spcPct val="100000"/>
              </a:lnSpc>
              <a:spcBef>
                <a:spcPts val="500"/>
              </a:spcBef>
              <a:buClr>
                <a:srgbClr val="99D7DF"/>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2pPr>
            <a:lvl3pPr marL="54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3pPr>
            <a:lvl4pPr marL="72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4pPr>
            <a:lvl5pPr marL="90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fr-FR" sz="1800" b="0" i="0" u="none" baseline="0" dirty="0">
                <a:solidFill>
                  <a:srgbClr val="E05972">
                    <a:alpha val="80000"/>
                  </a:srgbClr>
                </a:solidFill>
              </a:rPr>
              <a:t>Commentaires destinés à l’animateur</a:t>
            </a:r>
            <a:endParaRPr lang="fr-FR" sz="1800" dirty="0">
              <a:solidFill>
                <a:srgbClr val="E05972">
                  <a:alpha val="80000"/>
                </a:srgbClr>
              </a:solidFill>
            </a:endParaRPr>
          </a:p>
        </p:txBody>
      </p:sp>
      <p:sp>
        <p:nvSpPr>
          <p:cNvPr id="11" name="Title 10">
            <a:extLst>
              <a:ext uri="{FF2B5EF4-FFF2-40B4-BE49-F238E27FC236}">
                <a16:creationId xmlns:a16="http://schemas.microsoft.com/office/drawing/2014/main" id="{74031889-13C1-04F9-9D11-0F88D1DBE91F}"/>
              </a:ext>
            </a:extLst>
          </p:cNvPr>
          <p:cNvSpPr>
            <a:spLocks noGrp="1"/>
          </p:cNvSpPr>
          <p:nvPr>
            <p:ph type="title"/>
            <p:custDataLst>
              <p:tags r:id="rId4"/>
            </p:custDataLst>
          </p:nvPr>
        </p:nvSpPr>
        <p:spPr/>
        <p:txBody>
          <a:bodyPr/>
          <a:lstStyle/>
          <a:p>
            <a:pPr algn="l" rtl="0"/>
            <a:r>
              <a:rPr lang="fr-FR" b="0" i="0" u="none" baseline="0" dirty="0"/>
              <a:t>Patiente 3 : Alima</a:t>
            </a:r>
            <a:endParaRPr lang="fr-FR" dirty="0"/>
          </a:p>
        </p:txBody>
      </p:sp>
      <p:sp>
        <p:nvSpPr>
          <p:cNvPr id="14" name="Text Placeholder 7">
            <a:extLst>
              <a:ext uri="{FF2B5EF4-FFF2-40B4-BE49-F238E27FC236}">
                <a16:creationId xmlns:a16="http://schemas.microsoft.com/office/drawing/2014/main" id="{D76DD50A-C4F0-C057-4204-2B29F4272E3B}"/>
              </a:ext>
            </a:extLst>
          </p:cNvPr>
          <p:cNvSpPr txBox="1">
            <a:spLocks/>
          </p:cNvSpPr>
          <p:nvPr>
            <p:custDataLst>
              <p:tags r:id="rId5"/>
            </p:custDataLst>
          </p:nvPr>
        </p:nvSpPr>
        <p:spPr>
          <a:xfrm>
            <a:off x="6248403" y="1690688"/>
            <a:ext cx="3848096"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2000" b="1" i="0" u="none" baseline="0" dirty="0">
                <a:solidFill>
                  <a:srgbClr val="BE3547"/>
                </a:solidFill>
              </a:rPr>
              <a:t>Question 2</a:t>
            </a:r>
          </a:p>
          <a:p>
            <a:endParaRPr lang="fr-fr" dirty="0"/>
          </a:p>
        </p:txBody>
      </p:sp>
      <p:sp>
        <p:nvSpPr>
          <p:cNvPr id="15" name="Rectangle 14">
            <a:extLst>
              <a:ext uri="{FF2B5EF4-FFF2-40B4-BE49-F238E27FC236}">
                <a16:creationId xmlns:a16="http://schemas.microsoft.com/office/drawing/2014/main" id="{34051FEF-505D-5106-1169-BAD128727454}"/>
              </a:ext>
            </a:extLst>
          </p:cNvPr>
          <p:cNvSpPr/>
          <p:nvPr>
            <p:custDataLst>
              <p:tags r:id="rId6"/>
            </p:custDataLst>
          </p:nvPr>
        </p:nvSpPr>
        <p:spPr>
          <a:xfrm>
            <a:off x="6248404" y="2239204"/>
            <a:ext cx="5494111" cy="369332"/>
          </a:xfrm>
          <a:prstGeom prst="rect">
            <a:avLst/>
          </a:prstGeom>
          <a:ln w="25400">
            <a:solidFill>
              <a:srgbClr val="BE3547"/>
            </a:solidFill>
          </a:ln>
        </p:spPr>
        <p:txBody>
          <a:bodyPr wrap="square" rtlCol="0">
            <a:spAutoFit/>
          </a:bodyPr>
          <a:lstStyle/>
          <a:p>
            <a:pPr marL="121285" algn="l" rtl="0">
              <a:spcBef>
                <a:spcPts val="600"/>
              </a:spcBef>
            </a:pPr>
            <a:r>
              <a:rPr lang="fr-FR"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Quelle est votre ligne de conduite ?</a:t>
            </a:r>
          </a:p>
        </p:txBody>
      </p:sp>
      <p:pic>
        <p:nvPicPr>
          <p:cNvPr id="16" name="Content Placeholder 6">
            <a:extLst>
              <a:ext uri="{FF2B5EF4-FFF2-40B4-BE49-F238E27FC236}">
                <a16:creationId xmlns:a16="http://schemas.microsoft.com/office/drawing/2014/main" id="{DFB7753C-E21E-915A-0599-19B7E02EA53F}"/>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7" name="Content Placeholder 18">
            <a:extLst>
              <a:ext uri="{FF2B5EF4-FFF2-40B4-BE49-F238E27FC236}">
                <a16:creationId xmlns:a16="http://schemas.microsoft.com/office/drawing/2014/main" id="{4614A7C8-5398-DDFE-7289-CE8602A06AB6}"/>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8" name="Content Placeholder 18">
            <a:extLst>
              <a:ext uri="{FF2B5EF4-FFF2-40B4-BE49-F238E27FC236}">
                <a16:creationId xmlns:a16="http://schemas.microsoft.com/office/drawing/2014/main" id="{1FE82D50-2014-AAE9-C416-020C1B8C4398}"/>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106976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39E5A4-2575-EF0E-E87B-2D054B414308}"/>
              </a:ext>
            </a:extLst>
          </p:cNvPr>
          <p:cNvSpPr>
            <a:spLocks noGrp="1"/>
          </p:cNvSpPr>
          <p:nvPr>
            <p:ph type="sldNum" sz="quarter" idx="12"/>
            <p:custDataLst>
              <p:tags r:id="rId1"/>
            </p:custDataLst>
          </p:nvPr>
        </p:nvSpPr>
        <p:spPr/>
        <p:txBody>
          <a:bodyPr/>
          <a:lstStyle/>
          <a:p>
            <a:pPr rtl="0"/>
            <a:fld id="{72E375D5-DD51-4DDF-87E6-FA82A457ECD1}" type="slidenum">
              <a:rPr lang="fr-FR" smtClean="0"/>
              <a:pPr rtl="0"/>
              <a:t>3</a:t>
            </a:fld>
            <a:endParaRPr lang="fr-FR" dirty="0"/>
          </a:p>
        </p:txBody>
      </p:sp>
      <p:pic>
        <p:nvPicPr>
          <p:cNvPr id="9" name="Content Placeholder 6">
            <a:extLst>
              <a:ext uri="{FF2B5EF4-FFF2-40B4-BE49-F238E27FC236}">
                <a16:creationId xmlns:a16="http://schemas.microsoft.com/office/drawing/2014/main" id="{A113A912-9245-6F59-E7A4-1AC24D31BBCE}"/>
              </a:ext>
            </a:extLst>
          </p:cNvPr>
          <p:cNvPicPr>
            <a:picLocks noChangeAspect="1"/>
          </p:cNvPicPr>
          <p:nvPr>
            <p:custDataLst>
              <p:tags r:id="rId2"/>
            </p:custDataLst>
          </p:nvPr>
        </p:nvPicPr>
        <p:blipFill rotWithShape="1">
          <a:blip r:embed="rId34"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0" name="Content Placeholder 18">
            <a:extLst>
              <a:ext uri="{FF2B5EF4-FFF2-40B4-BE49-F238E27FC236}">
                <a16:creationId xmlns:a16="http://schemas.microsoft.com/office/drawing/2014/main" id="{0B52ACC8-50FC-CAFD-D3C8-AB06E511D224}"/>
              </a:ext>
            </a:extLst>
          </p:cNvPr>
          <p:cNvPicPr>
            <a:picLocks noChangeAspect="1"/>
          </p:cNvPicPr>
          <p:nvPr>
            <p:custDataLst>
              <p:tags r:id="rId3"/>
            </p:custDataLst>
          </p:nvPr>
        </p:nvPicPr>
        <p:blipFill>
          <a:blip r:embed="rId35"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1" name="Content Placeholder 18">
            <a:extLst>
              <a:ext uri="{FF2B5EF4-FFF2-40B4-BE49-F238E27FC236}">
                <a16:creationId xmlns:a16="http://schemas.microsoft.com/office/drawing/2014/main" id="{7A00AAFC-ADD6-20F9-E61B-2721D6762C6C}"/>
              </a:ext>
            </a:extLst>
          </p:cNvPr>
          <p:cNvPicPr>
            <a:picLocks noChangeAspect="1"/>
          </p:cNvPicPr>
          <p:nvPr>
            <p:custDataLst>
              <p:tags r:id="rId4"/>
            </p:custDataLst>
          </p:nvPr>
        </p:nvPicPr>
        <p:blipFill>
          <a:blip r:embed="rId36"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
        <p:nvSpPr>
          <p:cNvPr id="39" name="ZoneTexte 38"/>
          <p:cNvSpPr txBox="1"/>
          <p:nvPr>
            <p:custDataLst>
              <p:tags r:id="rId5"/>
            </p:custDataLst>
          </p:nvPr>
        </p:nvSpPr>
        <p:spPr>
          <a:xfrm>
            <a:off x="3873791" y="1065226"/>
            <a:ext cx="1141341" cy="461665"/>
          </a:xfrm>
          <a:prstGeom prst="rect">
            <a:avLst/>
          </a:prstGeom>
          <a:noFill/>
        </p:spPr>
        <p:txBody>
          <a:bodyPr wrap="square" rtlCol="0">
            <a:spAutoFit/>
          </a:bodyPr>
          <a:lstStyle/>
          <a:p>
            <a:pPr algn="ctr" rtl="0"/>
            <a:r>
              <a:rPr lang="fr-FR" sz="1200" b="1" i="0" u="none" baseline="0" dirty="0"/>
              <a:t>Évaluation clinique</a:t>
            </a:r>
          </a:p>
        </p:txBody>
      </p:sp>
      <p:sp>
        <p:nvSpPr>
          <p:cNvPr id="40" name="Rectangle 39"/>
          <p:cNvSpPr/>
          <p:nvPr>
            <p:custDataLst>
              <p:tags r:id="rId6"/>
            </p:custDataLst>
          </p:nvPr>
        </p:nvSpPr>
        <p:spPr>
          <a:xfrm>
            <a:off x="328608" y="1722488"/>
            <a:ext cx="11229975" cy="662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400" dirty="0"/>
          </a:p>
        </p:txBody>
      </p:sp>
      <p:sp>
        <p:nvSpPr>
          <p:cNvPr id="41" name="Ellipse 40"/>
          <p:cNvSpPr/>
          <p:nvPr>
            <p:custDataLst>
              <p:tags r:id="rId7"/>
            </p:custDataLst>
          </p:nvPr>
        </p:nvSpPr>
        <p:spPr>
          <a:xfrm flipH="1">
            <a:off x="4281882" y="1586321"/>
            <a:ext cx="345974" cy="34597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400" b="0" i="0" u="none" baseline="0" dirty="0"/>
              <a:t>3</a:t>
            </a:r>
          </a:p>
        </p:txBody>
      </p:sp>
      <p:sp>
        <p:nvSpPr>
          <p:cNvPr id="42" name="ZoneTexte 41"/>
          <p:cNvSpPr txBox="1"/>
          <p:nvPr>
            <p:custDataLst>
              <p:tags r:id="rId8"/>
            </p:custDataLst>
          </p:nvPr>
        </p:nvSpPr>
        <p:spPr>
          <a:xfrm>
            <a:off x="2117343" y="1193711"/>
            <a:ext cx="886861" cy="276999"/>
          </a:xfrm>
          <a:prstGeom prst="rect">
            <a:avLst/>
          </a:prstGeom>
          <a:noFill/>
        </p:spPr>
        <p:txBody>
          <a:bodyPr wrap="square" rtlCol="0">
            <a:spAutoFit/>
          </a:bodyPr>
          <a:lstStyle/>
          <a:p>
            <a:pPr algn="ctr" rtl="0"/>
            <a:r>
              <a:rPr lang="fr-FR" sz="1200" b="1" i="0" u="none" baseline="0" dirty="0"/>
              <a:t>Triage</a:t>
            </a:r>
          </a:p>
        </p:txBody>
      </p:sp>
      <p:sp>
        <p:nvSpPr>
          <p:cNvPr id="43" name="Ellipse 42"/>
          <p:cNvSpPr/>
          <p:nvPr>
            <p:custDataLst>
              <p:tags r:id="rId9"/>
            </p:custDataLst>
          </p:nvPr>
        </p:nvSpPr>
        <p:spPr>
          <a:xfrm flipH="1">
            <a:off x="584005" y="1586321"/>
            <a:ext cx="345974" cy="34597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400" b="0" i="0" u="none" baseline="0" dirty="0"/>
              <a:t>1</a:t>
            </a:r>
          </a:p>
        </p:txBody>
      </p:sp>
      <p:sp>
        <p:nvSpPr>
          <p:cNvPr id="44" name="Ellipse 43"/>
          <p:cNvSpPr/>
          <p:nvPr>
            <p:custDataLst>
              <p:tags r:id="rId10"/>
            </p:custDataLst>
          </p:nvPr>
        </p:nvSpPr>
        <p:spPr>
          <a:xfrm flipH="1">
            <a:off x="2367113" y="1586321"/>
            <a:ext cx="345974" cy="34597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400" b="0" i="0" u="none" baseline="0" dirty="0"/>
              <a:t>2</a:t>
            </a:r>
          </a:p>
        </p:txBody>
      </p:sp>
      <p:sp>
        <p:nvSpPr>
          <p:cNvPr id="45" name="ZoneTexte 44"/>
          <p:cNvSpPr txBox="1"/>
          <p:nvPr>
            <p:custDataLst>
              <p:tags r:id="rId11"/>
            </p:custDataLst>
          </p:nvPr>
        </p:nvSpPr>
        <p:spPr>
          <a:xfrm>
            <a:off x="5819563" y="1077634"/>
            <a:ext cx="1661317" cy="276999"/>
          </a:xfrm>
          <a:prstGeom prst="rect">
            <a:avLst/>
          </a:prstGeom>
          <a:noFill/>
        </p:spPr>
        <p:txBody>
          <a:bodyPr wrap="square" rtlCol="0">
            <a:spAutoFit/>
          </a:bodyPr>
          <a:lstStyle/>
          <a:p>
            <a:pPr algn="ctr" rtl="0"/>
            <a:r>
              <a:rPr lang="fr-FR" sz="1200" b="1" i="0" u="none" baseline="0" dirty="0"/>
              <a:t>Surveillance et suivi</a:t>
            </a:r>
          </a:p>
        </p:txBody>
      </p:sp>
      <p:sp>
        <p:nvSpPr>
          <p:cNvPr id="46" name="Ellipse 45"/>
          <p:cNvSpPr/>
          <p:nvPr>
            <p:custDataLst>
              <p:tags r:id="rId12"/>
            </p:custDataLst>
          </p:nvPr>
        </p:nvSpPr>
        <p:spPr>
          <a:xfrm flipH="1">
            <a:off x="6399797" y="1586321"/>
            <a:ext cx="345974" cy="34597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400" b="0" i="0" u="none" baseline="0" dirty="0"/>
              <a:t>4</a:t>
            </a:r>
          </a:p>
        </p:txBody>
      </p:sp>
      <p:sp>
        <p:nvSpPr>
          <p:cNvPr id="47" name="ZoneTexte 46"/>
          <p:cNvSpPr txBox="1"/>
          <p:nvPr>
            <p:custDataLst>
              <p:tags r:id="rId13"/>
            </p:custDataLst>
          </p:nvPr>
        </p:nvSpPr>
        <p:spPr>
          <a:xfrm>
            <a:off x="1025625" y="5370364"/>
            <a:ext cx="5070375" cy="461665"/>
          </a:xfrm>
          <a:prstGeom prst="rect">
            <a:avLst/>
          </a:prstGeom>
          <a:noFill/>
        </p:spPr>
        <p:txBody>
          <a:bodyPr wrap="square" rtlCol="0">
            <a:spAutoFit/>
          </a:bodyPr>
          <a:lstStyle/>
          <a:p>
            <a:pPr algn="l" rtl="0"/>
            <a:r>
              <a:rPr lang="fr-FR" sz="1200" b="0" i="0" u="none" baseline="0" dirty="0"/>
              <a:t>Décider rapidement si le patient est un cas suspect de MVE ou non </a:t>
            </a:r>
            <a:br>
              <a:rPr lang="fr-FR" sz="1200" dirty="0"/>
            </a:br>
            <a:r>
              <a:rPr lang="fr-FR" sz="1200" b="1" i="0" u="none" baseline="0" dirty="0"/>
              <a:t>Outils :</a:t>
            </a:r>
            <a:r>
              <a:rPr lang="fr-FR" sz="1200" b="0" i="0" u="none" baseline="0" dirty="0"/>
              <a:t> algorithme de définition de cas de MVE et formulaire de dépistage</a:t>
            </a:r>
          </a:p>
        </p:txBody>
      </p:sp>
      <p:cxnSp>
        <p:nvCxnSpPr>
          <p:cNvPr id="48" name="Connecteur en angle 47"/>
          <p:cNvCxnSpPr>
            <a:cxnSpLocks/>
            <a:stCxn id="43" idx="4"/>
            <a:endCxn id="47" idx="1"/>
          </p:cNvCxnSpPr>
          <p:nvPr>
            <p:custDataLst>
              <p:tags r:id="rId14"/>
            </p:custDataLst>
          </p:nvPr>
        </p:nvCxnSpPr>
        <p:spPr>
          <a:xfrm rot="16200000" flipH="1">
            <a:off x="-943143" y="3632429"/>
            <a:ext cx="3668902" cy="268633"/>
          </a:xfrm>
          <a:prstGeom prst="bentConnector2">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ZoneTexte 48"/>
          <p:cNvSpPr txBox="1"/>
          <p:nvPr>
            <p:custDataLst>
              <p:tags r:id="rId15"/>
            </p:custDataLst>
          </p:nvPr>
        </p:nvSpPr>
        <p:spPr>
          <a:xfrm>
            <a:off x="2857743" y="4339360"/>
            <a:ext cx="4329112" cy="830997"/>
          </a:xfrm>
          <a:prstGeom prst="rect">
            <a:avLst/>
          </a:prstGeom>
          <a:noFill/>
        </p:spPr>
        <p:txBody>
          <a:bodyPr wrap="square" rtlCol="0">
            <a:spAutoFit/>
          </a:bodyPr>
          <a:lstStyle/>
          <a:p>
            <a:pPr algn="l" rtl="0"/>
            <a:r>
              <a:rPr lang="fr-FR" sz="1200" b="0" i="0" u="none" baseline="0" dirty="0"/>
              <a:t>Commencer le processus d’admission</a:t>
            </a:r>
            <a:br>
              <a:rPr lang="fr-FR" sz="1200" dirty="0"/>
            </a:br>
            <a:r>
              <a:rPr lang="fr-FR" sz="1200" b="0" i="0" u="none" baseline="0" dirty="0"/>
              <a:t>Rechercher les signes/symptômes d’urgence ou d’alerte (20 s)</a:t>
            </a:r>
            <a:br>
              <a:rPr lang="fr-FR" sz="1200" dirty="0"/>
            </a:br>
            <a:r>
              <a:rPr lang="fr-FR" sz="1200" b="0" i="0" u="none" baseline="0" dirty="0"/>
              <a:t>Orienter le patient vers la salle ou le service adaptés (p. ex. USI)</a:t>
            </a:r>
          </a:p>
          <a:p>
            <a:pPr algn="l" rtl="0"/>
            <a:r>
              <a:rPr lang="fr-FR" sz="1200" b="1" i="0" u="none" baseline="0" dirty="0"/>
              <a:t>Outil :</a:t>
            </a:r>
            <a:r>
              <a:rPr lang="fr-FR" sz="1200" b="0" i="0" u="none" baseline="0" dirty="0"/>
              <a:t> outil interinstitutions de triage</a:t>
            </a:r>
          </a:p>
        </p:txBody>
      </p:sp>
      <p:cxnSp>
        <p:nvCxnSpPr>
          <p:cNvPr id="50" name="Connecteur en angle 49"/>
          <p:cNvCxnSpPr>
            <a:stCxn id="44" idx="4"/>
            <a:endCxn id="49" idx="1"/>
          </p:cNvCxnSpPr>
          <p:nvPr>
            <p:custDataLst>
              <p:tags r:id="rId16"/>
            </p:custDataLst>
          </p:nvPr>
        </p:nvCxnSpPr>
        <p:spPr>
          <a:xfrm rot="16200000" flipH="1">
            <a:off x="1287639" y="3184755"/>
            <a:ext cx="2822564" cy="317643"/>
          </a:xfrm>
          <a:prstGeom prst="bentConnector2">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ZoneTexte 50"/>
          <p:cNvSpPr txBox="1"/>
          <p:nvPr>
            <p:custDataLst>
              <p:tags r:id="rId17"/>
            </p:custDataLst>
          </p:nvPr>
        </p:nvSpPr>
        <p:spPr>
          <a:xfrm>
            <a:off x="4826341" y="3164384"/>
            <a:ext cx="4653779" cy="1200329"/>
          </a:xfrm>
          <a:prstGeom prst="rect">
            <a:avLst/>
          </a:prstGeom>
          <a:noFill/>
        </p:spPr>
        <p:txBody>
          <a:bodyPr wrap="square" rtlCol="0">
            <a:spAutoFit/>
          </a:bodyPr>
          <a:lstStyle/>
          <a:p>
            <a:pPr algn="l" rtl="0"/>
            <a:r>
              <a:rPr lang="fr-FR" sz="1200" b="0" i="0" u="none" baseline="0" dirty="0"/>
              <a:t>Évaluer le patient (ABCD) et prendre en charge les problèmes urgents</a:t>
            </a:r>
          </a:p>
          <a:p>
            <a:pPr algn="l" rtl="0"/>
            <a:r>
              <a:rPr lang="fr-FR" sz="1200" b="0" i="0" u="none" baseline="0" dirty="0"/>
              <a:t>Effectuer un prélèvement sanguin (RT‑PCR des MFV et autres tests)</a:t>
            </a:r>
          </a:p>
          <a:p>
            <a:pPr algn="l" rtl="0"/>
            <a:r>
              <a:rPr lang="fr-FR" sz="1200" b="0" i="0" u="none" baseline="0" dirty="0"/>
              <a:t>Mettre en place une équipe médicale dans la zone à faible risque pour recueillir des informations</a:t>
            </a:r>
          </a:p>
          <a:p>
            <a:pPr algn="l" rtl="0"/>
            <a:r>
              <a:rPr lang="fr-FR" sz="1200" b="0" i="0" u="none" baseline="0" dirty="0"/>
              <a:t>Définir la surveillance initiale et le plan de traitement</a:t>
            </a:r>
          </a:p>
          <a:p>
            <a:pPr algn="l" rtl="0"/>
            <a:r>
              <a:rPr lang="fr-FR" sz="1200" b="1" i="0" u="none" baseline="0" dirty="0"/>
              <a:t>Outil :</a:t>
            </a:r>
            <a:r>
              <a:rPr lang="fr-FR" sz="1200" b="0" i="0" u="none" baseline="0" dirty="0"/>
              <a:t> fiche d’admission</a:t>
            </a:r>
          </a:p>
        </p:txBody>
      </p:sp>
      <p:cxnSp>
        <p:nvCxnSpPr>
          <p:cNvPr id="52" name="Connecteur en angle 51"/>
          <p:cNvCxnSpPr>
            <a:cxnSpLocks/>
            <a:stCxn id="41" idx="4"/>
            <a:endCxn id="51" idx="1"/>
          </p:cNvCxnSpPr>
          <p:nvPr>
            <p:custDataLst>
              <p:tags r:id="rId18"/>
            </p:custDataLst>
          </p:nvPr>
        </p:nvCxnSpPr>
        <p:spPr>
          <a:xfrm rot="16200000" flipH="1">
            <a:off x="3724478" y="2662686"/>
            <a:ext cx="1832254" cy="371472"/>
          </a:xfrm>
          <a:prstGeom prst="bentConnector2">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ZoneTexte 52"/>
          <p:cNvSpPr txBox="1"/>
          <p:nvPr>
            <p:custDataLst>
              <p:tags r:id="rId19"/>
            </p:custDataLst>
          </p:nvPr>
        </p:nvSpPr>
        <p:spPr>
          <a:xfrm>
            <a:off x="220441" y="1237973"/>
            <a:ext cx="1073102" cy="276999"/>
          </a:xfrm>
          <a:prstGeom prst="rect">
            <a:avLst/>
          </a:prstGeom>
          <a:noFill/>
        </p:spPr>
        <p:txBody>
          <a:bodyPr wrap="square" rtlCol="0">
            <a:spAutoFit/>
          </a:bodyPr>
          <a:lstStyle/>
          <a:p>
            <a:pPr algn="ctr" rtl="0"/>
            <a:r>
              <a:rPr lang="fr-FR" sz="1200" b="1" i="0" u="none" baseline="0" dirty="0"/>
              <a:t>Dépistage</a:t>
            </a:r>
          </a:p>
        </p:txBody>
      </p:sp>
      <p:sp>
        <p:nvSpPr>
          <p:cNvPr id="54" name="ZoneTexte 53"/>
          <p:cNvSpPr txBox="1"/>
          <p:nvPr>
            <p:custDataLst>
              <p:tags r:id="rId20"/>
            </p:custDataLst>
          </p:nvPr>
        </p:nvSpPr>
        <p:spPr>
          <a:xfrm>
            <a:off x="6745771" y="2066312"/>
            <a:ext cx="4653778" cy="1015663"/>
          </a:xfrm>
          <a:prstGeom prst="rect">
            <a:avLst/>
          </a:prstGeom>
          <a:noFill/>
        </p:spPr>
        <p:txBody>
          <a:bodyPr wrap="square" rtlCol="0">
            <a:spAutoFit/>
          </a:bodyPr>
          <a:lstStyle/>
          <a:p>
            <a:pPr algn="l" rtl="0"/>
            <a:r>
              <a:rPr lang="fr-FR" sz="1200" b="0" i="0" u="none" baseline="0" dirty="0"/>
              <a:t>Réceptionner les résultats de laboratoire et en discuter au sein de l’équipe médicale</a:t>
            </a:r>
          </a:p>
          <a:p>
            <a:pPr algn="l" rtl="0"/>
            <a:r>
              <a:rPr lang="fr-FR" sz="1200" b="0" i="0" u="none" baseline="0" dirty="0"/>
              <a:t>Déterminer si le patient présente un risque élevé de complications</a:t>
            </a:r>
          </a:p>
          <a:p>
            <a:pPr algn="l" rtl="0"/>
            <a:r>
              <a:rPr lang="fr-FR" sz="1200" b="0" i="0" u="none" baseline="0" dirty="0"/>
              <a:t>Réajuster la surveillance et le plan de traitement</a:t>
            </a:r>
          </a:p>
          <a:p>
            <a:pPr algn="l" rtl="0"/>
            <a:r>
              <a:rPr lang="fr-FR" sz="1200" b="1" i="0" u="none" baseline="0" dirty="0"/>
              <a:t>Outils :</a:t>
            </a:r>
            <a:r>
              <a:rPr lang="fr-FR" sz="1200" b="0" i="0" u="none" baseline="0" dirty="0"/>
              <a:t> fiche d’évaluation quotidienne, liste de contrôle des évaluations</a:t>
            </a:r>
          </a:p>
        </p:txBody>
      </p:sp>
      <p:cxnSp>
        <p:nvCxnSpPr>
          <p:cNvPr id="55" name="Connecteur en angle 54"/>
          <p:cNvCxnSpPr>
            <a:cxnSpLocks/>
            <a:stCxn id="46" idx="4"/>
            <a:endCxn id="54" idx="1"/>
          </p:cNvCxnSpPr>
          <p:nvPr>
            <p:custDataLst>
              <p:tags r:id="rId21"/>
            </p:custDataLst>
          </p:nvPr>
        </p:nvCxnSpPr>
        <p:spPr>
          <a:xfrm rot="16200000" flipH="1">
            <a:off x="6338353" y="2166725"/>
            <a:ext cx="641849" cy="172987"/>
          </a:xfrm>
          <a:prstGeom prst="bentConnector2">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Ellipse 55"/>
          <p:cNvSpPr/>
          <p:nvPr>
            <p:custDataLst>
              <p:tags r:id="rId22"/>
            </p:custDataLst>
          </p:nvPr>
        </p:nvSpPr>
        <p:spPr>
          <a:xfrm flipH="1">
            <a:off x="11076264" y="1586321"/>
            <a:ext cx="345974" cy="34597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400" b="0" i="0" u="none" baseline="0" dirty="0"/>
              <a:t>5</a:t>
            </a:r>
          </a:p>
        </p:txBody>
      </p:sp>
      <p:sp>
        <p:nvSpPr>
          <p:cNvPr id="57" name="ZoneTexte 56"/>
          <p:cNvSpPr txBox="1"/>
          <p:nvPr>
            <p:custDataLst>
              <p:tags r:id="rId23"/>
            </p:custDataLst>
          </p:nvPr>
        </p:nvSpPr>
        <p:spPr>
          <a:xfrm>
            <a:off x="417699" y="709205"/>
            <a:ext cx="11098019" cy="276999"/>
          </a:xfrm>
          <a:prstGeom prst="rect">
            <a:avLst/>
          </a:prstGeom>
          <a:noFill/>
          <a:ln>
            <a:solidFill>
              <a:srgbClr val="FF0000"/>
            </a:solidFill>
          </a:ln>
        </p:spPr>
        <p:txBody>
          <a:bodyPr wrap="square" rtlCol="0">
            <a:spAutoFit/>
          </a:bodyPr>
          <a:lstStyle/>
          <a:p>
            <a:pPr algn="ctr" rtl="0"/>
            <a:r>
              <a:rPr lang="fr-FR" sz="1200" b="1" i="0" u="none" baseline="0" dirty="0"/>
              <a:t>Nettoyage et décontamination ; alimentation du patient ; soutien psychosocial</a:t>
            </a:r>
          </a:p>
        </p:txBody>
      </p:sp>
      <p:sp>
        <p:nvSpPr>
          <p:cNvPr id="58" name="ZoneTexte 57"/>
          <p:cNvSpPr txBox="1"/>
          <p:nvPr>
            <p:custDataLst>
              <p:tags r:id="rId24"/>
            </p:custDataLst>
          </p:nvPr>
        </p:nvSpPr>
        <p:spPr>
          <a:xfrm>
            <a:off x="10606075" y="1061309"/>
            <a:ext cx="1086328" cy="461665"/>
          </a:xfrm>
          <a:prstGeom prst="rect">
            <a:avLst/>
          </a:prstGeom>
          <a:noFill/>
        </p:spPr>
        <p:txBody>
          <a:bodyPr wrap="square" rtlCol="0">
            <a:spAutoFit/>
          </a:bodyPr>
          <a:lstStyle/>
          <a:p>
            <a:pPr algn="ctr" rtl="0"/>
            <a:r>
              <a:rPr lang="fr-FR" sz="1200" b="1" i="0" u="none" baseline="0" dirty="0"/>
              <a:t>Traitement et réévaluation</a:t>
            </a:r>
          </a:p>
        </p:txBody>
      </p:sp>
      <p:pic>
        <p:nvPicPr>
          <p:cNvPr id="59" name="Image 58"/>
          <p:cNvPicPr>
            <a:picLocks noChangeAspect="1"/>
          </p:cNvPicPr>
          <p:nvPr>
            <p:custDataLst>
              <p:tags r:id="rId25"/>
            </p:custDataLst>
          </p:nvPr>
        </p:nvPicPr>
        <p:blipFill rotWithShape="1">
          <a:blip r:embed="rId37" cstate="email">
            <a:extLst>
              <a:ext uri="{28A0092B-C50C-407E-A947-70E740481C1C}">
                <a14:useLocalDpi xmlns:a14="http://schemas.microsoft.com/office/drawing/2010/main"/>
              </a:ext>
            </a:extLst>
          </a:blip>
          <a:srcRect/>
          <a:stretch/>
        </p:blipFill>
        <p:spPr>
          <a:xfrm>
            <a:off x="3696444" y="2377146"/>
            <a:ext cx="1496034" cy="847151"/>
          </a:xfrm>
          <a:prstGeom prst="rect">
            <a:avLst/>
          </a:prstGeom>
        </p:spPr>
      </p:pic>
      <p:pic>
        <p:nvPicPr>
          <p:cNvPr id="60" name="Image 59"/>
          <p:cNvPicPr>
            <a:picLocks noChangeAspect="1"/>
          </p:cNvPicPr>
          <p:nvPr>
            <p:custDataLst>
              <p:tags r:id="rId26"/>
            </p:custDataLst>
          </p:nvPr>
        </p:nvPicPr>
        <p:blipFill>
          <a:blip r:embed="rId38" cstate="email">
            <a:extLst>
              <a:ext uri="{28A0092B-C50C-407E-A947-70E740481C1C}">
                <a14:useLocalDpi xmlns:a14="http://schemas.microsoft.com/office/drawing/2010/main"/>
              </a:ext>
            </a:extLst>
          </a:blip>
          <a:stretch>
            <a:fillRect/>
          </a:stretch>
        </p:blipFill>
        <p:spPr>
          <a:xfrm>
            <a:off x="1805187" y="3396622"/>
            <a:ext cx="1496580" cy="946528"/>
          </a:xfrm>
          <a:prstGeom prst="rect">
            <a:avLst/>
          </a:prstGeom>
        </p:spPr>
      </p:pic>
      <p:pic>
        <p:nvPicPr>
          <p:cNvPr id="61" name="Image 60"/>
          <p:cNvPicPr>
            <a:picLocks noChangeAspect="1"/>
          </p:cNvPicPr>
          <p:nvPr>
            <p:custDataLst>
              <p:tags r:id="rId27"/>
            </p:custDataLst>
          </p:nvPr>
        </p:nvPicPr>
        <p:blipFill>
          <a:blip r:embed="rId39" cstate="email">
            <a:extLst>
              <a:ext uri="{28A0092B-C50C-407E-A947-70E740481C1C}">
                <a14:useLocalDpi xmlns:a14="http://schemas.microsoft.com/office/drawing/2010/main"/>
              </a:ext>
            </a:extLst>
          </a:blip>
          <a:stretch>
            <a:fillRect/>
          </a:stretch>
        </p:blipFill>
        <p:spPr>
          <a:xfrm>
            <a:off x="151166" y="4513108"/>
            <a:ext cx="1280065" cy="886500"/>
          </a:xfrm>
          <a:prstGeom prst="rect">
            <a:avLst/>
          </a:prstGeom>
        </p:spPr>
      </p:pic>
      <p:pic>
        <p:nvPicPr>
          <p:cNvPr id="62" name="Picture 5"/>
          <p:cNvPicPr>
            <a:picLocks noChangeAspect="1"/>
          </p:cNvPicPr>
          <p:nvPr>
            <p:custDataLst>
              <p:tags r:id="rId28"/>
            </p:custDataLst>
          </p:nvPr>
        </p:nvPicPr>
        <p:blipFill>
          <a:blip r:embed="rId40" cstate="email">
            <a:extLst>
              <a:ext uri="{28A0092B-C50C-407E-A947-70E740481C1C}">
                <a14:useLocalDpi xmlns:a14="http://schemas.microsoft.com/office/drawing/2010/main"/>
              </a:ext>
            </a:extLst>
          </a:blip>
          <a:stretch>
            <a:fillRect/>
          </a:stretch>
        </p:blipFill>
        <p:spPr>
          <a:xfrm rot="5400000">
            <a:off x="10530542" y="4033395"/>
            <a:ext cx="1428346" cy="959427"/>
          </a:xfrm>
          <a:prstGeom prst="rect">
            <a:avLst/>
          </a:prstGeom>
        </p:spPr>
      </p:pic>
      <p:cxnSp>
        <p:nvCxnSpPr>
          <p:cNvPr id="63" name="Connecteur en angle 62"/>
          <p:cNvCxnSpPr>
            <a:stCxn id="56" idx="4"/>
            <a:endCxn id="62" idx="1"/>
          </p:cNvCxnSpPr>
          <p:nvPr>
            <p:custDataLst>
              <p:tags r:id="rId29"/>
            </p:custDataLst>
          </p:nvPr>
        </p:nvCxnSpPr>
        <p:spPr>
          <a:xfrm rot="5400000">
            <a:off x="10313663" y="2863347"/>
            <a:ext cx="1866641" cy="4536"/>
          </a:xfrm>
          <a:prstGeom prst="bentConnector3">
            <a:avLst/>
          </a:prstGeom>
          <a:ln w="63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64" name="Image 63"/>
          <p:cNvPicPr>
            <a:picLocks noChangeAspect="1"/>
          </p:cNvPicPr>
          <p:nvPr>
            <p:custDataLst>
              <p:tags r:id="rId30"/>
            </p:custDataLst>
          </p:nvPr>
        </p:nvPicPr>
        <p:blipFill>
          <a:blip r:embed="rId41" cstate="email">
            <a:extLst>
              <a:ext uri="{28A0092B-C50C-407E-A947-70E740481C1C}">
                <a14:useLocalDpi xmlns:a14="http://schemas.microsoft.com/office/drawing/2010/main"/>
              </a:ext>
            </a:extLst>
          </a:blip>
          <a:stretch>
            <a:fillRect/>
          </a:stretch>
        </p:blipFill>
        <p:spPr>
          <a:xfrm>
            <a:off x="5791363" y="1892915"/>
            <a:ext cx="715927" cy="1228242"/>
          </a:xfrm>
          <a:prstGeom prst="rect">
            <a:avLst/>
          </a:prstGeom>
        </p:spPr>
      </p:pic>
      <p:sp>
        <p:nvSpPr>
          <p:cNvPr id="65" name="Titre 1"/>
          <p:cNvSpPr>
            <a:spLocks noGrp="1"/>
          </p:cNvSpPr>
          <p:nvPr>
            <p:ph type="title"/>
            <p:custDataLst>
              <p:tags r:id="rId31"/>
            </p:custDataLst>
          </p:nvPr>
        </p:nvSpPr>
        <p:spPr>
          <a:xfrm>
            <a:off x="452004" y="117075"/>
            <a:ext cx="10515600" cy="406608"/>
          </a:xfrm>
        </p:spPr>
        <p:txBody>
          <a:bodyPr>
            <a:normAutofit/>
          </a:bodyPr>
          <a:lstStyle/>
          <a:p>
            <a:pPr algn="l" rtl="0"/>
            <a:r>
              <a:rPr lang="fr-FR" sz="2700" b="0" i="0" u="none" baseline="0" dirty="0"/>
              <a:t>Rappel</a:t>
            </a:r>
          </a:p>
        </p:txBody>
      </p:sp>
    </p:spTree>
    <p:extLst>
      <p:ext uri="{BB962C8B-B14F-4D97-AF65-F5344CB8AC3E}">
        <p14:creationId xmlns:p14="http://schemas.microsoft.com/office/powerpoint/2010/main" val="3503581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49757" y="2317854"/>
            <a:ext cx="5486398" cy="3351703"/>
          </a:xfrm>
        </p:spPr>
        <p:txBody>
          <a:bodyPr vert="horz" lIns="91440" tIns="45720" rIns="91440" bIns="45720" rtlCol="0" anchor="t">
            <a:noAutofit/>
          </a:bodyPr>
          <a:lstStyle/>
          <a:p>
            <a:pPr marL="179705" indent="-179705" algn="l" rtl="0">
              <a:spcBef>
                <a:spcPts val="600"/>
              </a:spcBef>
            </a:pPr>
            <a:r>
              <a:rPr lang="fr-FR" sz="1600" b="0" i="0" u="none" baseline="0" dirty="0">
                <a:latin typeface="Arial"/>
                <a:ea typeface="Arial"/>
                <a:cs typeface="Arial"/>
              </a:rPr>
              <a:t>Commencer immédiatement l’administration de solutés intraveineux                              </a:t>
            </a:r>
            <a:endParaRPr lang="fr-FR" sz="1600" dirty="0">
              <a:cs typeface="Arial" panose="020B0604020202020204" pitchFamily="34" charset="0"/>
            </a:endParaRPr>
          </a:p>
          <a:p>
            <a:pPr marL="179705" indent="-179705" algn="l" rtl="0">
              <a:spcBef>
                <a:spcPts val="600"/>
              </a:spcBef>
            </a:pPr>
            <a:r>
              <a:rPr lang="fr-FR" sz="1600" b="0" i="0" u="none" baseline="0" dirty="0">
                <a:latin typeface="Arial"/>
                <a:ea typeface="Arial"/>
                <a:cs typeface="Arial"/>
              </a:rPr>
              <a:t>Administrer de 500 ml à 1000 ml de LR ou de NaCl à 0,9 % en bolus</a:t>
            </a:r>
          </a:p>
          <a:p>
            <a:pPr marL="179705" indent="-179705" algn="l" rtl="0">
              <a:spcBef>
                <a:spcPts val="600"/>
              </a:spcBef>
            </a:pPr>
            <a:r>
              <a:rPr lang="fr-FR" sz="1600" b="0" i="0" u="none" baseline="0" dirty="0">
                <a:latin typeface="Arial"/>
                <a:ea typeface="Arial"/>
                <a:cs typeface="Arial"/>
              </a:rPr>
              <a:t>Jusqu’à 30 ml/kg en bolus chez l’adulte dans les 3 heures qui suivent la présentation                                           </a:t>
            </a:r>
            <a:endParaRPr lang="fr-FR" sz="1600" dirty="0">
              <a:cs typeface="Arial" panose="020B0604020202020204" pitchFamily="34" charset="0"/>
            </a:endParaRPr>
          </a:p>
          <a:p>
            <a:pPr marL="179705" indent="-179705" algn="l" rtl="0">
              <a:spcBef>
                <a:spcPts val="600"/>
              </a:spcBef>
            </a:pPr>
            <a:r>
              <a:rPr lang="fr-FR" sz="1600" b="0" i="0" u="none" baseline="0" dirty="0">
                <a:latin typeface="Arial"/>
                <a:ea typeface="Arial"/>
                <a:cs typeface="Arial"/>
              </a:rPr>
              <a:t>Surveiller les constantes vitales après l’administration du bolus</a:t>
            </a:r>
            <a:endParaRPr lang="fr-FR" sz="1600" dirty="0">
              <a:cs typeface="Arial" panose="020B0604020202020204" pitchFamily="34" charset="0"/>
            </a:endParaRPr>
          </a:p>
          <a:p>
            <a:pPr marL="121285" indent="0" algn="l" rtl="0">
              <a:spcBef>
                <a:spcPts val="0"/>
              </a:spcBef>
              <a:spcAft>
                <a:spcPts val="600"/>
              </a:spcAft>
              <a:buNone/>
            </a:pPr>
            <a:r>
              <a:rPr lang="fr-FR" sz="1600" b="0" i="0" u="none" baseline="0" dirty="0">
                <a:solidFill>
                  <a:schemeClr val="accent3">
                    <a:lumMod val="50000"/>
                  </a:schemeClr>
                </a:solidFill>
                <a:latin typeface="Arial"/>
                <a:ea typeface="Arial"/>
                <a:cs typeface="Arial"/>
              </a:rPr>
              <a:t>	</a:t>
            </a:r>
            <a:r>
              <a:rPr lang="fr-FR" sz="1600" b="0" i="0" u="none" baseline="0" dirty="0">
                <a:solidFill>
                  <a:srgbClr val="0070C0"/>
                </a:solidFill>
                <a:latin typeface="Arial"/>
                <a:ea typeface="Arial"/>
                <a:cs typeface="Arial"/>
              </a:rPr>
              <a:t>	</a:t>
            </a:r>
            <a:endParaRPr lang="fr-FR" sz="1600" dirty="0">
              <a:solidFill>
                <a:srgbClr val="0070C0"/>
              </a:solidFill>
              <a:latin typeface="Arial"/>
              <a:cs typeface="Arial"/>
            </a:endParaRPr>
          </a:p>
          <a:p>
            <a:pPr marL="121285" indent="0" algn="l" rtl="0">
              <a:spcBef>
                <a:spcPts val="0"/>
              </a:spcBef>
              <a:spcAft>
                <a:spcPts val="600"/>
              </a:spcAft>
              <a:buNone/>
            </a:pPr>
            <a:endParaRPr lang="fr-fr" sz="1600" dirty="0">
              <a:solidFill>
                <a:srgbClr val="0070C0"/>
              </a:solidFill>
            </a:endParaRPr>
          </a:p>
        </p:txBody>
      </p:sp>
      <p:sp>
        <p:nvSpPr>
          <p:cNvPr id="8" name="Slide Number Placeholder 7">
            <a:extLst>
              <a:ext uri="{FF2B5EF4-FFF2-40B4-BE49-F238E27FC236}">
                <a16:creationId xmlns:a16="http://schemas.microsoft.com/office/drawing/2014/main" id="{B36A9973-28AE-A2B8-5851-5EB8322F5CB1}"/>
              </a:ext>
            </a:extLst>
          </p:cNvPr>
          <p:cNvSpPr>
            <a:spLocks noGrp="1"/>
          </p:cNvSpPr>
          <p:nvPr>
            <p:ph type="sldNum" sz="quarter" idx="12"/>
            <p:custDataLst>
              <p:tags r:id="rId2"/>
            </p:custDataLst>
          </p:nvPr>
        </p:nvSpPr>
        <p:spPr/>
        <p:txBody>
          <a:bodyPr/>
          <a:lstStyle/>
          <a:p>
            <a:pPr rtl="0"/>
            <a:fld id="{72E375D5-DD51-4DDF-87E6-FA82A457ECD1}" type="slidenum">
              <a:rPr lang="fr-FR" smtClean="0"/>
              <a:pPr rtl="0"/>
              <a:t>30</a:t>
            </a:fld>
            <a:endParaRPr lang="fr-FR" dirty="0"/>
          </a:p>
        </p:txBody>
      </p:sp>
      <p:sp>
        <p:nvSpPr>
          <p:cNvPr id="5" name="Rectangle 4"/>
          <p:cNvSpPr/>
          <p:nvPr>
            <p:custDataLst>
              <p:tags r:id="rId3"/>
            </p:custDataLst>
          </p:nvPr>
        </p:nvSpPr>
        <p:spPr>
          <a:xfrm>
            <a:off x="6248403" y="1029087"/>
            <a:ext cx="5493840" cy="4293483"/>
          </a:xfrm>
          <a:prstGeom prst="rect">
            <a:avLst/>
          </a:prstGeom>
          <a:solidFill>
            <a:srgbClr val="99D7DF">
              <a:alpha val="50000"/>
            </a:srgbClr>
          </a:solidFill>
        </p:spPr>
        <p:txBody>
          <a:bodyPr wrap="square" rtlCol="0">
            <a:spAutoFit/>
          </a:bodyPr>
          <a:lstStyle/>
          <a:p>
            <a:pPr algn="l" rtl="0">
              <a:spcBef>
                <a:spcPts val="600"/>
              </a:spcBef>
            </a:pP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L’animateur amorcera la discussion sur : </a:t>
            </a:r>
          </a:p>
          <a:p>
            <a:pPr algn="l" rtl="0">
              <a:spcBef>
                <a:spcPts val="600"/>
              </a:spcBef>
            </a:pP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Quelle est la différence entre une déshydratation, une septicémie et un choc septique ?</a:t>
            </a:r>
          </a:p>
          <a:p>
            <a:pPr algn="l" rtl="0">
              <a:spcBef>
                <a:spcPts val="600"/>
              </a:spcBef>
            </a:pP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De quoi la patiente souffre-t-elle ? Déshydratation ou septicémie ?</a:t>
            </a:r>
          </a:p>
          <a:p>
            <a:pPr algn="l" rtl="0">
              <a:spcBef>
                <a:spcPts val="600"/>
              </a:spcBef>
            </a:pP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En quoi est-ce important ?</a:t>
            </a:r>
          </a:p>
          <a:p>
            <a:pPr algn="l" rtl="0">
              <a:spcBef>
                <a:spcPts val="600"/>
              </a:spcBef>
            </a:pP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La détection et la prise en charge précoces de la septicémie sont essentielles pour maintenir la perfusion des organes et éviter d’autres lésions aux organes. Dans le cas de la maladie à virus Ebola, la prise en charge repose sur le remplissage vasculaire et la lutte contre le virus. L’état de choc impose d’utiliser des vasopresseurs et un remplissage vasculaire.</a:t>
            </a:r>
          </a:p>
          <a:p>
            <a:pPr algn="l" rtl="0">
              <a:spcBef>
                <a:spcPts val="600"/>
              </a:spcBef>
            </a:pP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Demandez également quels paramètres doivent être surveillés :</a:t>
            </a:r>
          </a:p>
          <a:p>
            <a:pPr marL="180000" lvl="1" indent="-180000" algn="l" rtl="0">
              <a:spcBef>
                <a:spcPts val="400"/>
              </a:spcBef>
              <a:buFont typeface="Arial" panose="020B0604020202020204" pitchFamily="34" charset="0"/>
              <a:buChar char="•"/>
            </a:pP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constantes vitales</a:t>
            </a:r>
          </a:p>
          <a:p>
            <a:pPr marL="180000" lvl="1" indent="-180000" algn="l" rtl="0">
              <a:spcBef>
                <a:spcPts val="400"/>
              </a:spcBef>
              <a:buFont typeface="Arial" panose="020B0604020202020204" pitchFamily="34" charset="0"/>
              <a:buChar char="•"/>
            </a:pP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marqueurs de perfusion (état mental, urine, examen de la peau)</a:t>
            </a:r>
          </a:p>
          <a:p>
            <a:pPr marL="180000" lvl="1" indent="-180000" algn="l" rtl="0">
              <a:spcBef>
                <a:spcPts val="400"/>
              </a:spcBef>
              <a:buFont typeface="Arial" panose="020B0604020202020204" pitchFamily="34" charset="0"/>
              <a:buChar char="•"/>
            </a:pP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marqueurs de surcharge volémique (baisse de la SpO</a:t>
            </a:r>
            <a:r>
              <a:rPr lang="fr-FR" sz="1400" b="0" i="0" u="none" baseline="-25000" dirty="0">
                <a:solidFill>
                  <a:srgbClr val="00205C"/>
                </a:solidFill>
                <a:latin typeface="Arial" panose="020B0604020202020204" pitchFamily="34" charset="0"/>
                <a:ea typeface="Arial" panose="020B0604020202020204" pitchFamily="34" charset="0"/>
                <a:cs typeface="Arial" panose="020B0604020202020204" pitchFamily="34" charset="0"/>
              </a:rPr>
              <a:t>2</a:t>
            </a:r>
            <a:r>
              <a:rPr lang="fr-FR" sz="14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 augmentation du risque de thrombose veineuse profonde, œdème)</a:t>
            </a:r>
            <a:endParaRPr lang="fr-FR" sz="1400" dirty="0">
              <a:solidFill>
                <a:srgbClr val="00205C"/>
              </a:solidFill>
              <a:latin typeface="Arial" panose="020B0604020202020204" pitchFamily="34" charset="0"/>
            </a:endParaRPr>
          </a:p>
        </p:txBody>
      </p:sp>
      <p:sp>
        <p:nvSpPr>
          <p:cNvPr id="3" name="Text Placeholder 5">
            <a:extLst>
              <a:ext uri="{FF2B5EF4-FFF2-40B4-BE49-F238E27FC236}">
                <a16:creationId xmlns:a16="http://schemas.microsoft.com/office/drawing/2014/main" id="{D649B38B-F4F8-8E1A-5ADA-3ED60D158919}"/>
              </a:ext>
            </a:extLst>
          </p:cNvPr>
          <p:cNvSpPr txBox="1">
            <a:spLocks/>
          </p:cNvSpPr>
          <p:nvPr>
            <p:custDataLst>
              <p:tags r:id="rId4"/>
            </p:custDataLst>
          </p:nvPr>
        </p:nvSpPr>
        <p:spPr>
          <a:xfrm>
            <a:off x="457200" y="1767015"/>
            <a:ext cx="5486399" cy="550839"/>
          </a:xfrm>
          <a:prstGeom prst="rect">
            <a:avLst/>
          </a:prstGeom>
        </p:spPr>
        <p:txBody>
          <a:bodyPr/>
          <a:lstStyle>
            <a:lvl1pPr marL="180000" indent="-180000" algn="l" defTabSz="914400" rtl="0" eaLnBrk="1" latinLnBrk="0" hangingPunct="1">
              <a:lnSpc>
                <a:spcPct val="100000"/>
              </a:lnSpc>
              <a:spcBef>
                <a:spcPts val="1000"/>
              </a:spcBef>
              <a:buClr>
                <a:srgbClr val="E05972"/>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1pPr>
            <a:lvl2pPr marL="360000" indent="-180000" algn="l" defTabSz="914400" rtl="0" eaLnBrk="1" latinLnBrk="0" hangingPunct="1">
              <a:lnSpc>
                <a:spcPct val="100000"/>
              </a:lnSpc>
              <a:spcBef>
                <a:spcPts val="500"/>
              </a:spcBef>
              <a:buClr>
                <a:srgbClr val="99D7DF"/>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2pPr>
            <a:lvl3pPr marL="54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3pPr>
            <a:lvl4pPr marL="72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4pPr>
            <a:lvl5pPr marL="90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fr-FR" sz="1600" b="1" i="0" u="none" baseline="0" dirty="0"/>
              <a:t>Réponse 2 attendue</a:t>
            </a:r>
            <a:endParaRPr lang="fr-FR" sz="1600" b="1" dirty="0"/>
          </a:p>
          <a:p>
            <a:pPr marL="0" indent="0" algn="l" rtl="0">
              <a:buNone/>
            </a:pPr>
            <a:endParaRPr lang="fr-fr" sz="1600" b="1" dirty="0"/>
          </a:p>
        </p:txBody>
      </p:sp>
      <p:sp>
        <p:nvSpPr>
          <p:cNvPr id="13" name="Title 12">
            <a:extLst>
              <a:ext uri="{FF2B5EF4-FFF2-40B4-BE49-F238E27FC236}">
                <a16:creationId xmlns:a16="http://schemas.microsoft.com/office/drawing/2014/main" id="{D51BDE49-FC2A-0962-B7DA-FADB5B7947E6}"/>
              </a:ext>
            </a:extLst>
          </p:cNvPr>
          <p:cNvSpPr>
            <a:spLocks noGrp="1"/>
          </p:cNvSpPr>
          <p:nvPr>
            <p:ph type="title"/>
            <p:custDataLst>
              <p:tags r:id="rId5"/>
            </p:custDataLst>
          </p:nvPr>
        </p:nvSpPr>
        <p:spPr/>
        <p:txBody>
          <a:bodyPr>
            <a:normAutofit/>
          </a:bodyPr>
          <a:lstStyle/>
          <a:p>
            <a:pPr algn="l" rtl="0"/>
            <a:r>
              <a:rPr lang="fr-FR" sz="3000" b="0" i="0" u="none" baseline="0" dirty="0"/>
              <a:t>Patiente 3 : Alima</a:t>
            </a:r>
            <a:endParaRPr lang="fr-FR" sz="3000" dirty="0"/>
          </a:p>
        </p:txBody>
      </p:sp>
      <p:sp>
        <p:nvSpPr>
          <p:cNvPr id="14" name="Text Placeholder 7">
            <a:extLst>
              <a:ext uri="{FF2B5EF4-FFF2-40B4-BE49-F238E27FC236}">
                <a16:creationId xmlns:a16="http://schemas.microsoft.com/office/drawing/2014/main" id="{3F7564C4-D8D9-66EF-F1B2-C64613675EB5}"/>
              </a:ext>
            </a:extLst>
          </p:cNvPr>
          <p:cNvSpPr txBox="1">
            <a:spLocks/>
          </p:cNvSpPr>
          <p:nvPr>
            <p:custDataLst>
              <p:tags r:id="rId6"/>
            </p:custDataLst>
          </p:nvPr>
        </p:nvSpPr>
        <p:spPr>
          <a:xfrm>
            <a:off x="6248404" y="685801"/>
            <a:ext cx="5494112" cy="343286"/>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400" b="0" i="0" u="none" baseline="0" dirty="0">
                <a:solidFill>
                  <a:srgbClr val="99D7DF"/>
                </a:solidFill>
              </a:rPr>
              <a:t>Informations fournies par l’animateur</a:t>
            </a:r>
            <a:endParaRPr lang="fr-FR" sz="1400" b="0" dirty="0">
              <a:solidFill>
                <a:srgbClr val="99D7DF"/>
              </a:solidFill>
            </a:endParaRPr>
          </a:p>
        </p:txBody>
      </p:sp>
      <p:pic>
        <p:nvPicPr>
          <p:cNvPr id="15" name="Content Placeholder 6">
            <a:extLst>
              <a:ext uri="{FF2B5EF4-FFF2-40B4-BE49-F238E27FC236}">
                <a16:creationId xmlns:a16="http://schemas.microsoft.com/office/drawing/2014/main" id="{9C4D52E9-5DF1-311E-2FF9-8D1D3EFF09E6}"/>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6" name="Content Placeholder 18">
            <a:extLst>
              <a:ext uri="{FF2B5EF4-FFF2-40B4-BE49-F238E27FC236}">
                <a16:creationId xmlns:a16="http://schemas.microsoft.com/office/drawing/2014/main" id="{BE51814B-356C-D22D-FBAC-37C0CADD9FCF}"/>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7" name="Content Placeholder 18">
            <a:extLst>
              <a:ext uri="{FF2B5EF4-FFF2-40B4-BE49-F238E27FC236}">
                <a16:creationId xmlns:a16="http://schemas.microsoft.com/office/drawing/2014/main" id="{35497298-8C89-AAFC-6026-86E7A495D83D}"/>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817283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57200" y="2302609"/>
            <a:ext cx="5957888" cy="3247291"/>
          </a:xfrm>
        </p:spPr>
        <p:txBody>
          <a:bodyPr vert="horz" lIns="91440" tIns="45720" rIns="91440" bIns="45720" rtlCol="0" anchor="t">
            <a:noAutofit/>
          </a:bodyPr>
          <a:lstStyle/>
          <a:p>
            <a:pPr algn="l" rtl="0">
              <a:spcBef>
                <a:spcPts val="600"/>
              </a:spcBef>
            </a:pPr>
            <a:r>
              <a:rPr lang="fr-FR" sz="1800" b="0" i="0" u="none" baseline="0" dirty="0"/>
              <a:t>La nouvelle mesure des constantes vitales montre :</a:t>
            </a:r>
          </a:p>
          <a:p>
            <a:pPr lvl="1" algn="l" rtl="0">
              <a:spcBef>
                <a:spcPts val="600"/>
              </a:spcBef>
            </a:pPr>
            <a:r>
              <a:rPr lang="fr-FR" sz="1800" b="0" i="0" u="none" baseline="0" dirty="0"/>
              <a:t>T : 39,5 °C</a:t>
            </a:r>
          </a:p>
          <a:p>
            <a:pPr lvl="1" algn="l" rtl="0">
              <a:spcBef>
                <a:spcPts val="600"/>
              </a:spcBef>
            </a:pPr>
            <a:r>
              <a:rPr lang="fr-FR" sz="1800" b="0" i="0" u="none" baseline="0" dirty="0"/>
              <a:t>FC : 98/min</a:t>
            </a:r>
          </a:p>
          <a:p>
            <a:pPr lvl="1" algn="l" rtl="0">
              <a:spcBef>
                <a:spcPts val="600"/>
              </a:spcBef>
            </a:pPr>
            <a:r>
              <a:rPr lang="fr-FR" sz="1800" b="0" i="0" u="none" baseline="0" dirty="0"/>
              <a:t>FR : 20/min</a:t>
            </a:r>
          </a:p>
          <a:p>
            <a:pPr lvl="1" algn="l" rtl="0">
              <a:spcBef>
                <a:spcPts val="600"/>
              </a:spcBef>
            </a:pPr>
            <a:r>
              <a:rPr lang="fr-FR" sz="1800" b="0" i="0" u="none" baseline="0" dirty="0"/>
              <a:t>PA </a:t>
            </a:r>
            <a:r>
              <a:rPr lang="fr-FR" sz="1800" dirty="0"/>
              <a:t>: </a:t>
            </a:r>
            <a:r>
              <a:rPr lang="fr-FR" sz="1800" b="0" i="0" u="none" baseline="0" dirty="0"/>
              <a:t>101/71 mm Hg</a:t>
            </a:r>
          </a:p>
          <a:p>
            <a:pPr algn="l" rtl="0">
              <a:spcBef>
                <a:spcPts val="600"/>
              </a:spcBef>
            </a:pPr>
            <a:r>
              <a:rPr lang="fr-FR" sz="1800" b="0" i="0" u="none" baseline="0" dirty="0"/>
              <a:t>La patiente est léthargique </a:t>
            </a:r>
          </a:p>
          <a:p>
            <a:pPr algn="l" rtl="0">
              <a:spcBef>
                <a:spcPts val="600"/>
              </a:spcBef>
            </a:pPr>
            <a:r>
              <a:rPr lang="fr-FR" sz="1800" b="0" i="0" u="none" baseline="0" dirty="0"/>
              <a:t>La patiente a eu des selles liquides une fois, depuis que l’administration de solutés a commencé</a:t>
            </a:r>
          </a:p>
          <a:p>
            <a:pPr algn="l" rtl="0">
              <a:spcBef>
                <a:spcPts val="600"/>
              </a:spcBef>
            </a:pPr>
            <a:r>
              <a:rPr lang="fr-FR" sz="1800" b="0" i="0" u="none" baseline="0" dirty="0"/>
              <a:t>La patiente pèse 70 kg	</a:t>
            </a:r>
            <a:endParaRPr lang="fr-FR" sz="1800" dirty="0">
              <a:solidFill>
                <a:schemeClr val="accent3">
                  <a:lumMod val="50000"/>
                </a:schemeClr>
              </a:solidFill>
            </a:endParaRPr>
          </a:p>
        </p:txBody>
      </p:sp>
      <p:sp>
        <p:nvSpPr>
          <p:cNvPr id="5" name="Slide Number Placeholder 4">
            <a:extLst>
              <a:ext uri="{FF2B5EF4-FFF2-40B4-BE49-F238E27FC236}">
                <a16:creationId xmlns:a16="http://schemas.microsoft.com/office/drawing/2014/main" id="{EF1D8916-481E-7685-D298-3D92B9813B6C}"/>
              </a:ext>
            </a:extLst>
          </p:cNvPr>
          <p:cNvSpPr>
            <a:spLocks noGrp="1"/>
          </p:cNvSpPr>
          <p:nvPr>
            <p:ph type="sldNum" sz="quarter" idx="12"/>
            <p:custDataLst>
              <p:tags r:id="rId2"/>
            </p:custDataLst>
          </p:nvPr>
        </p:nvSpPr>
        <p:spPr/>
        <p:txBody>
          <a:bodyPr/>
          <a:lstStyle/>
          <a:p>
            <a:pPr rtl="0"/>
            <a:fld id="{72E375D5-DD51-4DDF-87E6-FA82A457ECD1}" type="slidenum">
              <a:rPr lang="fr-FR" smtClean="0"/>
              <a:pPr rtl="0"/>
              <a:t>31</a:t>
            </a:fld>
            <a:endParaRPr lang="fr-FR" dirty="0"/>
          </a:p>
        </p:txBody>
      </p:sp>
      <p:sp>
        <p:nvSpPr>
          <p:cNvPr id="3" name="Text Placeholder 7">
            <a:extLst>
              <a:ext uri="{FF2B5EF4-FFF2-40B4-BE49-F238E27FC236}">
                <a16:creationId xmlns:a16="http://schemas.microsoft.com/office/drawing/2014/main" id="{9ADA12DF-ED46-73EA-1006-C5ABFD19081A}"/>
              </a:ext>
            </a:extLst>
          </p:cNvPr>
          <p:cNvSpPr txBox="1">
            <a:spLocks/>
          </p:cNvSpPr>
          <p:nvPr>
            <p:custDataLst>
              <p:tags r:id="rId3"/>
            </p:custDataLst>
          </p:nvPr>
        </p:nvSpPr>
        <p:spPr>
          <a:xfrm>
            <a:off x="457200" y="1764692"/>
            <a:ext cx="5486399" cy="550839"/>
          </a:xfrm>
          <a:prstGeom prst="rect">
            <a:avLst/>
          </a:prstGeom>
        </p:spPr>
        <p:txBody>
          <a:bodyPr>
            <a:normAutofit/>
          </a:bodyPr>
          <a:lstStyle>
            <a:lvl1pPr marL="180000" indent="-180000" algn="l" defTabSz="914400" rtl="0" eaLnBrk="1" latinLnBrk="0" hangingPunct="1">
              <a:lnSpc>
                <a:spcPct val="100000"/>
              </a:lnSpc>
              <a:spcBef>
                <a:spcPts val="1000"/>
              </a:spcBef>
              <a:buClr>
                <a:srgbClr val="E05972"/>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1pPr>
            <a:lvl2pPr marL="360000" indent="-180000" algn="l" defTabSz="914400" rtl="0" eaLnBrk="1" latinLnBrk="0" hangingPunct="1">
              <a:lnSpc>
                <a:spcPct val="100000"/>
              </a:lnSpc>
              <a:spcBef>
                <a:spcPts val="500"/>
              </a:spcBef>
              <a:buClr>
                <a:srgbClr val="99D7DF"/>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2pPr>
            <a:lvl3pPr marL="54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3pPr>
            <a:lvl4pPr marL="72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4pPr>
            <a:lvl5pPr marL="90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fr-FR" sz="1800" b="0" i="0" u="none" baseline="0" dirty="0">
                <a:solidFill>
                  <a:srgbClr val="E05972">
                    <a:alpha val="80000"/>
                  </a:srgbClr>
                </a:solidFill>
              </a:rPr>
              <a:t>Commentaires destinés à l’animateur</a:t>
            </a:r>
            <a:endParaRPr lang="fr-FR" sz="1800" dirty="0">
              <a:solidFill>
                <a:srgbClr val="E05972">
                  <a:alpha val="80000"/>
                </a:srgbClr>
              </a:solidFill>
            </a:endParaRPr>
          </a:p>
        </p:txBody>
      </p:sp>
      <p:sp>
        <p:nvSpPr>
          <p:cNvPr id="11" name="Title 10">
            <a:extLst>
              <a:ext uri="{FF2B5EF4-FFF2-40B4-BE49-F238E27FC236}">
                <a16:creationId xmlns:a16="http://schemas.microsoft.com/office/drawing/2014/main" id="{657A2DF0-5CBE-AE93-DF40-C7BD8753A9FF}"/>
              </a:ext>
            </a:extLst>
          </p:cNvPr>
          <p:cNvSpPr>
            <a:spLocks noGrp="1"/>
          </p:cNvSpPr>
          <p:nvPr>
            <p:ph type="title"/>
            <p:custDataLst>
              <p:tags r:id="rId4"/>
            </p:custDataLst>
          </p:nvPr>
        </p:nvSpPr>
        <p:spPr>
          <a:xfrm>
            <a:off x="457200" y="685800"/>
            <a:ext cx="5486399" cy="550839"/>
          </a:xfrm>
        </p:spPr>
        <p:txBody>
          <a:bodyPr/>
          <a:lstStyle/>
          <a:p>
            <a:pPr algn="l" rtl="0"/>
            <a:r>
              <a:rPr lang="fr-FR" b="0" i="0" u="none" baseline="0" dirty="0"/>
              <a:t>Patiente 3 : Alima</a:t>
            </a:r>
            <a:endParaRPr lang="fr-FR" dirty="0"/>
          </a:p>
        </p:txBody>
      </p:sp>
      <p:sp>
        <p:nvSpPr>
          <p:cNvPr id="12" name="Text Placeholder 7">
            <a:extLst>
              <a:ext uri="{FF2B5EF4-FFF2-40B4-BE49-F238E27FC236}">
                <a16:creationId xmlns:a16="http://schemas.microsoft.com/office/drawing/2014/main" id="{83141E2F-1B38-2AC6-469A-CFA57F6EE0A8}"/>
              </a:ext>
            </a:extLst>
          </p:cNvPr>
          <p:cNvSpPr txBox="1">
            <a:spLocks/>
          </p:cNvSpPr>
          <p:nvPr>
            <p:custDataLst>
              <p:tags r:id="rId5"/>
            </p:custDataLst>
          </p:nvPr>
        </p:nvSpPr>
        <p:spPr>
          <a:xfrm>
            <a:off x="6240688" y="1767015"/>
            <a:ext cx="3848096"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2000" b="1" i="0" u="none" baseline="0" dirty="0">
                <a:solidFill>
                  <a:srgbClr val="BE3547"/>
                </a:solidFill>
              </a:rPr>
              <a:t>Question 3</a:t>
            </a:r>
          </a:p>
          <a:p>
            <a:endParaRPr lang="fr-fr" dirty="0"/>
          </a:p>
        </p:txBody>
      </p:sp>
      <p:sp>
        <p:nvSpPr>
          <p:cNvPr id="13" name="Rectangle 12">
            <a:extLst>
              <a:ext uri="{FF2B5EF4-FFF2-40B4-BE49-F238E27FC236}">
                <a16:creationId xmlns:a16="http://schemas.microsoft.com/office/drawing/2014/main" id="{9D8DDD91-9932-B949-D245-3B5DAF58FA2E}"/>
              </a:ext>
            </a:extLst>
          </p:cNvPr>
          <p:cNvSpPr/>
          <p:nvPr>
            <p:custDataLst>
              <p:tags r:id="rId6"/>
            </p:custDataLst>
          </p:nvPr>
        </p:nvSpPr>
        <p:spPr>
          <a:xfrm>
            <a:off x="6240689" y="2315531"/>
            <a:ext cx="5494111" cy="369332"/>
          </a:xfrm>
          <a:prstGeom prst="rect">
            <a:avLst/>
          </a:prstGeom>
          <a:ln w="25400">
            <a:solidFill>
              <a:srgbClr val="BE3547"/>
            </a:solidFill>
          </a:ln>
        </p:spPr>
        <p:txBody>
          <a:bodyPr wrap="square" rtlCol="0">
            <a:spAutoFit/>
          </a:bodyPr>
          <a:lstStyle/>
          <a:p>
            <a:pPr marL="121285" algn="l" rtl="0">
              <a:spcAft>
                <a:spcPts val="600"/>
              </a:spcAft>
            </a:pPr>
            <a:r>
              <a:rPr lang="fr-FR"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 faites-vous maintenant ?</a:t>
            </a:r>
          </a:p>
        </p:txBody>
      </p:sp>
      <p:pic>
        <p:nvPicPr>
          <p:cNvPr id="14" name="Content Placeholder 6">
            <a:extLst>
              <a:ext uri="{FF2B5EF4-FFF2-40B4-BE49-F238E27FC236}">
                <a16:creationId xmlns:a16="http://schemas.microsoft.com/office/drawing/2014/main" id="{EE3AC64E-816F-4B0C-EEC5-E49D454683F1}"/>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926C2B79-27CE-BEDA-3434-880A4A85E59C}"/>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ECB9889F-265F-9205-F640-C02623FB6ACE}"/>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327338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57200" y="2266494"/>
            <a:ext cx="5486398" cy="3351703"/>
          </a:xfrm>
        </p:spPr>
        <p:txBody>
          <a:bodyPr vert="horz" lIns="91440" tIns="45720" rIns="91440" bIns="45720" rtlCol="0" anchor="t">
            <a:noAutofit/>
          </a:bodyPr>
          <a:lstStyle/>
          <a:p>
            <a:pPr marL="0" indent="0" algn="l" rtl="0">
              <a:spcBef>
                <a:spcPts val="600"/>
              </a:spcBef>
              <a:buNone/>
            </a:pPr>
            <a:r>
              <a:rPr lang="fr-FR" sz="1600" b="0" i="0" u="none" baseline="0" dirty="0"/>
              <a:t>Administrer des solutés d’entretien (et pour compenser les pertes)                                </a:t>
            </a:r>
            <a:endParaRPr lang="fr-FR" sz="1600" dirty="0"/>
          </a:p>
          <a:p>
            <a:pPr algn="l" rtl="0">
              <a:spcBef>
                <a:spcPts val="600"/>
              </a:spcBef>
            </a:pPr>
            <a:r>
              <a:rPr lang="fr-FR" sz="1600" b="0" i="0" u="none" baseline="0" dirty="0"/>
              <a:t>(100 x 10) + (50 x 10) + (20 x 50) = 2500 ml par jour</a:t>
            </a:r>
          </a:p>
          <a:p>
            <a:pPr algn="l" rtl="0">
              <a:spcBef>
                <a:spcPts val="600"/>
              </a:spcBef>
            </a:pPr>
            <a:r>
              <a:rPr lang="fr-FR" sz="1600" b="0" i="0" u="none" baseline="0" dirty="0"/>
              <a:t>Ajouter 2,5 x 70 pour les pertes liées à la fièvre = 175 ml</a:t>
            </a:r>
          </a:p>
          <a:p>
            <a:pPr algn="l" rtl="0">
              <a:spcBef>
                <a:spcPts val="600"/>
              </a:spcBef>
            </a:pPr>
            <a:r>
              <a:rPr lang="fr-FR" sz="1600" b="0" i="0" u="none" baseline="0" dirty="0"/>
              <a:t>Ajouter 300 ml pour compenser les diarrhées</a:t>
            </a:r>
          </a:p>
          <a:p>
            <a:pPr algn="l" rtl="0">
              <a:spcBef>
                <a:spcPts val="600"/>
              </a:spcBef>
            </a:pPr>
            <a:r>
              <a:rPr lang="fr-FR" sz="1600" b="0" i="0" u="none" baseline="0" dirty="0"/>
              <a:t>Total = 2975 ml = environ 1 l toutes les 8 heures                                                                               </a:t>
            </a:r>
            <a:endParaRPr lang="fr-FR" sz="1600" dirty="0"/>
          </a:p>
          <a:p>
            <a:pPr marL="0" indent="0" algn="l" rtl="0">
              <a:spcBef>
                <a:spcPts val="600"/>
              </a:spcBef>
              <a:buNone/>
            </a:pPr>
            <a:r>
              <a:rPr lang="fr-FR" sz="1600" b="0" i="0" u="none" baseline="0" dirty="0"/>
              <a:t>Traiter les co-infections                                                                         </a:t>
            </a:r>
            <a:endParaRPr lang="fr-FR" sz="1600" dirty="0"/>
          </a:p>
          <a:p>
            <a:pPr algn="l" rtl="0">
              <a:spcBef>
                <a:spcPts val="600"/>
              </a:spcBef>
            </a:pPr>
            <a:r>
              <a:rPr lang="fr-FR" sz="1600" b="0" i="0" u="none" baseline="0" dirty="0"/>
              <a:t>Artésunate IV                                                                                     </a:t>
            </a:r>
            <a:endParaRPr lang="fr-FR" sz="1600" dirty="0"/>
          </a:p>
          <a:p>
            <a:pPr algn="l" rtl="0">
              <a:spcBef>
                <a:spcPts val="600"/>
              </a:spcBef>
            </a:pPr>
            <a:r>
              <a:rPr lang="fr-FR" sz="1600" b="0" i="0" u="none" baseline="0" dirty="0"/>
              <a:t>Ceftriaxone 2 g IV                                                                                    </a:t>
            </a:r>
            <a:endParaRPr lang="fr-FR" sz="1600" dirty="0"/>
          </a:p>
          <a:p>
            <a:pPr marL="0" indent="0" algn="l" rtl="0">
              <a:spcBef>
                <a:spcPts val="600"/>
              </a:spcBef>
              <a:buNone/>
            </a:pPr>
            <a:r>
              <a:rPr lang="fr-FR" sz="1600" b="0" i="0" u="none" baseline="0" dirty="0"/>
              <a:t>Abaisser la fièvre (traitement symptomatique) : paracétamol</a:t>
            </a:r>
            <a:endParaRPr lang="fr-FR" sz="1600" dirty="0"/>
          </a:p>
          <a:p>
            <a:pPr marL="121285" indent="0" algn="l" rtl="0">
              <a:spcBef>
                <a:spcPts val="0"/>
              </a:spcBef>
              <a:spcAft>
                <a:spcPts val="600"/>
              </a:spcAft>
              <a:buNone/>
            </a:pPr>
            <a:r>
              <a:rPr lang="fr-FR" sz="1600" b="0" i="0" u="none" baseline="0" dirty="0">
                <a:solidFill>
                  <a:schemeClr val="accent3">
                    <a:lumMod val="50000"/>
                  </a:schemeClr>
                </a:solidFill>
              </a:rPr>
              <a:t>	</a:t>
            </a:r>
            <a:r>
              <a:rPr lang="fr-FR" sz="1600" b="0" i="0" u="none" baseline="0" dirty="0">
                <a:solidFill>
                  <a:srgbClr val="0070C0"/>
                </a:solidFill>
              </a:rPr>
              <a:t>	</a:t>
            </a:r>
            <a:endParaRPr lang="fr-FR" sz="1600" dirty="0">
              <a:solidFill>
                <a:srgbClr val="0070C0"/>
              </a:solidFill>
            </a:endParaRPr>
          </a:p>
          <a:p>
            <a:pPr marL="121285" indent="0" algn="l" rtl="0">
              <a:spcBef>
                <a:spcPts val="0"/>
              </a:spcBef>
              <a:spcAft>
                <a:spcPts val="600"/>
              </a:spcAft>
              <a:buNone/>
            </a:pPr>
            <a:endParaRPr lang="fr-fr" sz="1600" dirty="0">
              <a:solidFill>
                <a:srgbClr val="0070C0"/>
              </a:solidFill>
            </a:endParaRPr>
          </a:p>
        </p:txBody>
      </p:sp>
      <p:sp>
        <p:nvSpPr>
          <p:cNvPr id="8" name="Slide Number Placeholder 7">
            <a:extLst>
              <a:ext uri="{FF2B5EF4-FFF2-40B4-BE49-F238E27FC236}">
                <a16:creationId xmlns:a16="http://schemas.microsoft.com/office/drawing/2014/main" id="{F103FA84-2000-37F7-6432-44ABAE6935DC}"/>
              </a:ext>
            </a:extLst>
          </p:cNvPr>
          <p:cNvSpPr>
            <a:spLocks noGrp="1"/>
          </p:cNvSpPr>
          <p:nvPr>
            <p:ph type="sldNum" sz="quarter" idx="12"/>
            <p:custDataLst>
              <p:tags r:id="rId2"/>
            </p:custDataLst>
          </p:nvPr>
        </p:nvSpPr>
        <p:spPr/>
        <p:txBody>
          <a:bodyPr/>
          <a:lstStyle/>
          <a:p>
            <a:pPr rtl="0"/>
            <a:fld id="{72E375D5-DD51-4DDF-87E6-FA82A457ECD1}" type="slidenum">
              <a:rPr lang="fr-FR" smtClean="0"/>
              <a:pPr rtl="0"/>
              <a:t>32</a:t>
            </a:fld>
            <a:endParaRPr lang="fr-FR" dirty="0"/>
          </a:p>
        </p:txBody>
      </p:sp>
      <p:sp>
        <p:nvSpPr>
          <p:cNvPr id="10" name="Text Placeholder 9">
            <a:extLst>
              <a:ext uri="{FF2B5EF4-FFF2-40B4-BE49-F238E27FC236}">
                <a16:creationId xmlns:a16="http://schemas.microsoft.com/office/drawing/2014/main" id="{837C0EA4-BDA7-D2CA-AC34-863F25E229CC}"/>
              </a:ext>
            </a:extLst>
          </p:cNvPr>
          <p:cNvSpPr>
            <a:spLocks noGrp="1"/>
          </p:cNvSpPr>
          <p:nvPr>
            <p:ph type="body" idx="13"/>
            <p:custDataLst>
              <p:tags r:id="rId3"/>
            </p:custDataLst>
          </p:nvPr>
        </p:nvSpPr>
        <p:spPr/>
        <p:txBody>
          <a:bodyPr>
            <a:normAutofit/>
          </a:bodyPr>
          <a:lstStyle/>
          <a:p>
            <a:pPr algn="l" rtl="0"/>
            <a:r>
              <a:rPr lang="fr-FR" sz="1600" b="1" i="0" u="none" baseline="0" dirty="0"/>
              <a:t>Réponse 3 attendue</a:t>
            </a:r>
          </a:p>
          <a:p>
            <a:endParaRPr lang="fr-fr" sz="1600" dirty="0"/>
          </a:p>
        </p:txBody>
      </p:sp>
      <p:sp>
        <p:nvSpPr>
          <p:cNvPr id="5" name="Rectangle 4"/>
          <p:cNvSpPr/>
          <p:nvPr>
            <p:custDataLst>
              <p:tags r:id="rId4"/>
            </p:custDataLst>
          </p:nvPr>
        </p:nvSpPr>
        <p:spPr>
          <a:xfrm>
            <a:off x="6248403" y="2266494"/>
            <a:ext cx="5709448" cy="2970044"/>
          </a:xfrm>
          <a:prstGeom prst="rect">
            <a:avLst/>
          </a:prstGeom>
          <a:solidFill>
            <a:srgbClr val="99D7DF">
              <a:alpha val="50000"/>
            </a:srgbClr>
          </a:solidFill>
        </p:spPr>
        <p:txBody>
          <a:bodyPr wrap="square" rtlCol="0">
            <a:spAutoFit/>
          </a:bodyPr>
          <a:lstStyle/>
          <a:p>
            <a:pPr algn="l" rtl="0">
              <a:spcBef>
                <a:spcPts val="600"/>
              </a:spcBef>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Laissez les participants proposer la quantité et la fréquence d’administration des solutés</a:t>
            </a:r>
            <a:endParaRPr lang="fr-FR" sz="1600" dirty="0">
              <a:solidFill>
                <a:srgbClr val="00205C"/>
              </a:solidFill>
              <a:latin typeface="Arial" panose="020B0604020202020204" pitchFamily="34" charset="0"/>
            </a:endParaRPr>
          </a:p>
          <a:p>
            <a:pPr algn="l" rtl="0">
              <a:spcBef>
                <a:spcPts val="600"/>
              </a:spcBef>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Discutez ensuite de la façon dont ils ont calculé la quantité </a:t>
            </a:r>
            <a:endParaRPr lang="fr-FR" sz="1600" dirty="0">
              <a:solidFill>
                <a:srgbClr val="00205C"/>
              </a:solidFill>
              <a:latin typeface="Arial" panose="020B0604020202020204" pitchFamily="34" charset="0"/>
            </a:endParaRPr>
          </a:p>
          <a:p>
            <a:pPr algn="l" rtl="0">
              <a:spcBef>
                <a:spcPts val="600"/>
              </a:spcBef>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Rappel – solutés de remplacement = solutés d’entretien + pertes </a:t>
            </a:r>
          </a:p>
          <a:p>
            <a:pPr algn="l" rtl="0">
              <a:spcBef>
                <a:spcPts val="600"/>
              </a:spcBef>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Tant que la patiente est fiévreuse : 100 ml/kg/j pour les 10 premiers kg (1 l) ; 50 ml/kg/j pour les 10 kg suivants (500 ml) ; 20 ml/kg/j au-delà de 20 kg</a:t>
            </a:r>
          </a:p>
          <a:p>
            <a:pPr algn="l" rtl="0">
              <a:spcBef>
                <a:spcPts val="600"/>
              </a:spcBef>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Poids de la patiente = 70 kg </a:t>
            </a:r>
          </a:p>
          <a:p>
            <a:pPr algn="l" rtl="0">
              <a:spcBef>
                <a:spcPts val="600"/>
              </a:spcBef>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Augmentation de 2,5 ml/kg/j en cas de fièvre</a:t>
            </a:r>
            <a:endParaRPr lang="fr-FR" sz="1600" dirty="0">
              <a:solidFill>
                <a:srgbClr val="00205C"/>
              </a:solidFill>
              <a:latin typeface="Arial" panose="020B0604020202020204" pitchFamily="34" charset="0"/>
            </a:endParaRPr>
          </a:p>
        </p:txBody>
      </p:sp>
      <p:sp>
        <p:nvSpPr>
          <p:cNvPr id="6" name="TextBox 5">
            <a:extLst>
              <a:ext uri="{FF2B5EF4-FFF2-40B4-BE49-F238E27FC236}">
                <a16:creationId xmlns:a16="http://schemas.microsoft.com/office/drawing/2014/main" id="{A92C2C02-EF53-B277-BED0-805EAB9071E4}"/>
              </a:ext>
            </a:extLst>
          </p:cNvPr>
          <p:cNvSpPr txBox="1"/>
          <p:nvPr>
            <p:custDataLst>
              <p:tags r:id="rId5"/>
            </p:custDataLst>
          </p:nvPr>
        </p:nvSpPr>
        <p:spPr>
          <a:xfrm>
            <a:off x="6146800" y="1673101"/>
            <a:ext cx="5257800" cy="338554"/>
          </a:xfrm>
          <a:prstGeom prst="rect">
            <a:avLst/>
          </a:prstGeom>
          <a:noFill/>
        </p:spPr>
        <p:txBody>
          <a:bodyPr wrap="square">
            <a:spAutoFit/>
          </a:bodyPr>
          <a:lstStyle/>
          <a:p>
            <a:pPr algn="l" rtl="0"/>
            <a:r>
              <a:rPr lang="fr-FR" sz="1600" b="0" i="0" u="none" baseline="0" dirty="0">
                <a:solidFill>
                  <a:srgbClr val="99D7DF"/>
                </a:solidFill>
                <a:latin typeface="Arial" panose="020B0604020202020204" pitchFamily="34" charset="0"/>
                <a:ea typeface="Arial" panose="020B0604020202020204" pitchFamily="34" charset="0"/>
                <a:cs typeface="Arial" panose="020B0604020202020204" pitchFamily="34" charset="0"/>
              </a:rPr>
              <a:t>Informations fournies par l’animateur</a:t>
            </a:r>
            <a:endParaRPr lang="fr-FR" sz="1600" b="0" dirty="0">
              <a:solidFill>
                <a:srgbClr val="99D7DF"/>
              </a:solidFill>
              <a:latin typeface="Arial" panose="020B0604020202020204" pitchFamily="34" charset="0"/>
              <a:cs typeface="Arial" panose="020B0604020202020204" pitchFamily="34" charset="0"/>
            </a:endParaRPr>
          </a:p>
        </p:txBody>
      </p:sp>
      <p:sp>
        <p:nvSpPr>
          <p:cNvPr id="13" name="Title 12">
            <a:extLst>
              <a:ext uri="{FF2B5EF4-FFF2-40B4-BE49-F238E27FC236}">
                <a16:creationId xmlns:a16="http://schemas.microsoft.com/office/drawing/2014/main" id="{C418A10F-C375-9816-13B9-94760CEC038F}"/>
              </a:ext>
            </a:extLst>
          </p:cNvPr>
          <p:cNvSpPr>
            <a:spLocks noGrp="1"/>
          </p:cNvSpPr>
          <p:nvPr>
            <p:ph type="title"/>
            <p:custDataLst>
              <p:tags r:id="rId6"/>
            </p:custDataLst>
          </p:nvPr>
        </p:nvSpPr>
        <p:spPr/>
        <p:txBody>
          <a:bodyPr>
            <a:normAutofit/>
          </a:bodyPr>
          <a:lstStyle/>
          <a:p>
            <a:pPr algn="l" rtl="0"/>
            <a:r>
              <a:rPr lang="fr-FR" sz="3000" b="0" i="0" u="none" baseline="0" dirty="0"/>
              <a:t>Patiente 3 : Alima</a:t>
            </a:r>
            <a:endParaRPr lang="fr-FR" sz="3000" dirty="0"/>
          </a:p>
        </p:txBody>
      </p:sp>
      <p:pic>
        <p:nvPicPr>
          <p:cNvPr id="14" name="Content Placeholder 6">
            <a:extLst>
              <a:ext uri="{FF2B5EF4-FFF2-40B4-BE49-F238E27FC236}">
                <a16:creationId xmlns:a16="http://schemas.microsoft.com/office/drawing/2014/main" id="{DF96561D-3061-A992-5746-CFA76FEDA5A4}"/>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334CB4CE-A177-9735-EBE3-BF41A48EE6A3}"/>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0F13BB87-8FE9-5FE9-2761-D0254CE1373D}"/>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227942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419100" y="1956560"/>
            <a:ext cx="5486398" cy="3840197"/>
          </a:xfrm>
        </p:spPr>
        <p:txBody>
          <a:bodyPr vert="horz" lIns="91440" tIns="45720" rIns="91440" bIns="45720" rtlCol="0" anchor="t">
            <a:noAutofit/>
          </a:bodyPr>
          <a:lstStyle/>
          <a:p>
            <a:pPr marL="0" indent="0" algn="l" rtl="0">
              <a:spcBef>
                <a:spcPts val="600"/>
              </a:spcBef>
              <a:buNone/>
            </a:pPr>
            <a:r>
              <a:rPr lang="fr-FR" sz="1600" b="0" i="0" u="none" baseline="0" dirty="0"/>
              <a:t>Après votre prescription, les infirmiers (ères) se relaient pour administrer les solutés en portant des gants et en se protégeant derrière du plexiglas dans la chambre de la patiente. </a:t>
            </a:r>
          </a:p>
          <a:p>
            <a:pPr marL="0" indent="0" algn="l" rtl="0">
              <a:spcBef>
                <a:spcPts val="600"/>
              </a:spcBef>
              <a:buNone/>
            </a:pPr>
            <a:r>
              <a:rPr lang="fr-FR" sz="1600" b="0" i="0" u="none" baseline="0" dirty="0"/>
              <a:t>Vous faites une nouvelle évaluation avant la fin du service à midi, et vous êtes informé que la patiente présente des épisodes diarrhéiques toutes les 2 heures. </a:t>
            </a:r>
            <a:endParaRPr lang="fr-FR" sz="1600" dirty="0"/>
          </a:p>
          <a:p>
            <a:pPr marL="0" indent="0" algn="l" rtl="0">
              <a:spcBef>
                <a:spcPts val="600"/>
              </a:spcBef>
              <a:buNone/>
            </a:pPr>
            <a:r>
              <a:rPr lang="fr-FR" sz="1600" b="0" i="0" u="none" baseline="0" dirty="0"/>
              <a:t>Nausées (-) mais dyspeptique.		</a:t>
            </a:r>
          </a:p>
          <a:p>
            <a:pPr marL="0" indent="0" algn="l" rtl="0">
              <a:spcBef>
                <a:spcPts val="1200"/>
              </a:spcBef>
              <a:buNone/>
            </a:pPr>
            <a:r>
              <a:rPr lang="fr-FR" sz="1600" b="0" i="0" u="none" baseline="0" dirty="0"/>
              <a:t>Entre-temps, les résultats de laboratoire arrivent.</a:t>
            </a:r>
            <a:endParaRPr lang="fr-FR" sz="1600" dirty="0"/>
          </a:p>
          <a:p>
            <a:pPr marL="0" indent="0" algn="l" rtl="0">
              <a:spcBef>
                <a:spcPts val="600"/>
              </a:spcBef>
              <a:buNone/>
            </a:pPr>
            <a:r>
              <a:rPr lang="fr-FR" sz="1600" b="0" i="0" u="none" baseline="0" dirty="0"/>
              <a:t>RT‑PCR pour l’EBOV : </a:t>
            </a:r>
            <a:r>
              <a:rPr lang="fr-FR" sz="1600" b="1" i="0" u="none" baseline="0" dirty="0"/>
              <a:t>positive</a:t>
            </a:r>
          </a:p>
          <a:p>
            <a:pPr marL="0" indent="0" algn="l" rtl="0">
              <a:spcBef>
                <a:spcPts val="600"/>
              </a:spcBef>
              <a:buNone/>
            </a:pPr>
            <a:r>
              <a:rPr lang="fr-FR" sz="1600" b="0" i="0" u="none" baseline="0" dirty="0"/>
              <a:t>TDR du paludisme : négatif</a:t>
            </a:r>
            <a:endParaRPr lang="fr-FR" sz="1600" dirty="0"/>
          </a:p>
          <a:p>
            <a:pPr marL="0" indent="0" algn="l" rtl="0">
              <a:spcBef>
                <a:spcPts val="600"/>
              </a:spcBef>
              <a:buNone/>
            </a:pPr>
            <a:r>
              <a:rPr lang="fr-FR" sz="1600" b="0" i="0" u="none" baseline="0" dirty="0"/>
              <a:t>TDR de grossesse urinaire : négatif</a:t>
            </a:r>
            <a:endParaRPr lang="fr-FR" sz="1600" dirty="0"/>
          </a:p>
          <a:p>
            <a:pPr marL="0" indent="0" algn="l" rtl="0">
              <a:spcBef>
                <a:spcPts val="600"/>
              </a:spcBef>
              <a:buNone/>
            </a:pPr>
            <a:endParaRPr lang="fr-fr" sz="1600" dirty="0"/>
          </a:p>
        </p:txBody>
      </p:sp>
      <p:sp>
        <p:nvSpPr>
          <p:cNvPr id="8" name="Slide Number Placeholder 7">
            <a:extLst>
              <a:ext uri="{FF2B5EF4-FFF2-40B4-BE49-F238E27FC236}">
                <a16:creationId xmlns:a16="http://schemas.microsoft.com/office/drawing/2014/main" id="{08A8F872-069E-966B-1ED0-1C37F0042605}"/>
              </a:ext>
            </a:extLst>
          </p:cNvPr>
          <p:cNvSpPr>
            <a:spLocks noGrp="1"/>
          </p:cNvSpPr>
          <p:nvPr>
            <p:ph type="sldNum" sz="quarter" idx="12"/>
            <p:custDataLst>
              <p:tags r:id="rId2"/>
            </p:custDataLst>
          </p:nvPr>
        </p:nvSpPr>
        <p:spPr/>
        <p:txBody>
          <a:bodyPr/>
          <a:lstStyle/>
          <a:p>
            <a:pPr rtl="0"/>
            <a:fld id="{72E375D5-DD51-4DDF-87E6-FA82A457ECD1}" type="slidenum">
              <a:rPr lang="fr-FR" smtClean="0"/>
              <a:pPr rtl="0"/>
              <a:t>33</a:t>
            </a:fld>
            <a:endParaRPr lang="fr-FR"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val="4001179356"/>
              </p:ext>
            </p:extLst>
          </p:nvPr>
        </p:nvGraphicFramePr>
        <p:xfrm>
          <a:off x="6096000" y="2187576"/>
          <a:ext cx="5468561" cy="3539109"/>
        </p:xfrm>
        <a:graphic>
          <a:graphicData uri="http://schemas.openxmlformats.org/drawingml/2006/table">
            <a:tbl>
              <a:tblPr/>
              <a:tblGrid>
                <a:gridCol w="1224555">
                  <a:extLst>
                    <a:ext uri="{9D8B030D-6E8A-4147-A177-3AD203B41FA5}">
                      <a16:colId xmlns:a16="http://schemas.microsoft.com/office/drawing/2014/main" val="1161134694"/>
                    </a:ext>
                  </a:extLst>
                </a:gridCol>
                <a:gridCol w="1425852">
                  <a:extLst>
                    <a:ext uri="{9D8B030D-6E8A-4147-A177-3AD203B41FA5}">
                      <a16:colId xmlns:a16="http://schemas.microsoft.com/office/drawing/2014/main" val="2688195958"/>
                    </a:ext>
                  </a:extLst>
                </a:gridCol>
                <a:gridCol w="1405614">
                  <a:extLst>
                    <a:ext uri="{9D8B030D-6E8A-4147-A177-3AD203B41FA5}">
                      <a16:colId xmlns:a16="http://schemas.microsoft.com/office/drawing/2014/main" val="431476446"/>
                    </a:ext>
                  </a:extLst>
                </a:gridCol>
                <a:gridCol w="1412540">
                  <a:extLst>
                    <a:ext uri="{9D8B030D-6E8A-4147-A177-3AD203B41FA5}">
                      <a16:colId xmlns:a16="http://schemas.microsoft.com/office/drawing/2014/main" val="2889273361"/>
                    </a:ext>
                  </a:extLst>
                </a:gridCol>
              </a:tblGrid>
              <a:tr h="254621">
                <a:tc>
                  <a:txBody>
                    <a:bodyPr/>
                    <a:lstStyle/>
                    <a:p>
                      <a:pPr algn="l" rtl="0" fontAlgn="t"/>
                      <a:r>
                        <a:rPr lang="fr-FR" sz="10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Test</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ABC5E6">
                        <a:alpha val="50000"/>
                      </a:srgbClr>
                    </a:solidFill>
                  </a:tcPr>
                </a:tc>
                <a:tc>
                  <a:txBody>
                    <a:bodyPr/>
                    <a:lstStyle/>
                    <a:p>
                      <a:pPr algn="l" rtl="0" fontAlgn="t"/>
                      <a:r>
                        <a:rPr lang="fr-FR" sz="10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Résultat</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12700" cap="flat" cmpd="sng" algn="ctr">
                      <a:solidFill>
                        <a:srgbClr val="BE3547"/>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ABC5E6">
                        <a:alpha val="50000"/>
                      </a:srgbClr>
                    </a:solidFill>
                  </a:tcPr>
                </a:tc>
                <a:tc>
                  <a:txBody>
                    <a:bodyPr/>
                    <a:lstStyle/>
                    <a:p>
                      <a:pPr algn="l" rtl="0" fontAlgn="t"/>
                      <a:r>
                        <a:rPr lang="fr-FR" sz="10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Valeur normale</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ABC5E6">
                        <a:alpha val="50000"/>
                      </a:srgbClr>
                    </a:solidFill>
                  </a:tcPr>
                </a:tc>
                <a:tc>
                  <a:txBody>
                    <a:bodyPr/>
                    <a:lstStyle/>
                    <a:p>
                      <a:pPr algn="l" rtl="0" fontAlgn="t"/>
                      <a:r>
                        <a:rPr lang="fr-FR" sz="10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Unité</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ABC5E6">
                        <a:alpha val="50000"/>
                      </a:srgbClr>
                    </a:solidFill>
                  </a:tcPr>
                </a:tc>
                <a:extLst>
                  <a:ext uri="{0D108BD9-81ED-4DB2-BD59-A6C34878D82A}">
                    <a16:rowId xmlns:a16="http://schemas.microsoft.com/office/drawing/2014/main" val="1200963350"/>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Na</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130</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128-145</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mmol/l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3758425543"/>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K </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3,5</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3,6-5,1</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mmol/l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extLst>
                  <a:ext uri="{0D108BD9-81ED-4DB2-BD59-A6C34878D82A}">
                    <a16:rowId xmlns:a16="http://schemas.microsoft.com/office/drawing/2014/main" val="2028247905"/>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Cr</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250</a:t>
                      </a:r>
                      <a:endParaRPr lang="fr-FR" sz="1000" b="0" i="0" u="none" strike="noStrike" dirty="0">
                        <a:solidFill>
                          <a:srgbClr val="00205C"/>
                        </a:solidFill>
                        <a:effectLst/>
                        <a:latin typeface="Arial" panose="020B0604020202020204" pitchFamily="34" charset="0"/>
                      </a:endParaRP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a:r>
                        <a:rPr lang="fr-FR" sz="1000" b="0" i="0" u="none" kern="1200" baseline="0" dirty="0">
                          <a:solidFill>
                            <a:srgbClr val="00205C"/>
                          </a:solidFill>
                          <a:latin typeface="Arial" panose="020B0604020202020204" pitchFamily="34" charset="0"/>
                          <a:ea typeface="+mn-ea"/>
                          <a:cs typeface="+mn-cs"/>
                        </a:rPr>
                        <a:t>65-120</a:t>
                      </a:r>
                      <a:endParaRPr lang="fr-FR" sz="1000" b="0" i="0" kern="1200" dirty="0">
                        <a:solidFill>
                          <a:srgbClr val="00205C"/>
                        </a:solidFill>
                        <a:latin typeface="Arial" panose="020B0604020202020204" pitchFamily="34" charset="0"/>
                        <a:ea typeface="+mn-ea"/>
                        <a:cs typeface="+mn-cs"/>
                      </a:endParaRP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a:r>
                        <a:rPr lang="fr-FR" sz="1000" b="0" i="0" u="none" kern="1200" baseline="0" dirty="0">
                          <a:solidFill>
                            <a:srgbClr val="00205C"/>
                          </a:solidFill>
                          <a:latin typeface="Arial" panose="020B0604020202020204" pitchFamily="34" charset="0"/>
                          <a:ea typeface="+mn-ea"/>
                          <a:cs typeface="+mn-cs"/>
                        </a:rPr>
                        <a:t>µmol/l</a:t>
                      </a:r>
                      <a:endParaRPr lang="fr-FR" sz="1000" b="0" i="0" kern="1200" dirty="0">
                        <a:solidFill>
                          <a:srgbClr val="00205C"/>
                        </a:solidFill>
                        <a:latin typeface="Arial" panose="020B0604020202020204" pitchFamily="34" charset="0"/>
                        <a:ea typeface="+mn-ea"/>
                        <a:cs typeface="+mn-cs"/>
                      </a:endParaRP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657459801"/>
                  </a:ext>
                </a:extLst>
              </a:tr>
              <a:tr h="203253">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Azote uréique sanguin / urée</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10,0</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2,5-7,8</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mmol/l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extLst>
                  <a:ext uri="{0D108BD9-81ED-4DB2-BD59-A6C34878D82A}">
                    <a16:rowId xmlns:a16="http://schemas.microsoft.com/office/drawing/2014/main" val="1914967144"/>
                  </a:ext>
                </a:extLst>
              </a:tr>
              <a:tr h="248309">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Glu</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5,2</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a:r>
                        <a:rPr lang="fr-FR" sz="1000" b="0" i="0" u="none" kern="1200" baseline="0" dirty="0">
                          <a:solidFill>
                            <a:srgbClr val="00205C"/>
                          </a:solidFill>
                          <a:latin typeface="Arial" panose="020B0604020202020204" pitchFamily="34" charset="0"/>
                          <a:ea typeface="+mn-ea"/>
                          <a:cs typeface="+mn-cs"/>
                        </a:rPr>
                        <a:t>4,0–6,5</a:t>
                      </a:r>
                      <a:endParaRPr lang="fr-FR" sz="1000" b="0" i="0" kern="1200" dirty="0">
                        <a:solidFill>
                          <a:srgbClr val="00205C"/>
                        </a:solidFill>
                        <a:latin typeface="Arial" panose="020B0604020202020204" pitchFamily="34" charset="0"/>
                        <a:ea typeface="+mn-ea"/>
                        <a:cs typeface="+mn-cs"/>
                      </a:endParaRP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mmol/l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4215338830"/>
                  </a:ext>
                </a:extLst>
              </a:tr>
              <a:tr h="248309">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Ca</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8</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8,0-10,3</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mg/dl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extLst>
                  <a:ext uri="{0D108BD9-81ED-4DB2-BD59-A6C34878D82A}">
                    <a16:rowId xmlns:a16="http://schemas.microsoft.com/office/drawing/2014/main" val="2601511964"/>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Alb</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3,3</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3,3-5,5 </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g/dl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2844202249"/>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Bilirubine totale </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0,6</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0,2-1,6</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g/dl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extLst>
                  <a:ext uri="{0D108BD9-81ED-4DB2-BD59-A6C34878D82A}">
                    <a16:rowId xmlns:a16="http://schemas.microsoft.com/office/drawing/2014/main" val="2099224206"/>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ASAT</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1437</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11-38</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U/l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3759761737"/>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ALAT</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199</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10-47</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U/l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extLst>
                  <a:ext uri="{0D108BD9-81ED-4DB2-BD59-A6C34878D82A}">
                    <a16:rowId xmlns:a16="http://schemas.microsoft.com/office/drawing/2014/main" val="1799344451"/>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Amy</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140</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14-97</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U/l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349162753"/>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CK</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370</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30-380</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U/l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extLst>
                  <a:ext uri="{0D108BD9-81ED-4DB2-BD59-A6C34878D82A}">
                    <a16:rowId xmlns:a16="http://schemas.microsoft.com/office/drawing/2014/main" val="964527402"/>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Protéine C‑réactive</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86,2</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39-380</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mg/dl</a:t>
                      </a: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99D7DF">
                        <a:alpha val="20000"/>
                      </a:srgbClr>
                    </a:solidFill>
                  </a:tcPr>
                </a:tc>
                <a:extLst>
                  <a:ext uri="{0D108BD9-81ED-4DB2-BD59-A6C34878D82A}">
                    <a16:rowId xmlns:a16="http://schemas.microsoft.com/office/drawing/2014/main" val="19859511"/>
                  </a:ext>
                </a:extLst>
              </a:tr>
              <a:tr h="215922">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Bandelette réactive urinaire</a:t>
                      </a:r>
                    </a:p>
                  </a:txBody>
                  <a:tcPr marL="72000" marR="9525" marT="9525" marB="0" anchor="ctr">
                    <a:lnL w="6350" cap="flat" cmpd="sng" algn="ctr">
                      <a:solidFill>
                        <a:srgbClr val="99D7DF"/>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2+ sang</a:t>
                      </a:r>
                    </a:p>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pas de leucocytes</a:t>
                      </a:r>
                    </a:p>
                  </a:txBody>
                  <a:tcPr marL="72000" marR="9525" marT="9525" marB="0" anchor="ctr">
                    <a:lnL w="12700" cap="flat" cmpd="sng" algn="ctr">
                      <a:solidFill>
                        <a:srgbClr val="BE3547"/>
                      </a:solidFill>
                      <a:prstDash val="solid"/>
                      <a:round/>
                      <a:headEnd type="none" w="med" len="med"/>
                      <a:tailEnd type="none" w="med" len="med"/>
                    </a:lnL>
                    <a:lnR w="12700" cap="flat" cmpd="sng" algn="ctr">
                      <a:solidFill>
                        <a:srgbClr val="BE3547"/>
                      </a:solidFill>
                      <a:prstDash val="solid"/>
                      <a:round/>
                      <a:headEnd type="none" w="med" len="med"/>
                      <a:tailEnd type="none" w="med" len="med"/>
                    </a:lnR>
                    <a:lnT w="6350" cap="flat" cmpd="sng" algn="ctr">
                      <a:solidFill>
                        <a:srgbClr val="99D7DF"/>
                      </a:solidFill>
                      <a:prstDash val="solid"/>
                      <a:round/>
                      <a:headEnd type="none" w="med" len="med"/>
                      <a:tailEnd type="none" w="med" len="med"/>
                    </a:lnT>
                    <a:lnB w="12700" cap="flat" cmpd="sng" algn="ctr">
                      <a:solidFill>
                        <a:srgbClr val="BE3547"/>
                      </a:solidFill>
                      <a:prstDash val="solid"/>
                      <a:round/>
                      <a:headEnd type="none" w="med" len="med"/>
                      <a:tailEnd type="none" w="med" len="med"/>
                    </a:lnB>
                    <a:solidFill>
                      <a:srgbClr val="FFFFFF"/>
                    </a:solidFill>
                  </a:tcPr>
                </a:tc>
                <a:tc>
                  <a:txBody>
                    <a:bodyPr/>
                    <a:lstStyle/>
                    <a:p>
                      <a:pPr algn="l" rtl="0" fontAlgn="t"/>
                      <a:r>
                        <a:rPr lang="fr-FR" sz="1000" b="0" i="0" u="none" strike="noStrike" baseline="0" dirty="0">
                          <a:solidFill>
                            <a:srgbClr val="00205C"/>
                          </a:solidFill>
                          <a:effectLst/>
                          <a:latin typeface="Arial" panose="020B0604020202020204" pitchFamily="34" charset="0"/>
                          <a:ea typeface="Arial" panose="020B0604020202020204" pitchFamily="34" charset="0"/>
                          <a:cs typeface="Arial" panose="020B0604020202020204" pitchFamily="34" charset="0"/>
                        </a:rPr>
                        <a:t> </a:t>
                      </a:r>
                    </a:p>
                  </a:txBody>
                  <a:tcPr marL="72000" marR="9525" marT="9525" marB="0" anchor="ctr">
                    <a:lnL w="12700" cap="flat" cmpd="sng" algn="ctr">
                      <a:solidFill>
                        <a:srgbClr val="BE3547"/>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tc>
                  <a:txBody>
                    <a:bodyPr/>
                    <a:lstStyle/>
                    <a:p>
                      <a:pPr algn="l" rtl="0" fontAlgn="t"/>
                      <a:endParaRPr lang="fr-fr" sz="1000" b="0" i="0" u="none" strike="noStrike" dirty="0">
                        <a:solidFill>
                          <a:srgbClr val="00205C"/>
                        </a:solidFill>
                        <a:effectLst/>
                        <a:latin typeface="Arial" panose="020B0604020202020204" pitchFamily="34" charset="0"/>
                      </a:endParaRPr>
                    </a:p>
                  </a:txBody>
                  <a:tcPr marL="72000" marR="9525" marT="9525" marB="0" anchor="ctr">
                    <a:lnL w="6350" cap="flat" cmpd="sng" algn="ctr">
                      <a:solidFill>
                        <a:srgbClr val="99D7DF"/>
                      </a:solidFill>
                      <a:prstDash val="solid"/>
                      <a:round/>
                      <a:headEnd type="none" w="med" len="med"/>
                      <a:tailEnd type="none" w="med" len="med"/>
                    </a:lnL>
                    <a:lnR w="6350" cap="flat" cmpd="sng" algn="ctr">
                      <a:solidFill>
                        <a:srgbClr val="99D7DF"/>
                      </a:solidFill>
                      <a:prstDash val="solid"/>
                      <a:round/>
                      <a:headEnd type="none" w="med" len="med"/>
                      <a:tailEnd type="none" w="med" len="med"/>
                    </a:lnR>
                    <a:lnT w="6350" cap="flat" cmpd="sng" algn="ctr">
                      <a:solidFill>
                        <a:srgbClr val="99D7DF"/>
                      </a:solidFill>
                      <a:prstDash val="solid"/>
                      <a:round/>
                      <a:headEnd type="none" w="med" len="med"/>
                      <a:tailEnd type="none" w="med" len="med"/>
                    </a:lnT>
                    <a:lnB w="6350" cap="flat" cmpd="sng" algn="ctr">
                      <a:solidFill>
                        <a:srgbClr val="99D7DF"/>
                      </a:solidFill>
                      <a:prstDash val="solid"/>
                      <a:round/>
                      <a:headEnd type="none" w="med" len="med"/>
                      <a:tailEnd type="none" w="med" len="med"/>
                    </a:lnB>
                    <a:solidFill>
                      <a:srgbClr val="FFFFFF"/>
                    </a:solidFill>
                  </a:tcPr>
                </a:tc>
                <a:extLst>
                  <a:ext uri="{0D108BD9-81ED-4DB2-BD59-A6C34878D82A}">
                    <a16:rowId xmlns:a16="http://schemas.microsoft.com/office/drawing/2014/main" val="3679157061"/>
                  </a:ext>
                </a:extLst>
              </a:tr>
            </a:tbl>
          </a:graphicData>
        </a:graphic>
      </p:graphicFrame>
      <p:sp>
        <p:nvSpPr>
          <p:cNvPr id="3" name="Text Placeholder 7">
            <a:extLst>
              <a:ext uri="{FF2B5EF4-FFF2-40B4-BE49-F238E27FC236}">
                <a16:creationId xmlns:a16="http://schemas.microsoft.com/office/drawing/2014/main" id="{927F1F79-BE11-C0D7-06FF-99818EEAC8CE}"/>
              </a:ext>
            </a:extLst>
          </p:cNvPr>
          <p:cNvSpPr txBox="1">
            <a:spLocks/>
          </p:cNvSpPr>
          <p:nvPr>
            <p:custDataLst>
              <p:tags r:id="rId4"/>
            </p:custDataLst>
          </p:nvPr>
        </p:nvSpPr>
        <p:spPr>
          <a:xfrm>
            <a:off x="393700" y="1558949"/>
            <a:ext cx="5486399" cy="550839"/>
          </a:xfrm>
          <a:prstGeom prst="rect">
            <a:avLst/>
          </a:prstGeom>
        </p:spPr>
        <p:txBody>
          <a:bodyPr>
            <a:normAutofit/>
          </a:bodyPr>
          <a:lstStyle>
            <a:lvl1pPr marL="180000" indent="-180000" algn="l" defTabSz="914400" rtl="0" eaLnBrk="1" latinLnBrk="0" hangingPunct="1">
              <a:lnSpc>
                <a:spcPct val="100000"/>
              </a:lnSpc>
              <a:spcBef>
                <a:spcPts val="1000"/>
              </a:spcBef>
              <a:buClr>
                <a:srgbClr val="E05972"/>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1pPr>
            <a:lvl2pPr marL="360000" indent="-180000" algn="l" defTabSz="914400" rtl="0" eaLnBrk="1" latinLnBrk="0" hangingPunct="1">
              <a:lnSpc>
                <a:spcPct val="100000"/>
              </a:lnSpc>
              <a:spcBef>
                <a:spcPts val="500"/>
              </a:spcBef>
              <a:buClr>
                <a:srgbClr val="99D7DF"/>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2pPr>
            <a:lvl3pPr marL="54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3pPr>
            <a:lvl4pPr marL="72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4pPr>
            <a:lvl5pPr marL="900000" indent="-180000" algn="l" defTabSz="914400" rtl="0" eaLnBrk="1" latinLnBrk="0" hangingPunct="1">
              <a:lnSpc>
                <a:spcPct val="100000"/>
              </a:lnSpc>
              <a:spcBef>
                <a:spcPts val="500"/>
              </a:spcBef>
              <a:buClr>
                <a:srgbClr val="009ADE"/>
              </a:buClr>
              <a:buFont typeface="Arial" panose="020B0604020202020204" pitchFamily="34" charset="0"/>
              <a:buChar char="•"/>
              <a:defRPr sz="2000" b="0" i="0" kern="1200">
                <a:solidFill>
                  <a:srgbClr val="00205C"/>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endParaRPr lang="fr-fr" sz="1800" dirty="0">
              <a:solidFill>
                <a:srgbClr val="E05972">
                  <a:alpha val="80000"/>
                </a:srgbClr>
              </a:solidFill>
            </a:endParaRPr>
          </a:p>
        </p:txBody>
      </p:sp>
      <p:sp>
        <p:nvSpPr>
          <p:cNvPr id="12" name="Text Placeholder 7">
            <a:extLst>
              <a:ext uri="{FF2B5EF4-FFF2-40B4-BE49-F238E27FC236}">
                <a16:creationId xmlns:a16="http://schemas.microsoft.com/office/drawing/2014/main" id="{0FBFD69E-9FE7-D3A8-9324-BF24F9FF922A}"/>
              </a:ext>
            </a:extLst>
          </p:cNvPr>
          <p:cNvSpPr txBox="1">
            <a:spLocks/>
          </p:cNvSpPr>
          <p:nvPr>
            <p:custDataLst>
              <p:tags r:id="rId5"/>
            </p:custDataLst>
          </p:nvPr>
        </p:nvSpPr>
        <p:spPr>
          <a:xfrm>
            <a:off x="6095999" y="671433"/>
            <a:ext cx="3848096"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b="1" i="0" u="none" baseline="0" dirty="0">
                <a:solidFill>
                  <a:srgbClr val="BE3547"/>
                </a:solidFill>
              </a:rPr>
              <a:t>Question 4</a:t>
            </a:r>
          </a:p>
          <a:p>
            <a:endParaRPr lang="fr-fr" dirty="0"/>
          </a:p>
        </p:txBody>
      </p:sp>
      <p:sp>
        <p:nvSpPr>
          <p:cNvPr id="13" name="Rectangle 12">
            <a:extLst>
              <a:ext uri="{FF2B5EF4-FFF2-40B4-BE49-F238E27FC236}">
                <a16:creationId xmlns:a16="http://schemas.microsoft.com/office/drawing/2014/main" id="{B31A90A5-A32A-8AA4-82DD-40823B0F4E21}"/>
              </a:ext>
            </a:extLst>
          </p:cNvPr>
          <p:cNvSpPr/>
          <p:nvPr>
            <p:custDataLst>
              <p:tags r:id="rId6"/>
            </p:custDataLst>
          </p:nvPr>
        </p:nvSpPr>
        <p:spPr>
          <a:xfrm>
            <a:off x="6096000" y="1035223"/>
            <a:ext cx="5494111" cy="1128514"/>
          </a:xfrm>
          <a:prstGeom prst="rect">
            <a:avLst/>
          </a:prstGeom>
          <a:ln w="25400">
            <a:solidFill>
              <a:srgbClr val="BE3547"/>
            </a:solidFill>
          </a:ln>
        </p:spPr>
        <p:txBody>
          <a:bodyPr wrap="square" rtlCol="0">
            <a:spAutoFit/>
          </a:bodyPr>
          <a:lstStyle/>
          <a:p>
            <a:pPr algn="l" rtl="0">
              <a:spcAft>
                <a:spcPts val="400"/>
              </a:spcAft>
            </a:pPr>
            <a:r>
              <a:rPr lang="fr-FR" sz="16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Comment ajustez-vous les quantités de soluté ?                  </a:t>
            </a:r>
            <a:endParaRPr lang="fr-FR" sz="1600" i="1" dirty="0">
              <a:solidFill>
                <a:srgbClr val="00205C"/>
              </a:solidFill>
              <a:latin typeface="Arial" panose="020B0604020202020204" pitchFamily="34" charset="0"/>
            </a:endParaRPr>
          </a:p>
          <a:p>
            <a:pPr algn="l" rtl="0">
              <a:spcAft>
                <a:spcPts val="400"/>
              </a:spcAft>
            </a:pPr>
            <a:r>
              <a:rPr lang="fr-FR" sz="16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Maintenant que les résultats de laboratoire sont connus, quel prévoyez-vous pour la suite de la prise en charge de la patiente ?</a:t>
            </a:r>
          </a:p>
        </p:txBody>
      </p:sp>
      <p:sp>
        <p:nvSpPr>
          <p:cNvPr id="15" name="Title 14">
            <a:extLst>
              <a:ext uri="{FF2B5EF4-FFF2-40B4-BE49-F238E27FC236}">
                <a16:creationId xmlns:a16="http://schemas.microsoft.com/office/drawing/2014/main" id="{BFC4FD33-8715-5DB8-6F58-DE187572E389}"/>
              </a:ext>
            </a:extLst>
          </p:cNvPr>
          <p:cNvSpPr>
            <a:spLocks noGrp="1"/>
          </p:cNvSpPr>
          <p:nvPr>
            <p:ph type="title"/>
            <p:custDataLst>
              <p:tags r:id="rId7"/>
            </p:custDataLst>
          </p:nvPr>
        </p:nvSpPr>
        <p:spPr/>
        <p:txBody>
          <a:bodyPr>
            <a:normAutofit/>
          </a:bodyPr>
          <a:lstStyle/>
          <a:p>
            <a:pPr algn="l" rtl="0"/>
            <a:r>
              <a:rPr lang="fr-FR" sz="3000" b="0" i="0" u="none" baseline="0" dirty="0"/>
              <a:t>Patiente 3 : Alima</a:t>
            </a:r>
            <a:endParaRPr lang="fr-FR" sz="3000" dirty="0"/>
          </a:p>
        </p:txBody>
      </p:sp>
      <p:pic>
        <p:nvPicPr>
          <p:cNvPr id="17" name="Content Placeholder 6">
            <a:extLst>
              <a:ext uri="{FF2B5EF4-FFF2-40B4-BE49-F238E27FC236}">
                <a16:creationId xmlns:a16="http://schemas.microsoft.com/office/drawing/2014/main" id="{B44F0B18-F15D-2DA0-8E97-F02D3AC7EB33}"/>
              </a:ext>
            </a:extLst>
          </p:cNvPr>
          <p:cNvPicPr>
            <a:picLocks noChangeAspect="1"/>
          </p:cNvPicPr>
          <p:nvPr>
            <p:custDataLst>
              <p:tags r:id="rId8"/>
            </p:custDataLst>
          </p:nvPr>
        </p:nvPicPr>
        <p:blipFill rotWithShape="1">
          <a:blip r:embed="rId13" cstate="email">
            <a:extLst>
              <a:ext uri="{28A0092B-C50C-407E-A947-70E740481C1C}">
                <a14:useLocalDpi xmlns:a14="http://schemas.microsoft.com/office/drawing/2010/main"/>
              </a:ext>
            </a:extLst>
          </a:blip>
          <a:srcRect/>
          <a:stretch/>
        </p:blipFill>
        <p:spPr>
          <a:xfrm rot="21067559">
            <a:off x="10308427" y="95002"/>
            <a:ext cx="616748" cy="623046"/>
          </a:xfrm>
          <a:prstGeom prst="rect">
            <a:avLst/>
          </a:prstGeom>
        </p:spPr>
      </p:pic>
      <p:pic>
        <p:nvPicPr>
          <p:cNvPr id="18" name="Content Placeholder 18">
            <a:extLst>
              <a:ext uri="{FF2B5EF4-FFF2-40B4-BE49-F238E27FC236}">
                <a16:creationId xmlns:a16="http://schemas.microsoft.com/office/drawing/2014/main" id="{6114935C-DF7D-619C-45AA-57DA40F07CC2}"/>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19644804">
            <a:off x="10382298" y="-216015"/>
            <a:ext cx="1034143" cy="1034143"/>
          </a:xfrm>
          <a:prstGeom prst="rect">
            <a:avLst/>
          </a:prstGeom>
        </p:spPr>
      </p:pic>
      <p:pic>
        <p:nvPicPr>
          <p:cNvPr id="19" name="Content Placeholder 18">
            <a:extLst>
              <a:ext uri="{FF2B5EF4-FFF2-40B4-BE49-F238E27FC236}">
                <a16:creationId xmlns:a16="http://schemas.microsoft.com/office/drawing/2014/main" id="{F7ECD027-A54D-E2D5-8A72-0DF2670163C8}"/>
              </a:ext>
            </a:extLst>
          </p:cNvPr>
          <p:cNvPicPr>
            <a:picLocks noChangeAspect="1"/>
          </p:cNvPicPr>
          <p:nvPr>
            <p:custDataLst>
              <p:tags r:id="rId10"/>
            </p:custDataLst>
          </p:nvPr>
        </p:nvPicPr>
        <p:blipFill>
          <a:blip r:embed="rId15" cstate="email">
            <a:extLst>
              <a:ext uri="{28A0092B-C50C-407E-A947-70E740481C1C}">
                <a14:useLocalDpi xmlns:a14="http://schemas.microsoft.com/office/drawing/2010/main"/>
              </a:ext>
            </a:extLst>
          </a:blip>
          <a:srcRect/>
          <a:stretch/>
        </p:blipFill>
        <p:spPr>
          <a:xfrm rot="227013">
            <a:off x="10525153" y="53064"/>
            <a:ext cx="686911" cy="686911"/>
          </a:xfrm>
          <a:prstGeom prst="rect">
            <a:avLst/>
          </a:prstGeom>
        </p:spPr>
      </p:pic>
    </p:spTree>
    <p:extLst>
      <p:ext uri="{BB962C8B-B14F-4D97-AF65-F5344CB8AC3E}">
        <p14:creationId xmlns:p14="http://schemas.microsoft.com/office/powerpoint/2010/main" val="1343054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1"/>
            <p:custDataLst>
              <p:tags r:id="rId1"/>
            </p:custDataLst>
          </p:nvPr>
        </p:nvSpPr>
        <p:spPr>
          <a:xfrm>
            <a:off x="393700" y="2101954"/>
            <a:ext cx="5486398" cy="3452743"/>
          </a:xfrm>
        </p:spPr>
        <p:txBody>
          <a:bodyPr vert="horz" lIns="91440" tIns="45720" rIns="91440" bIns="45720" rtlCol="0" anchor="t">
            <a:noAutofit/>
          </a:bodyPr>
          <a:lstStyle/>
          <a:p>
            <a:pPr algn="l" rtl="0">
              <a:spcBef>
                <a:spcPts val="600"/>
              </a:spcBef>
            </a:pPr>
            <a:r>
              <a:rPr lang="fr-FR" sz="1600" b="0" i="0" u="none" baseline="0" dirty="0"/>
              <a:t>(100 x 10) + (50 x 10) + (20 x 50) = 2500 ml par jour</a:t>
            </a:r>
          </a:p>
          <a:p>
            <a:pPr algn="l" rtl="0">
              <a:spcBef>
                <a:spcPts val="600"/>
              </a:spcBef>
            </a:pPr>
            <a:r>
              <a:rPr lang="fr-FR" sz="1600" b="0" i="0" u="none" baseline="0" dirty="0"/>
              <a:t>Ajouter 2,5 x 70 pour les pertes liées à la fièvre = 175 ml</a:t>
            </a:r>
          </a:p>
          <a:p>
            <a:pPr algn="l" rtl="0">
              <a:spcBef>
                <a:spcPts val="600"/>
              </a:spcBef>
            </a:pPr>
            <a:r>
              <a:rPr lang="fr-FR" sz="1600" b="0" i="0" u="none" baseline="0" dirty="0"/>
              <a:t>Ajouter 1000 ml pour compenser les diarrhées</a:t>
            </a:r>
          </a:p>
          <a:p>
            <a:pPr marL="0" indent="0" algn="l" rtl="0">
              <a:spcBef>
                <a:spcPts val="600"/>
              </a:spcBef>
              <a:buNone/>
            </a:pPr>
            <a:r>
              <a:rPr lang="fr-FR" sz="1600" b="0" i="0" u="none" baseline="0" dirty="0"/>
              <a:t>Total = 3675 ml par jour ~ 1 l toutes les 6 heures</a:t>
            </a:r>
          </a:p>
          <a:p>
            <a:pPr algn="l" rtl="0">
              <a:spcBef>
                <a:spcPts val="600"/>
              </a:spcBef>
            </a:pPr>
            <a:r>
              <a:rPr lang="fr-FR" sz="1600" b="0" i="0" u="none" baseline="0" dirty="0"/>
              <a:t>Que signifient ces résultats de laboratoire ?</a:t>
            </a:r>
          </a:p>
          <a:p>
            <a:pPr lvl="1" algn="l" rtl="0">
              <a:spcBef>
                <a:spcPts val="400"/>
              </a:spcBef>
            </a:pPr>
            <a:r>
              <a:rPr lang="fr-FR" sz="1600" b="0" i="0" u="none" baseline="0" dirty="0"/>
              <a:t>perte de volume ?</a:t>
            </a:r>
          </a:p>
          <a:p>
            <a:pPr lvl="1" algn="l" rtl="0">
              <a:spcBef>
                <a:spcPts val="400"/>
              </a:spcBef>
            </a:pPr>
            <a:r>
              <a:rPr lang="fr-FR" sz="1600" b="0" i="0" u="none" baseline="0" dirty="0"/>
              <a:t>atteinte rénale aiguë ?</a:t>
            </a:r>
          </a:p>
          <a:p>
            <a:pPr lvl="1" algn="l" rtl="0">
              <a:spcBef>
                <a:spcPts val="400"/>
              </a:spcBef>
            </a:pPr>
            <a:r>
              <a:rPr lang="fr-FR" sz="1600" b="0" i="0" u="none" baseline="0" dirty="0"/>
              <a:t>atteinte hépatique ?</a:t>
            </a:r>
          </a:p>
          <a:p>
            <a:pPr lvl="1" algn="l" rtl="0">
              <a:spcBef>
                <a:spcPts val="400"/>
              </a:spcBef>
            </a:pPr>
            <a:r>
              <a:rPr lang="fr-FR" sz="1600" b="0" i="0" u="none" baseline="0" dirty="0"/>
              <a:t>rhabdomyolyse ?</a:t>
            </a:r>
          </a:p>
          <a:p>
            <a:pPr lvl="1" algn="l" rtl="0">
              <a:spcBef>
                <a:spcPts val="400"/>
              </a:spcBef>
            </a:pPr>
            <a:r>
              <a:rPr lang="fr-FR" sz="1600" b="0" i="0" u="none" baseline="0" dirty="0"/>
              <a:t>septicémie ou déshydratation ?</a:t>
            </a:r>
          </a:p>
          <a:p>
            <a:pPr marL="121285" indent="0" algn="l" rtl="0">
              <a:spcBef>
                <a:spcPts val="600"/>
              </a:spcBef>
              <a:buNone/>
            </a:pPr>
            <a:endParaRPr lang="fr-fr" sz="1600" dirty="0"/>
          </a:p>
        </p:txBody>
      </p:sp>
      <p:sp>
        <p:nvSpPr>
          <p:cNvPr id="8" name="Slide Number Placeholder 7">
            <a:extLst>
              <a:ext uri="{FF2B5EF4-FFF2-40B4-BE49-F238E27FC236}">
                <a16:creationId xmlns:a16="http://schemas.microsoft.com/office/drawing/2014/main" id="{9BAFEB39-D748-9401-31AC-7577CE98968D}"/>
              </a:ext>
            </a:extLst>
          </p:cNvPr>
          <p:cNvSpPr>
            <a:spLocks noGrp="1"/>
          </p:cNvSpPr>
          <p:nvPr>
            <p:ph type="sldNum" sz="quarter" idx="12"/>
            <p:custDataLst>
              <p:tags r:id="rId2"/>
            </p:custDataLst>
          </p:nvPr>
        </p:nvSpPr>
        <p:spPr/>
        <p:txBody>
          <a:bodyPr/>
          <a:lstStyle/>
          <a:p>
            <a:pPr rtl="0"/>
            <a:fld id="{72E375D5-DD51-4DDF-87E6-FA82A457ECD1}" type="slidenum">
              <a:rPr lang="fr-FR" smtClean="0"/>
              <a:pPr rtl="0"/>
              <a:t>34</a:t>
            </a:fld>
            <a:endParaRPr lang="fr-FR" dirty="0"/>
          </a:p>
        </p:txBody>
      </p:sp>
      <p:sp>
        <p:nvSpPr>
          <p:cNvPr id="10" name="Text Placeholder 9">
            <a:extLst>
              <a:ext uri="{FF2B5EF4-FFF2-40B4-BE49-F238E27FC236}">
                <a16:creationId xmlns:a16="http://schemas.microsoft.com/office/drawing/2014/main" id="{6BBA4316-409E-ECA8-1E0D-682BF9F01C2A}"/>
              </a:ext>
            </a:extLst>
          </p:cNvPr>
          <p:cNvSpPr>
            <a:spLocks noGrp="1"/>
          </p:cNvSpPr>
          <p:nvPr>
            <p:ph type="body" idx="13"/>
            <p:custDataLst>
              <p:tags r:id="rId3"/>
            </p:custDataLst>
          </p:nvPr>
        </p:nvSpPr>
        <p:spPr>
          <a:xfrm>
            <a:off x="457200" y="1551115"/>
            <a:ext cx="5486399" cy="550839"/>
          </a:xfrm>
        </p:spPr>
        <p:txBody>
          <a:bodyPr>
            <a:normAutofit/>
          </a:bodyPr>
          <a:lstStyle/>
          <a:p>
            <a:pPr algn="l" rtl="0"/>
            <a:r>
              <a:rPr lang="fr-FR" sz="1600" b="1" i="0" u="none" baseline="0" dirty="0"/>
              <a:t>Réponse 4 attendue</a:t>
            </a:r>
          </a:p>
          <a:p>
            <a:endParaRPr lang="fr-fr" sz="1600" dirty="0"/>
          </a:p>
        </p:txBody>
      </p:sp>
      <p:sp>
        <p:nvSpPr>
          <p:cNvPr id="3" name="Rectangle 2"/>
          <p:cNvSpPr/>
          <p:nvPr>
            <p:custDataLst>
              <p:tags r:id="rId4"/>
            </p:custDataLst>
          </p:nvPr>
        </p:nvSpPr>
        <p:spPr>
          <a:xfrm>
            <a:off x="6248403" y="2101954"/>
            <a:ext cx="5486397" cy="3662541"/>
          </a:xfrm>
          <a:prstGeom prst="rect">
            <a:avLst/>
          </a:prstGeom>
        </p:spPr>
        <p:txBody>
          <a:bodyPr wrap="square" rtlCol="0">
            <a:spAutoFit/>
          </a:bodyPr>
          <a:lstStyle/>
          <a:p>
            <a:pPr marL="180000" indent="-180000" algn="l" rtl="0">
              <a:spcBef>
                <a:spcPts val="600"/>
              </a:spcBef>
              <a:buClr>
                <a:srgbClr val="E05972"/>
              </a:buClr>
              <a:buFont typeface="Arial" panose="020B0604020202020204" pitchFamily="34" charset="0"/>
              <a:buChar char="•"/>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Mesures à mettre en place</a:t>
            </a:r>
          </a:p>
          <a:p>
            <a:pPr marL="637200" lvl="1" indent="-180000" algn="l" rtl="0">
              <a:spcBef>
                <a:spcPts val="600"/>
              </a:spcBef>
              <a:buClr>
                <a:srgbClr val="99D7DF"/>
              </a:buClr>
              <a:buFont typeface="Arial" panose="020B0604020202020204" pitchFamily="34" charset="0"/>
              <a:buChar char="•"/>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Poursuivre le traitement contre le paludisme ?</a:t>
            </a:r>
          </a:p>
          <a:p>
            <a:pPr marL="637200" lvl="1" indent="-180000" algn="l" rtl="0">
              <a:spcBef>
                <a:spcPts val="600"/>
              </a:spcBef>
              <a:buClr>
                <a:srgbClr val="99D7DF"/>
              </a:buClr>
              <a:buFont typeface="Arial" panose="020B0604020202020204" pitchFamily="34" charset="0"/>
              <a:buChar char="•"/>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Poursuivre l’antibiothérapie</a:t>
            </a:r>
          </a:p>
          <a:p>
            <a:pPr marL="637200" lvl="1" indent="-180000" algn="l" rtl="0">
              <a:spcBef>
                <a:spcPts val="600"/>
              </a:spcBef>
              <a:buClr>
                <a:srgbClr val="99D7DF"/>
              </a:buClr>
              <a:buFont typeface="Arial" panose="020B0604020202020204" pitchFamily="34" charset="0"/>
              <a:buChar char="•"/>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Surveiller la diurèse et les autres constantes vitales</a:t>
            </a:r>
          </a:p>
          <a:p>
            <a:pPr marL="637200" lvl="1" indent="-180000" algn="l" rtl="0">
              <a:spcBef>
                <a:spcPts val="600"/>
              </a:spcBef>
              <a:buClr>
                <a:srgbClr val="99D7DF"/>
              </a:buClr>
              <a:buFont typeface="Arial" panose="020B0604020202020204" pitchFamily="34" charset="0"/>
              <a:buChar char="•"/>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Mettre en garde contre l’administration de produits néphrotoxiques</a:t>
            </a:r>
            <a:endParaRPr lang="fr-FR" sz="1600" dirty="0">
              <a:solidFill>
                <a:srgbClr val="00205C"/>
              </a:solidFill>
              <a:latin typeface="Arial" panose="020B0604020202020204" pitchFamily="34" charset="0"/>
            </a:endParaRPr>
          </a:p>
          <a:p>
            <a:pPr marL="637200" lvl="1" indent="-180000" algn="l" rtl="0">
              <a:spcBef>
                <a:spcPts val="600"/>
              </a:spcBef>
              <a:buClr>
                <a:srgbClr val="99D7DF"/>
              </a:buClr>
              <a:buFont typeface="Arial" panose="020B0604020202020204" pitchFamily="34" charset="0"/>
              <a:buChar char="•"/>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Ajuster la posologie du paracétamol </a:t>
            </a:r>
          </a:p>
          <a:p>
            <a:pPr marL="637200" lvl="1" indent="-180000" algn="l" rtl="0">
              <a:spcBef>
                <a:spcPts val="600"/>
              </a:spcBef>
              <a:buClr>
                <a:srgbClr val="99D7DF"/>
              </a:buClr>
              <a:buFont typeface="Arial" panose="020B0604020202020204" pitchFamily="34" charset="0"/>
              <a:buChar char="•"/>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Traiter les autres symptômes identifiés</a:t>
            </a:r>
          </a:p>
          <a:p>
            <a:pPr marL="637200" lvl="1" indent="-180000" algn="l" rtl="0">
              <a:spcBef>
                <a:spcPts val="600"/>
              </a:spcBef>
              <a:buClr>
                <a:srgbClr val="99D7DF"/>
              </a:buClr>
              <a:buFont typeface="Arial" panose="020B0604020202020204" pitchFamily="34" charset="0"/>
              <a:buChar char="•"/>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Orienter la patiente vers le service des cas confirmés</a:t>
            </a:r>
          </a:p>
          <a:p>
            <a:pPr marL="637200" lvl="1" indent="-180000" algn="l" rtl="0">
              <a:spcBef>
                <a:spcPts val="600"/>
              </a:spcBef>
              <a:buClr>
                <a:srgbClr val="99D7DF"/>
              </a:buClr>
              <a:buFont typeface="Arial" panose="020B0604020202020204" pitchFamily="34" charset="0"/>
              <a:buChar char="•"/>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Planifier l’administration d’un médicament thérapeutique contre Ebola</a:t>
            </a:r>
            <a:endParaRPr lang="fr-FR" sz="1600" dirty="0">
              <a:solidFill>
                <a:srgbClr val="00205C"/>
              </a:solidFill>
              <a:latin typeface="Arial" panose="020B0604020202020204" pitchFamily="34" charset="0"/>
            </a:endParaRPr>
          </a:p>
        </p:txBody>
      </p:sp>
      <p:sp>
        <p:nvSpPr>
          <p:cNvPr id="13" name="Title 12">
            <a:extLst>
              <a:ext uri="{FF2B5EF4-FFF2-40B4-BE49-F238E27FC236}">
                <a16:creationId xmlns:a16="http://schemas.microsoft.com/office/drawing/2014/main" id="{B0150C73-44E0-BA52-30F9-A89D18E0558A}"/>
              </a:ext>
            </a:extLst>
          </p:cNvPr>
          <p:cNvSpPr>
            <a:spLocks noGrp="1"/>
          </p:cNvSpPr>
          <p:nvPr>
            <p:ph type="title"/>
            <p:custDataLst>
              <p:tags r:id="rId5"/>
            </p:custDataLst>
          </p:nvPr>
        </p:nvSpPr>
        <p:spPr/>
        <p:txBody>
          <a:bodyPr>
            <a:normAutofit/>
          </a:bodyPr>
          <a:lstStyle/>
          <a:p>
            <a:pPr algn="l" rtl="0"/>
            <a:r>
              <a:rPr lang="fr-FR" sz="3000" b="0" i="0" u="none" baseline="0" dirty="0"/>
              <a:t>Patiente 3 : Alima</a:t>
            </a:r>
            <a:endParaRPr lang="fr-FR" sz="3000" dirty="0"/>
          </a:p>
        </p:txBody>
      </p:sp>
      <p:pic>
        <p:nvPicPr>
          <p:cNvPr id="14" name="Content Placeholder 6">
            <a:extLst>
              <a:ext uri="{FF2B5EF4-FFF2-40B4-BE49-F238E27FC236}">
                <a16:creationId xmlns:a16="http://schemas.microsoft.com/office/drawing/2014/main" id="{F26FB493-833C-E79C-1DB5-879BA4E578FA}"/>
              </a:ext>
            </a:extLst>
          </p:cNvPr>
          <p:cNvPicPr>
            <a:picLocks noChangeAspect="1"/>
          </p:cNvPicPr>
          <p:nvPr>
            <p:custDataLst>
              <p:tags r:id="rId6"/>
            </p:custDataLst>
          </p:nvPr>
        </p:nvPicPr>
        <p:blipFill rotWithShape="1">
          <a:blip r:embed="rId11"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AD2F79FA-B95B-DCDF-470E-B40B08354F18}"/>
              </a:ext>
            </a:extLst>
          </p:cNvPr>
          <p:cNvPicPr>
            <a:picLocks noChangeAspect="1"/>
          </p:cNvPicPr>
          <p:nvPr>
            <p:custDataLst>
              <p:tags r:id="rId7"/>
            </p:custDataLst>
          </p:nvPr>
        </p:nvPicPr>
        <p:blipFill>
          <a:blip r:embed="rId12"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7B3A8182-31A9-0168-9001-C2D0781E1C7B}"/>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19931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0F26CA8-C3AC-A7CB-A57B-0517F0B565E6}"/>
              </a:ext>
            </a:extLst>
          </p:cNvPr>
          <p:cNvSpPr/>
          <p:nvPr>
            <p:custDataLst>
              <p:tags r:id="rId1"/>
            </p:custDataLst>
          </p:nvPr>
        </p:nvSpPr>
        <p:spPr>
          <a:xfrm>
            <a:off x="457200" y="1842713"/>
            <a:ext cx="11285319" cy="3941887"/>
          </a:xfrm>
          <a:prstGeom prst="rect">
            <a:avLst/>
          </a:prstGeom>
          <a:solidFill>
            <a:srgbClr val="99D7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Content Placeholder 6">
            <a:extLst>
              <a:ext uri="{FF2B5EF4-FFF2-40B4-BE49-F238E27FC236}">
                <a16:creationId xmlns:a16="http://schemas.microsoft.com/office/drawing/2014/main" id="{C553B15A-FE25-652C-71BE-2047E259932A}"/>
              </a:ext>
            </a:extLst>
          </p:cNvPr>
          <p:cNvSpPr>
            <a:spLocks noGrp="1"/>
          </p:cNvSpPr>
          <p:nvPr>
            <p:ph sz="half" idx="2"/>
            <p:custDataLst>
              <p:tags r:id="rId2"/>
            </p:custDataLst>
          </p:nvPr>
        </p:nvSpPr>
        <p:spPr>
          <a:xfrm>
            <a:off x="6256119" y="1838978"/>
            <a:ext cx="5486400" cy="3351703"/>
          </a:xfrm>
        </p:spPr>
        <p:txBody>
          <a:bodyPr>
            <a:noAutofit/>
          </a:bodyPr>
          <a:lstStyle/>
          <a:p>
            <a:pPr marL="0" indent="0" algn="l" rtl="0">
              <a:lnSpc>
                <a:spcPct val="110000"/>
              </a:lnSpc>
              <a:spcBef>
                <a:spcPts val="600"/>
              </a:spcBef>
              <a:buNone/>
            </a:pPr>
            <a:r>
              <a:rPr lang="fr-FR" sz="1500" b="0" i="0" u="none" baseline="0" dirty="0"/>
              <a:t>Suivre ensuite le protocole national, en cas de suspicion de paludisme sévère avec un TDR négatif.</a:t>
            </a:r>
          </a:p>
          <a:p>
            <a:pPr marL="0" indent="0" algn="l" rtl="0">
              <a:lnSpc>
                <a:spcPct val="110000"/>
              </a:lnSpc>
              <a:spcBef>
                <a:spcPts val="600"/>
              </a:spcBef>
              <a:buNone/>
            </a:pPr>
            <a:r>
              <a:rPr lang="fr-FR" sz="1500" b="0" i="0" u="none" baseline="0" dirty="0"/>
              <a:t>Enfin, comment interprètent-ils les valeurs de C</a:t>
            </a:r>
            <a:r>
              <a:rPr lang="fr-FR" sz="1500" b="0" i="0" u="none" baseline="-25000" dirty="0"/>
              <a:t>t</a:t>
            </a:r>
            <a:r>
              <a:rPr lang="fr-FR" sz="1500" b="0" i="0" u="none" baseline="0" dirty="0"/>
              <a:t> de la PCR ?</a:t>
            </a:r>
            <a:endParaRPr lang="fr-FR" sz="1500" dirty="0"/>
          </a:p>
          <a:p>
            <a:pPr marL="0" indent="0" algn="l" rtl="0">
              <a:lnSpc>
                <a:spcPct val="110000"/>
              </a:lnSpc>
              <a:spcBef>
                <a:spcPts val="600"/>
              </a:spcBef>
              <a:buNone/>
            </a:pPr>
            <a:r>
              <a:rPr lang="fr-FR" sz="1500" b="0" i="0" u="none" baseline="0" dirty="0"/>
              <a:t>La discussion sur la prise en charge de la patiente est continue.</a:t>
            </a:r>
          </a:p>
          <a:p>
            <a:pPr marL="0" indent="0" algn="l" rtl="0">
              <a:lnSpc>
                <a:spcPct val="110000"/>
              </a:lnSpc>
              <a:spcBef>
                <a:spcPts val="600"/>
              </a:spcBef>
              <a:buNone/>
            </a:pPr>
            <a:r>
              <a:rPr lang="fr-FR" sz="1500" b="0" i="0" u="none" baseline="0" dirty="0"/>
              <a:t>Orientez les discussions à l’aide de petites questions pour :</a:t>
            </a:r>
          </a:p>
          <a:p>
            <a:pPr marL="180000" lvl="1" algn="l" rtl="0">
              <a:buClr>
                <a:srgbClr val="E05972"/>
              </a:buClr>
            </a:pPr>
            <a:r>
              <a:rPr lang="fr-FR" sz="1500" b="0" i="0" u="none" baseline="0" dirty="0"/>
              <a:t>faciliter la conversation</a:t>
            </a:r>
          </a:p>
          <a:p>
            <a:pPr marL="180000" lvl="1" algn="l" rtl="0">
              <a:buClr>
                <a:srgbClr val="E05972"/>
              </a:buClr>
            </a:pPr>
            <a:r>
              <a:rPr lang="fr-FR" sz="1500" b="0" i="0" u="none" baseline="0" dirty="0"/>
              <a:t>favoriser la libre expression d’idées sur les antécédents de la patiente</a:t>
            </a:r>
          </a:p>
          <a:p>
            <a:pPr marL="180000" lvl="1" algn="l" rtl="0">
              <a:buClr>
                <a:srgbClr val="E05972"/>
              </a:buClr>
            </a:pPr>
            <a:r>
              <a:rPr lang="fr-FR" sz="1500" b="0" i="0" u="none" baseline="0" dirty="0"/>
              <a:t>aborder l’intégration des autres équipes (WASH, lutte anti-infectieuse, etc.)</a:t>
            </a:r>
          </a:p>
          <a:p>
            <a:pPr algn="l" rtl="0">
              <a:spcAft>
                <a:spcPts val="600"/>
              </a:spcAft>
            </a:pPr>
            <a:r>
              <a:rPr lang="fr-FR" sz="1500" b="0" i="0" u="none" baseline="0" dirty="0"/>
              <a:t>Exemple : décontamination de la pièce après le transfert ; l’équipe de psychologues annonce les résultats et offre un accompagnement</a:t>
            </a:r>
          </a:p>
        </p:txBody>
      </p:sp>
      <p:sp>
        <p:nvSpPr>
          <p:cNvPr id="5" name="Slide Number Placeholder 4">
            <a:extLst>
              <a:ext uri="{FF2B5EF4-FFF2-40B4-BE49-F238E27FC236}">
                <a16:creationId xmlns:a16="http://schemas.microsoft.com/office/drawing/2014/main" id="{C55B2B2A-2B2C-2821-00FA-7217ADA38D71}"/>
              </a:ext>
            </a:extLst>
          </p:cNvPr>
          <p:cNvSpPr>
            <a:spLocks noGrp="1"/>
          </p:cNvSpPr>
          <p:nvPr>
            <p:ph type="sldNum" sz="quarter" idx="12"/>
            <p:custDataLst>
              <p:tags r:id="rId3"/>
            </p:custDataLst>
          </p:nvPr>
        </p:nvSpPr>
        <p:spPr/>
        <p:txBody>
          <a:bodyPr/>
          <a:lstStyle/>
          <a:p>
            <a:pPr rtl="0"/>
            <a:fld id="{72E375D5-DD51-4DDF-87E6-FA82A457ECD1}" type="slidenum">
              <a:rPr lang="fr-FR" smtClean="0"/>
              <a:pPr rtl="0"/>
              <a:t>35</a:t>
            </a:fld>
            <a:endParaRPr lang="fr-FR" dirty="0"/>
          </a:p>
        </p:txBody>
      </p:sp>
      <p:sp>
        <p:nvSpPr>
          <p:cNvPr id="8" name="Rectangle 7"/>
          <p:cNvSpPr/>
          <p:nvPr>
            <p:custDataLst>
              <p:tags r:id="rId4"/>
            </p:custDataLst>
          </p:nvPr>
        </p:nvSpPr>
        <p:spPr>
          <a:xfrm>
            <a:off x="457200" y="1857002"/>
            <a:ext cx="5486398" cy="2092881"/>
          </a:xfrm>
          <a:prstGeom prst="rect">
            <a:avLst/>
          </a:prstGeom>
          <a:noFill/>
        </p:spPr>
        <p:txBody>
          <a:bodyPr wrap="square" rtlCol="0">
            <a:spAutoFit/>
          </a:bodyPr>
          <a:lstStyle/>
          <a:p>
            <a:pPr algn="l" rtl="0">
              <a:spcAft>
                <a:spcPts val="600"/>
              </a:spcAft>
            </a:pPr>
            <a:r>
              <a:rPr lang="fr-FR" sz="15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L’animateur discutera des résultats de laboratoire avec les participants. Résultats de biochimie renvoyés.</a:t>
            </a:r>
            <a:endParaRPr lang="fr-FR" sz="1500" dirty="0">
              <a:solidFill>
                <a:srgbClr val="00205C"/>
              </a:solidFill>
              <a:latin typeface="Arial" panose="020B0604020202020204" pitchFamily="34" charset="0"/>
            </a:endParaRPr>
          </a:p>
          <a:p>
            <a:pPr algn="l" rtl="0">
              <a:spcAft>
                <a:spcPts val="600"/>
              </a:spcAft>
            </a:pPr>
            <a:r>
              <a:rPr lang="fr-FR" sz="1500" b="1"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Valeurs</a:t>
            </a:r>
          </a:p>
          <a:p>
            <a:pPr marL="180000" lvl="1" indent="-180000" algn="l" rtl="0">
              <a:buClr>
                <a:srgbClr val="E05972"/>
              </a:buClr>
              <a:buFont typeface="Arial" panose="020B0604020202020204" pitchFamily="34" charset="0"/>
              <a:buChar char="•"/>
            </a:pPr>
            <a:r>
              <a:rPr lang="fr-FR" sz="15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Na</a:t>
            </a:r>
          </a:p>
          <a:p>
            <a:pPr marL="180000" lvl="1" indent="-180000" algn="l" rtl="0">
              <a:buClr>
                <a:srgbClr val="E05972"/>
              </a:buClr>
              <a:buFont typeface="Arial" panose="020B0604020202020204" pitchFamily="34" charset="0"/>
              <a:buChar char="•"/>
            </a:pPr>
            <a:r>
              <a:rPr lang="fr-FR" sz="15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Créatinine</a:t>
            </a:r>
          </a:p>
          <a:p>
            <a:pPr marL="180000" lvl="1" indent="-180000" algn="l" rtl="0">
              <a:buClr>
                <a:srgbClr val="E05972"/>
              </a:buClr>
              <a:buFont typeface="Arial" panose="020B0604020202020204" pitchFamily="34" charset="0"/>
              <a:buChar char="•"/>
            </a:pPr>
            <a:r>
              <a:rPr lang="fr-FR" sz="15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ASAT/ALAT</a:t>
            </a:r>
          </a:p>
          <a:p>
            <a:pPr marL="180000" lvl="1" indent="-180000" algn="l" rtl="0">
              <a:buClr>
                <a:srgbClr val="E05972"/>
              </a:buClr>
              <a:buFont typeface="Arial" panose="020B0604020202020204" pitchFamily="34" charset="0"/>
              <a:buChar char="•"/>
            </a:pPr>
            <a:r>
              <a:rPr lang="fr-FR" sz="15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Créatine kinase (CK)</a:t>
            </a:r>
          </a:p>
          <a:p>
            <a:pPr marL="180000" lvl="1" indent="-180000" algn="l" rtl="0">
              <a:buClr>
                <a:srgbClr val="E05972"/>
              </a:buClr>
              <a:buFont typeface="Arial" panose="020B0604020202020204" pitchFamily="34" charset="0"/>
              <a:buChar char="•"/>
            </a:pPr>
            <a:r>
              <a:rPr lang="fr-FR" sz="15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Protéine C‑réactive</a:t>
            </a:r>
            <a:endParaRPr lang="fr-FR" sz="1500" dirty="0">
              <a:solidFill>
                <a:srgbClr val="00205C"/>
              </a:solidFill>
              <a:latin typeface="Arial" panose="020B0604020202020204" pitchFamily="34" charset="0"/>
            </a:endParaRPr>
          </a:p>
        </p:txBody>
      </p:sp>
      <p:sp>
        <p:nvSpPr>
          <p:cNvPr id="3" name="TextBox 2">
            <a:extLst>
              <a:ext uri="{FF2B5EF4-FFF2-40B4-BE49-F238E27FC236}">
                <a16:creationId xmlns:a16="http://schemas.microsoft.com/office/drawing/2014/main" id="{F6BFCB3A-04CD-991A-8CDC-2B56BFEBFF19}"/>
              </a:ext>
            </a:extLst>
          </p:cNvPr>
          <p:cNvSpPr txBox="1"/>
          <p:nvPr>
            <p:custDataLst>
              <p:tags r:id="rId5"/>
            </p:custDataLst>
          </p:nvPr>
        </p:nvSpPr>
        <p:spPr>
          <a:xfrm>
            <a:off x="373284" y="1365429"/>
            <a:ext cx="5257800" cy="323165"/>
          </a:xfrm>
          <a:prstGeom prst="rect">
            <a:avLst/>
          </a:prstGeom>
          <a:noFill/>
        </p:spPr>
        <p:txBody>
          <a:bodyPr wrap="square">
            <a:spAutoFit/>
          </a:bodyPr>
          <a:lstStyle/>
          <a:p>
            <a:pPr algn="l" rtl="0"/>
            <a:r>
              <a:rPr lang="fr-FR" sz="1500" b="0" i="0" u="none" baseline="0" dirty="0">
                <a:solidFill>
                  <a:srgbClr val="99D7DF"/>
                </a:solidFill>
                <a:latin typeface="Arial" panose="020B0604020202020204" pitchFamily="34" charset="0"/>
                <a:ea typeface="Arial" panose="020B0604020202020204" pitchFamily="34" charset="0"/>
                <a:cs typeface="Arial" panose="020B0604020202020204" pitchFamily="34" charset="0"/>
              </a:rPr>
              <a:t>Informations fournies par l’animateur</a:t>
            </a:r>
            <a:endParaRPr lang="fr-FR" sz="1500" b="0" dirty="0">
              <a:solidFill>
                <a:srgbClr val="99D7DF"/>
              </a:solidFill>
              <a:latin typeface="Arial" panose="020B0604020202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10A8FAAC-4F24-F40E-0E7A-1DC98D5E0386}"/>
              </a:ext>
            </a:extLst>
          </p:cNvPr>
          <p:cNvSpPr>
            <a:spLocks noGrp="1"/>
          </p:cNvSpPr>
          <p:nvPr>
            <p:ph type="title"/>
            <p:custDataLst>
              <p:tags r:id="rId6"/>
            </p:custDataLst>
          </p:nvPr>
        </p:nvSpPr>
        <p:spPr>
          <a:xfrm>
            <a:off x="457200" y="685800"/>
            <a:ext cx="5486399" cy="450004"/>
          </a:xfrm>
        </p:spPr>
        <p:txBody>
          <a:bodyPr>
            <a:normAutofit/>
          </a:bodyPr>
          <a:lstStyle/>
          <a:p>
            <a:pPr algn="l" rtl="0"/>
            <a:r>
              <a:rPr lang="fr-FR" sz="2900" b="0" i="0" u="none" baseline="0" dirty="0"/>
              <a:t>Patiente 3 : Alima</a:t>
            </a:r>
            <a:endParaRPr lang="fr-FR" sz="2900" dirty="0"/>
          </a:p>
        </p:txBody>
      </p:sp>
      <p:pic>
        <p:nvPicPr>
          <p:cNvPr id="14" name="Content Placeholder 6">
            <a:extLst>
              <a:ext uri="{FF2B5EF4-FFF2-40B4-BE49-F238E27FC236}">
                <a16:creationId xmlns:a16="http://schemas.microsoft.com/office/drawing/2014/main" id="{0A8BF117-16D1-77BA-5303-598EA801283E}"/>
              </a:ext>
            </a:extLst>
          </p:cNvPr>
          <p:cNvPicPr>
            <a:picLocks noChangeAspect="1"/>
          </p:cNvPicPr>
          <p:nvPr>
            <p:custDataLst>
              <p:tags r:id="rId7"/>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957A1EFD-E030-393A-3EE1-28435AD434AA}"/>
              </a:ext>
            </a:extLst>
          </p:cNvPr>
          <p:cNvPicPr>
            <a:picLocks noChangeAspect="1"/>
          </p:cNvPicPr>
          <p:nvPr>
            <p:custDataLst>
              <p:tags r:id="rId8"/>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202D4E4F-AE4B-F7BA-C38F-11DE22583916}"/>
              </a:ext>
            </a:extLst>
          </p:cNvPr>
          <p:cNvPicPr>
            <a:picLocks noChangeAspect="1"/>
          </p:cNvPicPr>
          <p:nvPr>
            <p:custDataLst>
              <p:tags r:id="rId9"/>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105160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0E11767-1019-D033-614E-7E68DA74FB4E}"/>
              </a:ext>
            </a:extLst>
          </p:cNvPr>
          <p:cNvSpPr>
            <a:spLocks noGrp="1"/>
          </p:cNvSpPr>
          <p:nvPr>
            <p:ph type="title"/>
            <p:custDataLst>
              <p:tags r:id="rId1"/>
            </p:custDataLst>
          </p:nvPr>
        </p:nvSpPr>
        <p:spPr>
          <a:xfrm>
            <a:off x="400050" y="1632059"/>
            <a:ext cx="9700351" cy="2743200"/>
          </a:xfrm>
        </p:spPr>
        <p:txBody>
          <a:bodyPr/>
          <a:lstStyle/>
          <a:p>
            <a:pPr algn="l" rtl="0"/>
            <a:r>
              <a:rPr lang="fr-FR" b="0" i="0" u="none" baseline="0" dirty="0">
                <a:solidFill>
                  <a:srgbClr val="DDD0E6"/>
                </a:solidFill>
              </a:rPr>
              <a:t>Merci</a:t>
            </a:r>
          </a:p>
        </p:txBody>
      </p:sp>
      <p:sp>
        <p:nvSpPr>
          <p:cNvPr id="14" name="Slide Number Placeholder 13">
            <a:extLst>
              <a:ext uri="{FF2B5EF4-FFF2-40B4-BE49-F238E27FC236}">
                <a16:creationId xmlns:a16="http://schemas.microsoft.com/office/drawing/2014/main" id="{525C783E-FD94-269C-3952-7EBE7E232357}"/>
              </a:ext>
            </a:extLst>
          </p:cNvPr>
          <p:cNvSpPr>
            <a:spLocks noGrp="1"/>
          </p:cNvSpPr>
          <p:nvPr>
            <p:ph type="sldNum" sz="quarter" idx="12"/>
            <p:custDataLst>
              <p:tags r:id="rId2"/>
            </p:custDataLst>
          </p:nvPr>
        </p:nvSpPr>
        <p:spPr/>
        <p:txBody>
          <a:bodyPr/>
          <a:lstStyle/>
          <a:p>
            <a:pPr rtl="0"/>
            <a:fld id="{714BF2E0-EE3B-6A4E-9FB9-82DE86E1F02F}" type="slidenum">
              <a:rPr lang="fr-FR" smtClean="0"/>
              <a:pPr/>
              <a:t>36</a:t>
            </a:fld>
            <a:endParaRPr lang="fr-FR" dirty="0"/>
          </a:p>
        </p:txBody>
      </p:sp>
      <p:sp>
        <p:nvSpPr>
          <p:cNvPr id="15" name="Rectangle 14">
            <a:extLst>
              <a:ext uri="{FF2B5EF4-FFF2-40B4-BE49-F238E27FC236}">
                <a16:creationId xmlns:a16="http://schemas.microsoft.com/office/drawing/2014/main" id="{A8FB0858-1D5C-E1B0-4582-19C41671FA26}"/>
              </a:ext>
            </a:extLst>
          </p:cNvPr>
          <p:cNvSpPr/>
          <p:nvPr>
            <p:custDataLst>
              <p:tags r:id="rId3"/>
            </p:custDataLst>
          </p:nvPr>
        </p:nvSpPr>
        <p:spPr>
          <a:xfrm>
            <a:off x="11503619" y="6247601"/>
            <a:ext cx="380035" cy="610399"/>
          </a:xfrm>
          <a:prstGeom prst="rect">
            <a:avLst/>
          </a:prstGeom>
          <a:solidFill>
            <a:srgbClr val="002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latin typeface="Arial" panose="020B0604020202020204" pitchFamily="34" charset="0"/>
            </a:endParaRPr>
          </a:p>
        </p:txBody>
      </p:sp>
      <p:pic>
        <p:nvPicPr>
          <p:cNvPr id="7" name="Content Placeholder 6">
            <a:extLst>
              <a:ext uri="{FF2B5EF4-FFF2-40B4-BE49-F238E27FC236}">
                <a16:creationId xmlns:a16="http://schemas.microsoft.com/office/drawing/2014/main" id="{4DF9E8C2-B1B3-5B06-92B4-4C74E5422EC4}"/>
              </a:ext>
            </a:extLst>
          </p:cNvPr>
          <p:cNvPicPr>
            <a:picLocks noChangeAspect="1"/>
          </p:cNvPicPr>
          <p:nvPr>
            <p:custDataLst>
              <p:tags r:id="rId4"/>
            </p:custDataLst>
          </p:nvPr>
        </p:nvPicPr>
        <p:blipFill rotWithShape="1">
          <a:blip r:embed="rId8" cstate="email">
            <a:extLst>
              <a:ext uri="{28A0092B-C50C-407E-A947-70E740481C1C}">
                <a14:useLocalDpi xmlns:a14="http://schemas.microsoft.com/office/drawing/2010/main"/>
              </a:ext>
            </a:extLst>
          </a:blip>
          <a:srcRect/>
          <a:stretch/>
        </p:blipFill>
        <p:spPr>
          <a:xfrm rot="19151068">
            <a:off x="8244334" y="1373616"/>
            <a:ext cx="2115716" cy="2137322"/>
          </a:xfrm>
          <a:prstGeom prst="rect">
            <a:avLst/>
          </a:prstGeom>
        </p:spPr>
      </p:pic>
      <p:pic>
        <p:nvPicPr>
          <p:cNvPr id="8" name="Content Placeholder 18">
            <a:extLst>
              <a:ext uri="{FF2B5EF4-FFF2-40B4-BE49-F238E27FC236}">
                <a16:creationId xmlns:a16="http://schemas.microsoft.com/office/drawing/2014/main" id="{EDE5C7F5-AB1F-6BCE-53B9-0CCA992637D3}"/>
              </a:ext>
            </a:extLst>
          </p:cNvPr>
          <p:cNvPicPr>
            <a:picLocks noChangeAspect="1"/>
          </p:cNvPicPr>
          <p:nvPr>
            <p:custDataLst>
              <p:tags r:id="rId5"/>
            </p:custDataLst>
          </p:nvPr>
        </p:nvPicPr>
        <p:blipFill>
          <a:blip r:embed="rId9" cstate="email">
            <a:extLst>
              <a:ext uri="{28A0092B-C50C-407E-A947-70E740481C1C}">
                <a14:useLocalDpi xmlns:a14="http://schemas.microsoft.com/office/drawing/2010/main"/>
              </a:ext>
            </a:extLst>
          </a:blip>
          <a:srcRect/>
          <a:stretch/>
        </p:blipFill>
        <p:spPr>
          <a:xfrm rot="18790401">
            <a:off x="8111780" y="-104665"/>
            <a:ext cx="3547566" cy="3547566"/>
          </a:xfrm>
          <a:prstGeom prst="rect">
            <a:avLst/>
          </a:prstGeom>
        </p:spPr>
      </p:pic>
      <p:pic>
        <p:nvPicPr>
          <p:cNvPr id="9" name="Content Placeholder 18">
            <a:extLst>
              <a:ext uri="{FF2B5EF4-FFF2-40B4-BE49-F238E27FC236}">
                <a16:creationId xmlns:a16="http://schemas.microsoft.com/office/drawing/2014/main" id="{79C50130-1FF5-1214-4FDA-A2A53D27F168}"/>
              </a:ext>
            </a:extLst>
          </p:cNvPr>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rcRect/>
          <a:stretch/>
        </p:blipFill>
        <p:spPr>
          <a:xfrm rot="20936445">
            <a:off x="8922196" y="1146178"/>
            <a:ext cx="2356409" cy="2356409"/>
          </a:xfrm>
          <a:prstGeom prst="rect">
            <a:avLst/>
          </a:prstGeom>
        </p:spPr>
      </p:pic>
    </p:spTree>
    <p:extLst>
      <p:ext uri="{BB962C8B-B14F-4D97-AF65-F5344CB8AC3E}">
        <p14:creationId xmlns:p14="http://schemas.microsoft.com/office/powerpoint/2010/main" val="3749059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a:bodyPr>
          <a:lstStyle/>
          <a:p>
            <a:pPr algn="l" rtl="0"/>
            <a:r>
              <a:rPr lang="fr-FR" sz="3000" b="0" i="0" u="none" baseline="0" dirty="0"/>
              <a:t>Patient 1 : Paul</a:t>
            </a:r>
            <a:endParaRPr lang="fr-FR" sz="3000" dirty="0"/>
          </a:p>
        </p:txBody>
      </p:sp>
      <p:sp>
        <p:nvSpPr>
          <p:cNvPr id="3" name="Espace réservé du contenu 2"/>
          <p:cNvSpPr>
            <a:spLocks noGrp="1"/>
          </p:cNvSpPr>
          <p:nvPr>
            <p:ph sz="half" idx="1"/>
            <p:custDataLst>
              <p:tags r:id="rId2"/>
            </p:custDataLst>
          </p:nvPr>
        </p:nvSpPr>
        <p:spPr>
          <a:xfrm>
            <a:off x="457200" y="2217111"/>
            <a:ext cx="5486398" cy="3452743"/>
          </a:xfrm>
        </p:spPr>
        <p:txBody>
          <a:bodyPr vert="horz" lIns="0" tIns="0" rIns="0" bIns="0" rtlCol="0" anchor="t">
            <a:noAutofit/>
          </a:bodyPr>
          <a:lstStyle/>
          <a:p>
            <a:pPr marL="0" indent="0" algn="l" rtl="0">
              <a:spcBef>
                <a:spcPts val="600"/>
              </a:spcBef>
              <a:buNone/>
            </a:pPr>
            <a:r>
              <a:rPr lang="fr-FR" sz="1600" b="0" i="0" u="none" baseline="0" dirty="0">
                <a:latin typeface="Arial"/>
                <a:ea typeface="Arial"/>
                <a:cs typeface="Arial"/>
              </a:rPr>
              <a:t>Un patient de 36 ans se présente spontanément au bureau des entrées du CTE, accompagné de son frère.</a:t>
            </a:r>
          </a:p>
          <a:p>
            <a:pPr marL="0" indent="0" algn="l" rtl="0">
              <a:spcBef>
                <a:spcPts val="600"/>
              </a:spcBef>
              <a:buNone/>
            </a:pPr>
            <a:r>
              <a:rPr lang="fr-FR" sz="1600" b="0" i="0" u="none" baseline="0" dirty="0">
                <a:latin typeface="Arial"/>
                <a:ea typeface="Arial"/>
                <a:cs typeface="Arial"/>
              </a:rPr>
              <a:t>Au cours du dépistage, les éléments suivants sont notés : </a:t>
            </a:r>
            <a:endParaRPr lang="fr-FR" sz="1600" dirty="0"/>
          </a:p>
          <a:p>
            <a:pPr marL="179705" indent="-179705" algn="l" rtl="0">
              <a:spcBef>
                <a:spcPts val="600"/>
              </a:spcBef>
            </a:pPr>
            <a:r>
              <a:rPr lang="fr-FR" sz="1600" b="0" i="0" u="none" baseline="0" dirty="0">
                <a:latin typeface="Arial"/>
                <a:ea typeface="Arial"/>
                <a:cs typeface="Arial"/>
              </a:rPr>
              <a:t>Il y a une semaine environ, contact avec un patient atteint d’Ebola recevant des soins de contrôle dans la communauté</a:t>
            </a:r>
          </a:p>
          <a:p>
            <a:pPr marL="179705" indent="-179705" algn="l" rtl="0">
              <a:spcBef>
                <a:spcPts val="600"/>
              </a:spcBef>
            </a:pPr>
            <a:r>
              <a:rPr lang="fr-FR" sz="1600" b="0" i="0" u="none" baseline="0" dirty="0">
                <a:latin typeface="Arial"/>
                <a:ea typeface="Arial"/>
                <a:cs typeface="Arial"/>
              </a:rPr>
              <a:t>Aucun antécédent médical connu</a:t>
            </a:r>
          </a:p>
          <a:p>
            <a:pPr marL="179705" indent="-179705" algn="l" rtl="0">
              <a:spcBef>
                <a:spcPts val="600"/>
              </a:spcBef>
            </a:pPr>
            <a:r>
              <a:rPr lang="fr-FR" sz="1600" b="0" i="0" u="none" baseline="0" dirty="0">
                <a:latin typeface="Arial"/>
                <a:ea typeface="Arial"/>
                <a:cs typeface="Arial"/>
              </a:rPr>
              <a:t>Apparition des symptômes : 4 jours avant le dépistage</a:t>
            </a:r>
            <a:endParaRPr lang="fr-FR" sz="1600" dirty="0">
              <a:cs typeface="Arial"/>
            </a:endParaRPr>
          </a:p>
          <a:p>
            <a:pPr marL="179705" indent="-179705" algn="l" rtl="0">
              <a:spcBef>
                <a:spcPts val="600"/>
              </a:spcBef>
            </a:pPr>
            <a:r>
              <a:rPr lang="fr-FR" sz="1600" b="0" i="0" u="none" baseline="0" dirty="0">
                <a:latin typeface="Arial"/>
                <a:ea typeface="Arial"/>
                <a:cs typeface="Arial"/>
              </a:rPr>
              <a:t>Il présente :</a:t>
            </a:r>
          </a:p>
          <a:p>
            <a:pPr marL="359410" lvl="1" indent="-179705" algn="l" rtl="0">
              <a:spcBef>
                <a:spcPts val="600"/>
              </a:spcBef>
            </a:pPr>
            <a:r>
              <a:rPr lang="fr-FR" sz="1600" b="0" i="0" u="none" baseline="0" dirty="0">
                <a:latin typeface="Arial"/>
                <a:ea typeface="Arial"/>
                <a:cs typeface="Arial"/>
              </a:rPr>
              <a:t>fièvre, fatigue intense, anorexie, céphalées ; </a:t>
            </a:r>
            <a:endParaRPr lang="fr-FR" sz="1600" dirty="0">
              <a:cs typeface="Arial"/>
            </a:endParaRPr>
          </a:p>
          <a:p>
            <a:pPr marL="359410" lvl="1" indent="-179705" algn="l" rtl="0">
              <a:spcBef>
                <a:spcPts val="600"/>
              </a:spcBef>
            </a:pPr>
            <a:r>
              <a:rPr lang="fr-FR" sz="1600" b="0" i="0" u="none" baseline="0" dirty="0">
                <a:latin typeface="Arial"/>
                <a:ea typeface="Arial"/>
                <a:cs typeface="Arial"/>
              </a:rPr>
              <a:t>diarrhée aqueuse 4x/jour, nausées ; et</a:t>
            </a:r>
          </a:p>
          <a:p>
            <a:pPr marL="359410" lvl="1" indent="-179705" algn="l" rtl="0">
              <a:spcBef>
                <a:spcPts val="600"/>
              </a:spcBef>
            </a:pPr>
            <a:r>
              <a:rPr lang="fr-FR" sz="1600" b="0" i="0" u="none" baseline="0" dirty="0">
                <a:latin typeface="Arial"/>
                <a:ea typeface="Arial"/>
                <a:cs typeface="Arial"/>
              </a:rPr>
              <a:t>hématémèse (gouttes de sang 2x) </a:t>
            </a:r>
            <a:endParaRPr lang="fr-FR" sz="1600" dirty="0">
              <a:cs typeface="Arial"/>
            </a:endParaRPr>
          </a:p>
          <a:p>
            <a:pPr marL="0" indent="0" algn="l" rtl="0">
              <a:buNone/>
            </a:pPr>
            <a:endParaRPr lang="fr-fr" sz="1600" dirty="0"/>
          </a:p>
        </p:txBody>
      </p:sp>
      <p:sp>
        <p:nvSpPr>
          <p:cNvPr id="8" name="Text Placeholder 7">
            <a:extLst>
              <a:ext uri="{FF2B5EF4-FFF2-40B4-BE49-F238E27FC236}">
                <a16:creationId xmlns:a16="http://schemas.microsoft.com/office/drawing/2014/main" id="{262314B4-5AF4-A78C-9FAA-E16DC8AD8BBD}"/>
              </a:ext>
            </a:extLst>
          </p:cNvPr>
          <p:cNvSpPr>
            <a:spLocks noGrp="1"/>
          </p:cNvSpPr>
          <p:nvPr>
            <p:ph type="body" idx="13"/>
            <p:custDataLst>
              <p:tags r:id="rId3"/>
            </p:custDataLst>
          </p:nvPr>
        </p:nvSpPr>
        <p:spPr>
          <a:xfrm>
            <a:off x="457200" y="1523392"/>
            <a:ext cx="5486399" cy="550839"/>
          </a:xfrm>
        </p:spPr>
        <p:txBody>
          <a:bodyPr>
            <a:normAutofit/>
          </a:bodyPr>
          <a:lstStyle/>
          <a:p>
            <a:pPr algn="l" rtl="0"/>
            <a:r>
              <a:rPr lang="fr-FR" sz="1600" b="0" i="0" u="none" baseline="0" dirty="0">
                <a:solidFill>
                  <a:srgbClr val="E05972">
                    <a:alpha val="80000"/>
                  </a:srgbClr>
                </a:solidFill>
              </a:rPr>
              <a:t>Étape 1 (cadre : République démocratique du Congo)</a:t>
            </a:r>
            <a:endParaRPr lang="fr-FR" sz="1600" b="0" dirty="0">
              <a:solidFill>
                <a:srgbClr val="E05972">
                  <a:alpha val="80000"/>
                </a:srgbClr>
              </a:solidFill>
            </a:endParaRPr>
          </a:p>
        </p:txBody>
      </p:sp>
      <p:sp>
        <p:nvSpPr>
          <p:cNvPr id="9" name="Text Placeholder 8">
            <a:extLst>
              <a:ext uri="{FF2B5EF4-FFF2-40B4-BE49-F238E27FC236}">
                <a16:creationId xmlns:a16="http://schemas.microsoft.com/office/drawing/2014/main" id="{CB56F268-FF3E-E68C-66F4-B1AE741864E1}"/>
              </a:ext>
            </a:extLst>
          </p:cNvPr>
          <p:cNvSpPr>
            <a:spLocks noGrp="1"/>
          </p:cNvSpPr>
          <p:nvPr>
            <p:ph type="body" idx="14"/>
            <p:custDataLst>
              <p:tags r:id="rId4"/>
            </p:custDataLst>
          </p:nvPr>
        </p:nvSpPr>
        <p:spPr>
          <a:xfrm>
            <a:off x="6240688" y="1523392"/>
            <a:ext cx="5494112" cy="550839"/>
          </a:xfrm>
        </p:spPr>
        <p:txBody>
          <a:bodyPr>
            <a:normAutofit/>
          </a:bodyPr>
          <a:lstStyle/>
          <a:p>
            <a:pPr algn="l" rtl="0"/>
            <a:r>
              <a:rPr lang="fr-FR" b="1" i="0" u="none" baseline="0" dirty="0">
                <a:solidFill>
                  <a:srgbClr val="BE3547"/>
                </a:solidFill>
              </a:rPr>
              <a:t>Question 1</a:t>
            </a:r>
            <a:endParaRPr lang="fr-FR" dirty="0">
              <a:solidFill>
                <a:srgbClr val="BE3547"/>
              </a:solidFill>
            </a:endParaRPr>
          </a:p>
          <a:p>
            <a:endParaRPr lang="fr-fr" dirty="0"/>
          </a:p>
        </p:txBody>
      </p:sp>
      <p:sp>
        <p:nvSpPr>
          <p:cNvPr id="5" name="Rectangle 4"/>
          <p:cNvSpPr/>
          <p:nvPr>
            <p:custDataLst>
              <p:tags r:id="rId5"/>
            </p:custDataLst>
          </p:nvPr>
        </p:nvSpPr>
        <p:spPr>
          <a:xfrm>
            <a:off x="6240689" y="2074232"/>
            <a:ext cx="5494111" cy="830997"/>
          </a:xfrm>
          <a:prstGeom prst="rect">
            <a:avLst/>
          </a:prstGeom>
          <a:ln w="25400">
            <a:solidFill>
              <a:srgbClr val="BE3547"/>
            </a:solidFill>
          </a:ln>
        </p:spPr>
        <p:txBody>
          <a:bodyPr wrap="square" rtlCol="0">
            <a:spAutoFit/>
          </a:bodyPr>
          <a:lstStyle/>
          <a:p>
            <a:pPr algn="l" rtl="0"/>
            <a:r>
              <a:rPr lang="fr-FR" sz="16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En tant que clinicien dans le centre de traitement de la maladie à virus Ebola (CTE), quelle ligne de conduite adoptez-vous dans l’immédiat ?</a:t>
            </a:r>
          </a:p>
        </p:txBody>
      </p:sp>
      <p:sp>
        <p:nvSpPr>
          <p:cNvPr id="10" name="Slide Number Placeholder 9">
            <a:extLst>
              <a:ext uri="{FF2B5EF4-FFF2-40B4-BE49-F238E27FC236}">
                <a16:creationId xmlns:a16="http://schemas.microsoft.com/office/drawing/2014/main" id="{497E0CC4-A34B-B20A-EDA4-8881FB8EB66A}"/>
              </a:ext>
            </a:extLst>
          </p:cNvPr>
          <p:cNvSpPr>
            <a:spLocks noGrp="1"/>
          </p:cNvSpPr>
          <p:nvPr>
            <p:ph type="sldNum" sz="quarter" idx="12"/>
            <p:custDataLst>
              <p:tags r:id="rId6"/>
            </p:custDataLst>
          </p:nvPr>
        </p:nvSpPr>
        <p:spPr/>
        <p:txBody>
          <a:bodyPr/>
          <a:lstStyle/>
          <a:p>
            <a:pPr rtl="0"/>
            <a:fld id="{714BF2E0-EE3B-6A4E-9FB9-82DE86E1F02F}" type="slidenum">
              <a:rPr lang="fr-FR" smtClean="0"/>
              <a:pPr/>
              <a:t>4</a:t>
            </a:fld>
            <a:endParaRPr lang="fr-FR" dirty="0"/>
          </a:p>
        </p:txBody>
      </p:sp>
      <p:pic>
        <p:nvPicPr>
          <p:cNvPr id="14" name="Content Placeholder 6">
            <a:extLst>
              <a:ext uri="{FF2B5EF4-FFF2-40B4-BE49-F238E27FC236}">
                <a16:creationId xmlns:a16="http://schemas.microsoft.com/office/drawing/2014/main" id="{A6C8BDDD-6597-3267-165D-1BF3D1116CBC}"/>
              </a:ext>
            </a:extLst>
          </p:cNvPr>
          <p:cNvPicPr>
            <a:picLocks noChangeAspect="1"/>
          </p:cNvPicPr>
          <p:nvPr>
            <p:custDataLst>
              <p:tags r:id="rId7"/>
            </p:custDataLst>
          </p:nvPr>
        </p:nvPicPr>
        <p:blipFill rotWithShape="1">
          <a:blip r:embed="rId11"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5" name="Content Placeholder 18">
            <a:extLst>
              <a:ext uri="{FF2B5EF4-FFF2-40B4-BE49-F238E27FC236}">
                <a16:creationId xmlns:a16="http://schemas.microsoft.com/office/drawing/2014/main" id="{AF4926DF-1D0A-D814-AB70-076F0DCEAC1C}"/>
              </a:ext>
            </a:extLst>
          </p:cNvPr>
          <p:cNvPicPr>
            <a:picLocks noChangeAspect="1"/>
          </p:cNvPicPr>
          <p:nvPr>
            <p:custDataLst>
              <p:tags r:id="rId8"/>
            </p:custDataLst>
          </p:nvPr>
        </p:nvPicPr>
        <p:blipFill>
          <a:blip r:embed="rId12"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6" name="Content Placeholder 18">
            <a:extLst>
              <a:ext uri="{FF2B5EF4-FFF2-40B4-BE49-F238E27FC236}">
                <a16:creationId xmlns:a16="http://schemas.microsoft.com/office/drawing/2014/main" id="{AAB6A88B-74E0-DD53-A263-574DAC872429}"/>
              </a:ext>
            </a:extLst>
          </p:cNvPr>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265881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a:bodyPr>
          <a:lstStyle/>
          <a:p>
            <a:pPr algn="l" rtl="0"/>
            <a:r>
              <a:rPr lang="fr-FR" sz="3000" b="0" i="0" u="none" baseline="0" dirty="0"/>
              <a:t>Patient 1 : Paul</a:t>
            </a:r>
            <a:endParaRPr lang="fr-FR" sz="3000" dirty="0"/>
          </a:p>
        </p:txBody>
      </p:sp>
      <p:sp>
        <p:nvSpPr>
          <p:cNvPr id="3" name="Espace réservé du contenu 2"/>
          <p:cNvSpPr>
            <a:spLocks noGrp="1"/>
          </p:cNvSpPr>
          <p:nvPr>
            <p:ph sz="half" idx="1"/>
            <p:custDataLst>
              <p:tags r:id="rId2"/>
            </p:custDataLst>
          </p:nvPr>
        </p:nvSpPr>
        <p:spPr/>
        <p:txBody>
          <a:bodyPr rtlCol="0">
            <a:normAutofit/>
          </a:bodyPr>
          <a:lstStyle/>
          <a:p>
            <a:pPr algn="l" rtl="0">
              <a:spcBef>
                <a:spcPts val="600"/>
              </a:spcBef>
            </a:pPr>
            <a:r>
              <a:rPr lang="fr-FR" sz="1600" b="0" i="0" u="none" baseline="0" dirty="0"/>
              <a:t>Mettre un EPI complet si cela n’a pas déjà été fait </a:t>
            </a:r>
            <a:endParaRPr lang="fr-FR" sz="1600" dirty="0"/>
          </a:p>
          <a:p>
            <a:pPr algn="l" rtl="0">
              <a:spcBef>
                <a:spcPts val="600"/>
              </a:spcBef>
            </a:pPr>
            <a:r>
              <a:rPr lang="fr-FR" sz="1600" b="0" i="0" u="none" baseline="0" dirty="0"/>
              <a:t>(Le triage a mis en évidence des signes d’alerte)</a:t>
            </a:r>
          </a:p>
          <a:p>
            <a:pPr algn="l" rtl="0">
              <a:spcBef>
                <a:spcPts val="600"/>
              </a:spcBef>
            </a:pPr>
            <a:r>
              <a:rPr lang="fr-FR" sz="1600" b="0" i="0" u="none" baseline="0" dirty="0"/>
              <a:t>Admettre rapidement le patient dans le service des cas suspects de maladie à virus Ebola – à proximité des auxiliaires de vie</a:t>
            </a:r>
          </a:p>
          <a:p>
            <a:pPr algn="l" rtl="0">
              <a:spcBef>
                <a:spcPts val="600"/>
              </a:spcBef>
            </a:pPr>
            <a:r>
              <a:rPr lang="fr-FR" sz="1600" b="0" i="0" u="none" baseline="0" dirty="0"/>
              <a:t>Évaluation ABCD </a:t>
            </a:r>
            <a:endParaRPr lang="fr-FR" sz="1600" dirty="0"/>
          </a:p>
        </p:txBody>
      </p:sp>
      <p:sp>
        <p:nvSpPr>
          <p:cNvPr id="7" name="Text Placeholder 6">
            <a:extLst>
              <a:ext uri="{FF2B5EF4-FFF2-40B4-BE49-F238E27FC236}">
                <a16:creationId xmlns:a16="http://schemas.microsoft.com/office/drawing/2014/main" id="{7A478A19-F94F-50CF-FFA2-1BBCF254C85C}"/>
              </a:ext>
            </a:extLst>
          </p:cNvPr>
          <p:cNvSpPr>
            <a:spLocks noGrp="1"/>
          </p:cNvSpPr>
          <p:nvPr>
            <p:ph type="body" idx="13"/>
            <p:custDataLst>
              <p:tags r:id="rId3"/>
            </p:custDataLst>
          </p:nvPr>
        </p:nvSpPr>
        <p:spPr/>
        <p:txBody>
          <a:bodyPr>
            <a:normAutofit/>
          </a:bodyPr>
          <a:lstStyle/>
          <a:p>
            <a:pPr algn="l" rtl="0"/>
            <a:r>
              <a:rPr lang="fr-FR" sz="1600" b="1" i="0" u="none" baseline="0" dirty="0"/>
              <a:t>Réponse 1 attendue :</a:t>
            </a:r>
          </a:p>
          <a:p>
            <a:endParaRPr lang="fr-fr" sz="1600" dirty="0"/>
          </a:p>
        </p:txBody>
      </p:sp>
      <p:sp>
        <p:nvSpPr>
          <p:cNvPr id="8" name="Text Placeholder 7">
            <a:extLst>
              <a:ext uri="{FF2B5EF4-FFF2-40B4-BE49-F238E27FC236}">
                <a16:creationId xmlns:a16="http://schemas.microsoft.com/office/drawing/2014/main" id="{65D368DC-203A-FF51-C779-7E5CBA132623}"/>
              </a:ext>
            </a:extLst>
          </p:cNvPr>
          <p:cNvSpPr>
            <a:spLocks noGrp="1"/>
          </p:cNvSpPr>
          <p:nvPr>
            <p:ph type="body" idx="14"/>
            <p:custDataLst>
              <p:tags r:id="rId4"/>
            </p:custDataLst>
          </p:nvPr>
        </p:nvSpPr>
        <p:spPr/>
        <p:txBody>
          <a:bodyPr>
            <a:normAutofit/>
          </a:bodyPr>
          <a:lstStyle/>
          <a:p>
            <a:pPr algn="l" rtl="0"/>
            <a:r>
              <a:rPr lang="fr-FR" sz="1600" b="0" i="0" u="none" baseline="0" dirty="0">
                <a:solidFill>
                  <a:srgbClr val="99D7DF"/>
                </a:solidFill>
              </a:rPr>
              <a:t>Informations fournies par l’animateur</a:t>
            </a:r>
            <a:endParaRPr lang="fr-FR" sz="1600" b="0" dirty="0">
              <a:solidFill>
                <a:srgbClr val="99D7DF"/>
              </a:solidFill>
            </a:endParaRPr>
          </a:p>
        </p:txBody>
      </p:sp>
      <p:sp>
        <p:nvSpPr>
          <p:cNvPr id="5" name="Rectangle 4"/>
          <p:cNvSpPr/>
          <p:nvPr>
            <p:custDataLst>
              <p:tags r:id="rId5"/>
            </p:custDataLst>
          </p:nvPr>
        </p:nvSpPr>
        <p:spPr>
          <a:xfrm>
            <a:off x="6248402" y="2413337"/>
            <a:ext cx="5494111" cy="1400383"/>
          </a:xfrm>
          <a:prstGeom prst="rect">
            <a:avLst/>
          </a:prstGeom>
          <a:solidFill>
            <a:srgbClr val="99D7DF">
              <a:alpha val="50000"/>
            </a:srgbClr>
          </a:solidFill>
        </p:spPr>
        <p:txBody>
          <a:bodyPr wrap="square" rtlCol="0">
            <a:spAutoFit/>
          </a:bodyPr>
          <a:lstStyle/>
          <a:p>
            <a:pPr algn="l" rtl="0"/>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Le patient, en raison de sa faiblesse, se déplace en s’appuyant sur la personne qui l’accompagne</a:t>
            </a:r>
          </a:p>
          <a:p>
            <a:pPr algn="l" rtl="0">
              <a:spcBef>
                <a:spcPts val="600"/>
              </a:spcBef>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Le clinicien se place près de l’épidémiologiste pendant le dépistage pour évaluer les symptômes urgents (prioritaires)</a:t>
            </a:r>
          </a:p>
        </p:txBody>
      </p:sp>
      <p:sp>
        <p:nvSpPr>
          <p:cNvPr id="9" name="Slide Number Placeholder 8">
            <a:extLst>
              <a:ext uri="{FF2B5EF4-FFF2-40B4-BE49-F238E27FC236}">
                <a16:creationId xmlns:a16="http://schemas.microsoft.com/office/drawing/2014/main" id="{A15C7EB9-0695-BB00-54EA-4E7A4B953C01}"/>
              </a:ext>
            </a:extLst>
          </p:cNvPr>
          <p:cNvSpPr>
            <a:spLocks noGrp="1"/>
          </p:cNvSpPr>
          <p:nvPr>
            <p:ph type="sldNum" sz="quarter" idx="12"/>
            <p:custDataLst>
              <p:tags r:id="rId6"/>
            </p:custDataLst>
          </p:nvPr>
        </p:nvSpPr>
        <p:spPr/>
        <p:txBody>
          <a:bodyPr/>
          <a:lstStyle/>
          <a:p>
            <a:pPr rtl="0"/>
            <a:fld id="{714BF2E0-EE3B-6A4E-9FB9-82DE86E1F02F}" type="slidenum">
              <a:rPr lang="fr-FR" smtClean="0"/>
              <a:pPr/>
              <a:t>5</a:t>
            </a:fld>
            <a:endParaRPr lang="fr-FR" dirty="0"/>
          </a:p>
        </p:txBody>
      </p:sp>
      <p:pic>
        <p:nvPicPr>
          <p:cNvPr id="10" name="Content Placeholder 6">
            <a:extLst>
              <a:ext uri="{FF2B5EF4-FFF2-40B4-BE49-F238E27FC236}">
                <a16:creationId xmlns:a16="http://schemas.microsoft.com/office/drawing/2014/main" id="{78073E5F-1013-02F1-801D-FD00D9E0B5B8}"/>
              </a:ext>
            </a:extLst>
          </p:cNvPr>
          <p:cNvPicPr>
            <a:picLocks noChangeAspect="1"/>
          </p:cNvPicPr>
          <p:nvPr>
            <p:custDataLst>
              <p:tags r:id="rId7"/>
            </p:custDataLst>
          </p:nvPr>
        </p:nvPicPr>
        <p:blipFill rotWithShape="1">
          <a:blip r:embed="rId11"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1" name="Content Placeholder 18">
            <a:extLst>
              <a:ext uri="{FF2B5EF4-FFF2-40B4-BE49-F238E27FC236}">
                <a16:creationId xmlns:a16="http://schemas.microsoft.com/office/drawing/2014/main" id="{4B27762F-0914-7C77-DCA7-5D82E968FFF7}"/>
              </a:ext>
            </a:extLst>
          </p:cNvPr>
          <p:cNvPicPr>
            <a:picLocks noChangeAspect="1"/>
          </p:cNvPicPr>
          <p:nvPr>
            <p:custDataLst>
              <p:tags r:id="rId8"/>
            </p:custDataLst>
          </p:nvPr>
        </p:nvPicPr>
        <p:blipFill>
          <a:blip r:embed="rId12"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2" name="Content Placeholder 18">
            <a:extLst>
              <a:ext uri="{FF2B5EF4-FFF2-40B4-BE49-F238E27FC236}">
                <a16:creationId xmlns:a16="http://schemas.microsoft.com/office/drawing/2014/main" id="{26BD4307-DF8A-599E-DF5D-2976B705BBEF}"/>
              </a:ext>
            </a:extLst>
          </p:cNvPr>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37478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a:bodyPr>
          <a:lstStyle/>
          <a:p>
            <a:pPr algn="l" rtl="0"/>
            <a:r>
              <a:rPr lang="fr-FR" sz="3100" b="0" i="0" u="none" baseline="0" dirty="0"/>
              <a:t>Patient 1 : Paul</a:t>
            </a:r>
            <a:endParaRPr lang="fr-FR" sz="3100" dirty="0"/>
          </a:p>
        </p:txBody>
      </p:sp>
      <p:sp>
        <p:nvSpPr>
          <p:cNvPr id="3" name="Espace réservé du contenu 2"/>
          <p:cNvSpPr>
            <a:spLocks noGrp="1"/>
          </p:cNvSpPr>
          <p:nvPr>
            <p:ph sz="half" idx="1"/>
            <p:custDataLst>
              <p:tags r:id="rId2"/>
            </p:custDataLst>
          </p:nvPr>
        </p:nvSpPr>
        <p:spPr>
          <a:xfrm>
            <a:off x="457200" y="2086325"/>
            <a:ext cx="5486398" cy="3528663"/>
          </a:xfrm>
        </p:spPr>
        <p:txBody>
          <a:bodyPr rtlCol="0">
            <a:noAutofit/>
          </a:bodyPr>
          <a:lstStyle/>
          <a:p>
            <a:pPr marL="0" indent="0" algn="l" rtl="0">
              <a:spcBef>
                <a:spcPts val="600"/>
              </a:spcBef>
              <a:buNone/>
            </a:pPr>
            <a:r>
              <a:rPr lang="fr-FR" sz="1700" b="0" i="0" u="none" baseline="0" dirty="0"/>
              <a:t>L’évaluation clinique met en évidence :</a:t>
            </a:r>
          </a:p>
          <a:p>
            <a:pPr marL="0" indent="0" algn="l" rtl="0">
              <a:spcBef>
                <a:spcPts val="600"/>
              </a:spcBef>
              <a:buNone/>
            </a:pPr>
            <a:endParaRPr lang="fr-FR" sz="1700" dirty="0"/>
          </a:p>
          <a:p>
            <a:pPr marL="0" lvl="1" indent="0" algn="l" rtl="0">
              <a:spcBef>
                <a:spcPts val="600"/>
              </a:spcBef>
              <a:buClr>
                <a:srgbClr val="E05972"/>
              </a:buClr>
              <a:buNone/>
            </a:pPr>
            <a:r>
              <a:rPr lang="fr-FR" sz="1700" b="0" i="0" u="none" baseline="0" dirty="0">
                <a:solidFill>
                  <a:srgbClr val="E05972"/>
                </a:solidFill>
              </a:rPr>
              <a:t>A : </a:t>
            </a:r>
            <a:r>
              <a:rPr lang="fr-FR" sz="1700" b="0" i="0" u="none" baseline="0" dirty="0">
                <a:solidFill>
                  <a:srgbClr val="002060"/>
                </a:solidFill>
              </a:rPr>
              <a:t>Perméables</a:t>
            </a:r>
          </a:p>
          <a:p>
            <a:pPr marL="0" lvl="1" indent="0" algn="l" rtl="0">
              <a:spcBef>
                <a:spcPts val="600"/>
              </a:spcBef>
              <a:buNone/>
            </a:pPr>
            <a:r>
              <a:rPr lang="fr-FR" sz="1700" b="0" i="0" u="none" baseline="0" dirty="0">
                <a:solidFill>
                  <a:srgbClr val="E05972"/>
                </a:solidFill>
              </a:rPr>
              <a:t>B : </a:t>
            </a:r>
            <a:r>
              <a:rPr lang="fr-FR" sz="1700" b="0" i="0" u="none" baseline="0" dirty="0"/>
              <a:t>Fréquence respiratoire : 24 respirations/min</a:t>
            </a:r>
          </a:p>
          <a:p>
            <a:pPr marL="252000" lvl="2" indent="0" algn="l" rtl="0">
              <a:spcBef>
                <a:spcPts val="200"/>
              </a:spcBef>
              <a:buNone/>
            </a:pPr>
            <a:r>
              <a:rPr lang="fr-FR" sz="1700" b="0" i="0" u="none" baseline="0" dirty="0"/>
              <a:t>respiration symétrique</a:t>
            </a:r>
          </a:p>
          <a:p>
            <a:pPr marL="252000" lvl="2" indent="0" algn="l" rtl="0">
              <a:spcBef>
                <a:spcPts val="200"/>
              </a:spcBef>
              <a:buNone/>
            </a:pPr>
            <a:r>
              <a:rPr lang="fr-FR" sz="1700" b="0" i="0" u="none" baseline="0" dirty="0"/>
              <a:t>SpO</a:t>
            </a:r>
            <a:r>
              <a:rPr lang="fr-FR" sz="1700" b="0" i="0" u="none" baseline="-25000" dirty="0"/>
              <a:t>2</a:t>
            </a:r>
            <a:r>
              <a:rPr lang="fr-FR" sz="1700" b="0" i="0" u="none" baseline="0" dirty="0"/>
              <a:t> non connue</a:t>
            </a:r>
          </a:p>
          <a:p>
            <a:pPr marL="0" lvl="1" indent="0" algn="l" rtl="0">
              <a:spcBef>
                <a:spcPts val="600"/>
              </a:spcBef>
              <a:buClr>
                <a:srgbClr val="E05972"/>
              </a:buClr>
              <a:buNone/>
            </a:pPr>
            <a:r>
              <a:rPr lang="fr-FR" sz="1700" b="0" i="0" u="none" baseline="0" dirty="0">
                <a:solidFill>
                  <a:srgbClr val="E05972"/>
                </a:solidFill>
              </a:rPr>
              <a:t>C : </a:t>
            </a:r>
            <a:r>
              <a:rPr lang="fr-FR" sz="1700" b="0" i="0" u="none" baseline="0" dirty="0"/>
              <a:t>Fréquence cardiaque : 122 battements/min</a:t>
            </a:r>
          </a:p>
          <a:p>
            <a:pPr marL="252000" lvl="2" indent="0" algn="l" rtl="0">
              <a:spcBef>
                <a:spcPts val="200"/>
              </a:spcBef>
              <a:buNone/>
            </a:pPr>
            <a:r>
              <a:rPr lang="fr-FR" sz="1700" b="0" i="0" u="none" baseline="0" dirty="0"/>
              <a:t>Pression artérielle : 82/59 mm Hg</a:t>
            </a:r>
            <a:endParaRPr lang="fr-FR" sz="1700" dirty="0"/>
          </a:p>
          <a:p>
            <a:pPr marL="252000" lvl="2" indent="0" algn="l" rtl="0">
              <a:spcBef>
                <a:spcPts val="200"/>
              </a:spcBef>
              <a:buNone/>
            </a:pPr>
            <a:r>
              <a:rPr lang="fr-FR" sz="1700" b="0" i="0" u="none" baseline="0" dirty="0"/>
              <a:t>Pouls faible et rapide</a:t>
            </a:r>
          </a:p>
        </p:txBody>
      </p:sp>
      <p:sp>
        <p:nvSpPr>
          <p:cNvPr id="5" name="Content Placeholder 4">
            <a:extLst>
              <a:ext uri="{FF2B5EF4-FFF2-40B4-BE49-F238E27FC236}">
                <a16:creationId xmlns:a16="http://schemas.microsoft.com/office/drawing/2014/main" id="{BA4A896E-8BFE-39CD-F189-EF593D3CF72F}"/>
              </a:ext>
            </a:extLst>
          </p:cNvPr>
          <p:cNvSpPr>
            <a:spLocks noGrp="1"/>
          </p:cNvSpPr>
          <p:nvPr>
            <p:ph sz="half" idx="2"/>
            <p:custDataLst>
              <p:tags r:id="rId3"/>
            </p:custDataLst>
          </p:nvPr>
        </p:nvSpPr>
        <p:spPr>
          <a:xfrm>
            <a:off x="6248400" y="1923594"/>
            <a:ext cx="5486400" cy="3351703"/>
          </a:xfrm>
        </p:spPr>
        <p:txBody>
          <a:bodyPr>
            <a:normAutofit/>
          </a:bodyPr>
          <a:lstStyle/>
          <a:p>
            <a:pPr marL="252000" lvl="1" indent="-252000" algn="l" rtl="0">
              <a:spcBef>
                <a:spcPts val="600"/>
              </a:spcBef>
              <a:buNone/>
            </a:pPr>
            <a:r>
              <a:rPr lang="fr-FR" sz="1700" b="0" i="0" u="none" baseline="0" dirty="0">
                <a:solidFill>
                  <a:srgbClr val="E05972"/>
                </a:solidFill>
              </a:rPr>
              <a:t>D : </a:t>
            </a:r>
            <a:r>
              <a:rPr lang="fr-FR" sz="1700" b="0" i="0" u="none" baseline="0" dirty="0"/>
              <a:t>AVPU : V – réponse confuse</a:t>
            </a:r>
          </a:p>
          <a:p>
            <a:pPr marL="252000" lvl="2" indent="0" algn="l" rtl="0">
              <a:spcBef>
                <a:spcPts val="200"/>
              </a:spcBef>
              <a:buNone/>
            </a:pPr>
            <a:r>
              <a:rPr lang="fr-FR" sz="1700" b="0" i="0" u="none" baseline="0" dirty="0"/>
              <a:t>Pupilles : normales</a:t>
            </a:r>
          </a:p>
          <a:p>
            <a:pPr marL="252000" lvl="2" indent="0" algn="l" rtl="0">
              <a:spcBef>
                <a:spcPts val="200"/>
              </a:spcBef>
              <a:buNone/>
            </a:pPr>
            <a:r>
              <a:rPr lang="fr-FR" sz="1700" b="0" i="0" u="none" baseline="0" dirty="0"/>
              <a:t> Aucun signe de latéralisation</a:t>
            </a:r>
          </a:p>
          <a:p>
            <a:pPr marL="252000" lvl="2" indent="0" algn="l" rtl="0">
              <a:spcBef>
                <a:spcPts val="200"/>
              </a:spcBef>
              <a:buNone/>
            </a:pPr>
            <a:endParaRPr lang="fr-FR" sz="1700" dirty="0"/>
          </a:p>
          <a:p>
            <a:pPr marL="252000" lvl="1" indent="-252000" algn="l" rtl="0">
              <a:spcBef>
                <a:spcPts val="600"/>
              </a:spcBef>
              <a:buNone/>
            </a:pPr>
            <a:r>
              <a:rPr lang="fr-FR" sz="1700" b="0" i="0" u="none" baseline="0" dirty="0">
                <a:solidFill>
                  <a:srgbClr val="E05972"/>
                </a:solidFill>
              </a:rPr>
              <a:t>E : </a:t>
            </a:r>
            <a:r>
              <a:rPr lang="fr-FR" sz="1700" b="0" i="0" u="none" baseline="0" dirty="0"/>
              <a:t>Température 38,7 °C</a:t>
            </a:r>
          </a:p>
          <a:p>
            <a:pPr marL="252000" lvl="1" indent="-252000" algn="l" rtl="0">
              <a:spcBef>
                <a:spcPts val="600"/>
              </a:spcBef>
              <a:buNone/>
            </a:pPr>
            <a:r>
              <a:rPr lang="fr-FR" sz="1700" b="0" i="0" u="none" baseline="0" dirty="0"/>
              <a:t>	Peau sèche et disparition lente du pli cutané</a:t>
            </a:r>
          </a:p>
          <a:p>
            <a:pPr marL="252000" lvl="2" indent="0" algn="l" rtl="0">
              <a:spcBef>
                <a:spcPts val="200"/>
              </a:spcBef>
              <a:buNone/>
            </a:pPr>
            <a:r>
              <a:rPr lang="fr-FR" sz="1700" b="0" i="0" u="none" baseline="0" dirty="0"/>
              <a:t>Douleur épigastrique à la palpation</a:t>
            </a:r>
          </a:p>
          <a:p>
            <a:pPr marL="252000" lvl="2" indent="0" algn="l" rtl="0">
              <a:spcBef>
                <a:spcPts val="200"/>
              </a:spcBef>
              <a:buNone/>
            </a:pPr>
            <a:r>
              <a:rPr lang="fr-FR" sz="1700" b="0" i="0" u="none" baseline="0" dirty="0"/>
              <a:t>Foie non palpable et absence d’œdème périphérique</a:t>
            </a:r>
          </a:p>
          <a:p>
            <a:pPr marL="252000" lvl="1" indent="-252000" algn="l" rtl="0">
              <a:spcBef>
                <a:spcPts val="600"/>
              </a:spcBef>
              <a:buNone/>
            </a:pPr>
            <a:endParaRPr lang="fr-FR" sz="1700" dirty="0"/>
          </a:p>
          <a:p>
            <a:endParaRPr lang="fr-fr" sz="1700" dirty="0"/>
          </a:p>
        </p:txBody>
      </p:sp>
      <p:sp>
        <p:nvSpPr>
          <p:cNvPr id="10" name="Text Placeholder 7">
            <a:extLst>
              <a:ext uri="{FF2B5EF4-FFF2-40B4-BE49-F238E27FC236}">
                <a16:creationId xmlns:a16="http://schemas.microsoft.com/office/drawing/2014/main" id="{EF18F05D-85E2-3048-5BC8-BC44F7045E47}"/>
              </a:ext>
            </a:extLst>
          </p:cNvPr>
          <p:cNvSpPr txBox="1">
            <a:spLocks/>
          </p:cNvSpPr>
          <p:nvPr>
            <p:custDataLst>
              <p:tags r:id="rId4"/>
            </p:custDataLst>
          </p:nvPr>
        </p:nvSpPr>
        <p:spPr>
          <a:xfrm>
            <a:off x="449481" y="1535486"/>
            <a:ext cx="5486399" cy="550839"/>
          </a:xfrm>
          <a:prstGeom prst="rect">
            <a:avLst/>
          </a:prstGeom>
        </p:spPr>
        <p:txBody>
          <a:bodyPr vert="horz" lIns="0" tIns="0" rIns="0" bIns="0" rtlCol="0" anchor="t" anchorCtr="0">
            <a:normAutofit/>
          </a:bodyPr>
          <a:lstStyle>
            <a:lvl1pPr marL="0" indent="0" algn="l" defTabSz="914400" rtl="0" eaLnBrk="1" latinLnBrk="0" hangingPunct="1">
              <a:lnSpc>
                <a:spcPct val="100000"/>
              </a:lnSpc>
              <a:spcBef>
                <a:spcPts val="1000"/>
              </a:spcBef>
              <a:buClr>
                <a:srgbClr val="E05972"/>
              </a:buClr>
              <a:buFont typeface="Arial" panose="020B0604020202020204" pitchFamily="34" charset="0"/>
              <a:buNone/>
              <a:defRPr sz="1800" b="1" i="0" kern="1200">
                <a:solidFill>
                  <a:srgbClr val="00205C"/>
                </a:solidFill>
                <a:latin typeface="Arial" panose="020B0604020202020204" pitchFamily="34" charset="0"/>
                <a:ea typeface="+mn-ea"/>
                <a:cs typeface="+mn-cs"/>
              </a:defRPr>
            </a:lvl1pPr>
            <a:lvl2pPr marL="457200" indent="0" algn="l" defTabSz="914400" rtl="0" eaLnBrk="1" latinLnBrk="0" hangingPunct="1">
              <a:lnSpc>
                <a:spcPct val="100000"/>
              </a:lnSpc>
              <a:spcBef>
                <a:spcPts val="500"/>
              </a:spcBef>
              <a:buClr>
                <a:srgbClr val="99D7DF"/>
              </a:buClr>
              <a:buFont typeface="Arial" panose="020B0604020202020204" pitchFamily="34" charset="0"/>
              <a:buNone/>
              <a:defRPr sz="2000" b="1" i="0" kern="1200">
                <a:solidFill>
                  <a:srgbClr val="00205C"/>
                </a:solidFill>
                <a:latin typeface="Arial" panose="020B0604020202020204" pitchFamily="34" charset="0"/>
                <a:ea typeface="+mn-ea"/>
                <a:cs typeface="+mn-cs"/>
              </a:defRPr>
            </a:lvl2pPr>
            <a:lvl3pPr marL="914400" indent="0" algn="l" defTabSz="914400" rtl="0" eaLnBrk="1" latinLnBrk="0" hangingPunct="1">
              <a:lnSpc>
                <a:spcPct val="100000"/>
              </a:lnSpc>
              <a:spcBef>
                <a:spcPts val="500"/>
              </a:spcBef>
              <a:buClr>
                <a:srgbClr val="009ADE"/>
              </a:buClr>
              <a:buFont typeface="Arial" panose="020B0604020202020204" pitchFamily="34" charset="0"/>
              <a:buNone/>
              <a:defRPr sz="1800" b="1" i="0" kern="1200">
                <a:solidFill>
                  <a:srgbClr val="00205C"/>
                </a:solidFill>
                <a:latin typeface="Arial" panose="020B0604020202020204" pitchFamily="34" charset="0"/>
                <a:ea typeface="+mn-ea"/>
                <a:cs typeface="+mn-cs"/>
              </a:defRPr>
            </a:lvl3pPr>
            <a:lvl4pPr marL="13716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4pPr>
            <a:lvl5pPr marL="1828800" indent="0" algn="l" defTabSz="914400" rtl="0" eaLnBrk="1" latinLnBrk="0" hangingPunct="1">
              <a:lnSpc>
                <a:spcPct val="100000"/>
              </a:lnSpc>
              <a:spcBef>
                <a:spcPts val="500"/>
              </a:spcBef>
              <a:buClr>
                <a:srgbClr val="009ADE"/>
              </a:buClr>
              <a:buFont typeface="Arial" panose="020B0604020202020204" pitchFamily="34" charset="0"/>
              <a:buNone/>
              <a:defRPr sz="1600" b="1" i="0" kern="1200">
                <a:solidFill>
                  <a:srgbClr val="00205C"/>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fr-FR" sz="1700" b="0" i="0" u="none" baseline="0" dirty="0">
                <a:solidFill>
                  <a:srgbClr val="E05972">
                    <a:alpha val="80000"/>
                  </a:srgbClr>
                </a:solidFill>
              </a:rPr>
              <a:t>Étape 2</a:t>
            </a:r>
            <a:endParaRPr lang="fr-FR" sz="1700" b="0" dirty="0">
              <a:solidFill>
                <a:srgbClr val="E05972">
                  <a:alpha val="80000"/>
                </a:srgbClr>
              </a:solidFill>
            </a:endParaRPr>
          </a:p>
        </p:txBody>
      </p:sp>
      <p:sp>
        <p:nvSpPr>
          <p:cNvPr id="11" name="Slide Number Placeholder 10">
            <a:extLst>
              <a:ext uri="{FF2B5EF4-FFF2-40B4-BE49-F238E27FC236}">
                <a16:creationId xmlns:a16="http://schemas.microsoft.com/office/drawing/2014/main" id="{CAB7E42A-1C82-6A8D-0F67-6E1A577A75A3}"/>
              </a:ext>
            </a:extLst>
          </p:cNvPr>
          <p:cNvSpPr>
            <a:spLocks noGrp="1"/>
          </p:cNvSpPr>
          <p:nvPr>
            <p:ph type="sldNum" sz="quarter" idx="12"/>
            <p:custDataLst>
              <p:tags r:id="rId5"/>
            </p:custDataLst>
          </p:nvPr>
        </p:nvSpPr>
        <p:spPr/>
        <p:txBody>
          <a:bodyPr/>
          <a:lstStyle/>
          <a:p>
            <a:pPr rtl="0"/>
            <a:fld id="{714BF2E0-EE3B-6A4E-9FB9-82DE86E1F02F}" type="slidenum">
              <a:rPr lang="fr-FR" smtClean="0"/>
              <a:pPr/>
              <a:t>6</a:t>
            </a:fld>
            <a:endParaRPr lang="fr-FR" dirty="0"/>
          </a:p>
        </p:txBody>
      </p:sp>
      <p:sp>
        <p:nvSpPr>
          <p:cNvPr id="12" name="Rectangle 11">
            <a:extLst>
              <a:ext uri="{FF2B5EF4-FFF2-40B4-BE49-F238E27FC236}">
                <a16:creationId xmlns:a16="http://schemas.microsoft.com/office/drawing/2014/main" id="{E1C30342-5D90-B4A8-CF85-8AA2C0AD2413}"/>
              </a:ext>
            </a:extLst>
          </p:cNvPr>
          <p:cNvSpPr/>
          <p:nvPr>
            <p:custDataLst>
              <p:tags r:id="rId6"/>
            </p:custDataLst>
          </p:nvPr>
        </p:nvSpPr>
        <p:spPr>
          <a:xfrm>
            <a:off x="6198954" y="5181313"/>
            <a:ext cx="5494111" cy="553998"/>
          </a:xfrm>
          <a:prstGeom prst="rect">
            <a:avLst/>
          </a:prstGeom>
          <a:ln w="25400">
            <a:solidFill>
              <a:srgbClr val="BE3547"/>
            </a:solidFill>
          </a:ln>
        </p:spPr>
        <p:txBody>
          <a:bodyPr wrap="square" rtlCol="0">
            <a:spAutoFit/>
          </a:bodyPr>
          <a:lstStyle/>
          <a:p>
            <a:pPr algn="l" rtl="0"/>
            <a:r>
              <a:rPr lang="fr-FR" sz="15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Quelles sont vos conclusions et quel est votre plan de prise en charge ? (précisez les analyses/examens à effectuer) </a:t>
            </a:r>
          </a:p>
        </p:txBody>
      </p:sp>
      <p:sp>
        <p:nvSpPr>
          <p:cNvPr id="14" name="TextBox 13">
            <a:extLst>
              <a:ext uri="{FF2B5EF4-FFF2-40B4-BE49-F238E27FC236}">
                <a16:creationId xmlns:a16="http://schemas.microsoft.com/office/drawing/2014/main" id="{C1247080-45D0-C322-D49F-3F80EFFE2082}"/>
              </a:ext>
            </a:extLst>
          </p:cNvPr>
          <p:cNvSpPr txBox="1"/>
          <p:nvPr>
            <p:custDataLst>
              <p:tags r:id="rId7"/>
            </p:custDataLst>
          </p:nvPr>
        </p:nvSpPr>
        <p:spPr>
          <a:xfrm>
            <a:off x="6151794" y="4563711"/>
            <a:ext cx="5583006" cy="384721"/>
          </a:xfrm>
          <a:prstGeom prst="rect">
            <a:avLst/>
          </a:prstGeom>
          <a:noFill/>
        </p:spPr>
        <p:txBody>
          <a:bodyPr wrap="square">
            <a:spAutoFit/>
          </a:bodyPr>
          <a:lstStyle/>
          <a:p>
            <a:pPr algn="l" rtl="0"/>
            <a:r>
              <a:rPr lang="fr-FR" sz="1900" b="1" i="0" u="none" baseline="0" dirty="0">
                <a:solidFill>
                  <a:srgbClr val="BE3547"/>
                </a:solidFill>
                <a:latin typeface="Arial" panose="020B0604020202020204" pitchFamily="34" charset="0"/>
                <a:ea typeface="Arial" panose="020B0604020202020204" pitchFamily="34" charset="0"/>
                <a:cs typeface="Arial" panose="020B0604020202020204" pitchFamily="34" charset="0"/>
              </a:rPr>
              <a:t>Question 2</a:t>
            </a:r>
            <a:endParaRPr lang="fr-FR" sz="1900" b="1" dirty="0">
              <a:solidFill>
                <a:srgbClr val="BE3547"/>
              </a:solidFill>
              <a:latin typeface="Arial" panose="020B0604020202020204" pitchFamily="34" charset="0"/>
            </a:endParaRPr>
          </a:p>
        </p:txBody>
      </p:sp>
      <p:pic>
        <p:nvPicPr>
          <p:cNvPr id="15" name="Content Placeholder 6">
            <a:extLst>
              <a:ext uri="{FF2B5EF4-FFF2-40B4-BE49-F238E27FC236}">
                <a16:creationId xmlns:a16="http://schemas.microsoft.com/office/drawing/2014/main" id="{B0332980-CFBE-5547-D1C3-6CB6EF963E74}"/>
              </a:ext>
            </a:extLst>
          </p:cNvPr>
          <p:cNvPicPr>
            <a:picLocks noChangeAspect="1"/>
          </p:cNvPicPr>
          <p:nvPr>
            <p:custDataLst>
              <p:tags r:id="rId8"/>
            </p:custDataLst>
          </p:nvPr>
        </p:nvPicPr>
        <p:blipFill rotWithShape="1">
          <a:blip r:embed="rId12"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6" name="Content Placeholder 18">
            <a:extLst>
              <a:ext uri="{FF2B5EF4-FFF2-40B4-BE49-F238E27FC236}">
                <a16:creationId xmlns:a16="http://schemas.microsoft.com/office/drawing/2014/main" id="{71FDBC11-E60B-2F1B-523A-EE5CAE222F99}"/>
              </a:ext>
            </a:extLst>
          </p:cNvPr>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7" name="Content Placeholder 18">
            <a:extLst>
              <a:ext uri="{FF2B5EF4-FFF2-40B4-BE49-F238E27FC236}">
                <a16:creationId xmlns:a16="http://schemas.microsoft.com/office/drawing/2014/main" id="{6DF72965-FB2D-669D-BD75-CA194F9B1888}"/>
              </a:ext>
            </a:extLst>
          </p:cNvPr>
          <p:cNvPicPr>
            <a:picLocks noChangeAspect="1"/>
          </p:cNvPicPr>
          <p:nvPr>
            <p:custDataLst>
              <p:tags r:id="rId10"/>
            </p:custDataLst>
          </p:nvPr>
        </p:nvPicPr>
        <p:blipFill>
          <a:blip r:embed="rId14"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403625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normAutofit/>
          </a:bodyPr>
          <a:lstStyle/>
          <a:p>
            <a:pPr algn="l" rtl="0"/>
            <a:r>
              <a:rPr lang="fr-FR" sz="3000" b="0" i="0" u="none" baseline="0" dirty="0"/>
              <a:t>Patient 1 : Paul</a:t>
            </a:r>
            <a:endParaRPr lang="fr-FR" sz="3000" dirty="0"/>
          </a:p>
        </p:txBody>
      </p:sp>
      <p:sp>
        <p:nvSpPr>
          <p:cNvPr id="3" name="Espace réservé du contenu 2"/>
          <p:cNvSpPr>
            <a:spLocks noGrp="1"/>
          </p:cNvSpPr>
          <p:nvPr>
            <p:ph sz="half" idx="1"/>
            <p:custDataLst>
              <p:tags r:id="rId2"/>
            </p:custDataLst>
          </p:nvPr>
        </p:nvSpPr>
        <p:spPr/>
        <p:txBody>
          <a:bodyPr rtlCol="0">
            <a:noAutofit/>
          </a:bodyPr>
          <a:lstStyle/>
          <a:p>
            <a:pPr algn="l" rtl="0">
              <a:spcBef>
                <a:spcPts val="600"/>
              </a:spcBef>
            </a:pPr>
            <a:r>
              <a:rPr lang="fr-FR" sz="1600" b="0" i="0" u="none" baseline="0" dirty="0"/>
              <a:t>Accès veineux de gros calibre</a:t>
            </a:r>
          </a:p>
          <a:p>
            <a:pPr algn="l" rtl="0">
              <a:spcBef>
                <a:spcPts val="600"/>
              </a:spcBef>
            </a:pPr>
            <a:r>
              <a:rPr lang="fr-FR" sz="1600" b="0" i="0" u="none" baseline="0" dirty="0"/>
              <a:t>Soluté en bolus</a:t>
            </a:r>
          </a:p>
          <a:p>
            <a:pPr lvl="1" algn="l" rtl="0">
              <a:spcBef>
                <a:spcPts val="600"/>
              </a:spcBef>
            </a:pPr>
            <a:r>
              <a:rPr lang="fr-FR" sz="1600" b="0" i="0" u="none" baseline="0" dirty="0"/>
              <a:t>(de 500 ml à 1 l de lactate de Ringer [LR] ou de NaCl à 0,9 % en 30 min)</a:t>
            </a:r>
          </a:p>
          <a:p>
            <a:pPr algn="l" rtl="0">
              <a:spcBef>
                <a:spcPts val="600"/>
              </a:spcBef>
            </a:pPr>
            <a:r>
              <a:rPr lang="fr-FR" sz="1600" b="0" i="0" u="none" baseline="0" dirty="0"/>
              <a:t>Mesurer la glycémie (patient confus)</a:t>
            </a:r>
          </a:p>
          <a:p>
            <a:pPr algn="l" rtl="0">
              <a:spcBef>
                <a:spcPts val="600"/>
              </a:spcBef>
            </a:pPr>
            <a:r>
              <a:rPr lang="fr-FR" sz="1600" b="0" i="0" u="none" baseline="0" dirty="0"/>
              <a:t>Mesurer l’hémoglobine </a:t>
            </a:r>
          </a:p>
          <a:p>
            <a:pPr algn="l" rtl="0">
              <a:spcBef>
                <a:spcPts val="600"/>
              </a:spcBef>
            </a:pPr>
            <a:r>
              <a:rPr lang="fr-FR" sz="1600" b="0" i="0" u="none" baseline="0" dirty="0"/>
              <a:t>Demander la SpO</a:t>
            </a:r>
            <a:r>
              <a:rPr lang="fr-FR" sz="1600" b="0" i="0" u="none" baseline="-25000" dirty="0"/>
              <a:t>2</a:t>
            </a:r>
          </a:p>
          <a:p>
            <a:pPr algn="l" rtl="0">
              <a:spcBef>
                <a:spcPts val="600"/>
              </a:spcBef>
            </a:pPr>
            <a:r>
              <a:rPr lang="fr-FR" sz="1600" b="0" i="0" u="none" baseline="0" dirty="0"/>
              <a:t>Mettre en place une sonde urinaire et surveiller la diurèse</a:t>
            </a:r>
          </a:p>
          <a:p>
            <a:pPr algn="l" rtl="0">
              <a:spcBef>
                <a:spcPts val="600"/>
              </a:spcBef>
            </a:pPr>
            <a:r>
              <a:rPr lang="fr-FR" sz="1600" b="0" i="0" u="none" baseline="0" dirty="0"/>
              <a:t>Prélèvement de sang pour la recherche de MFV par RT‑PCR</a:t>
            </a:r>
          </a:p>
          <a:p>
            <a:pPr algn="l" rtl="0">
              <a:spcBef>
                <a:spcPts val="600"/>
              </a:spcBef>
            </a:pPr>
            <a:r>
              <a:rPr lang="fr-FR" sz="1600" b="0" i="0" u="none" baseline="0" dirty="0"/>
              <a:t>Analyses hématologiques et biochimiques</a:t>
            </a:r>
            <a:endParaRPr lang="fr-FR" sz="1600" dirty="0"/>
          </a:p>
          <a:p>
            <a:pPr algn="l" rtl="0">
              <a:spcBef>
                <a:spcPts val="600"/>
              </a:spcBef>
            </a:pPr>
            <a:endParaRPr lang="fr-fr" sz="1600" dirty="0"/>
          </a:p>
        </p:txBody>
      </p:sp>
      <p:sp>
        <p:nvSpPr>
          <p:cNvPr id="7" name="Text Placeholder 6">
            <a:extLst>
              <a:ext uri="{FF2B5EF4-FFF2-40B4-BE49-F238E27FC236}">
                <a16:creationId xmlns:a16="http://schemas.microsoft.com/office/drawing/2014/main" id="{96E2AE3D-7A0E-6E78-A9B7-6A0C0315F614}"/>
              </a:ext>
            </a:extLst>
          </p:cNvPr>
          <p:cNvSpPr>
            <a:spLocks noGrp="1"/>
          </p:cNvSpPr>
          <p:nvPr>
            <p:ph type="body" idx="13"/>
            <p:custDataLst>
              <p:tags r:id="rId3"/>
            </p:custDataLst>
          </p:nvPr>
        </p:nvSpPr>
        <p:spPr/>
        <p:txBody>
          <a:bodyPr>
            <a:normAutofit/>
          </a:bodyPr>
          <a:lstStyle/>
          <a:p>
            <a:pPr algn="l" rtl="0"/>
            <a:r>
              <a:rPr lang="fr-FR" sz="1600" b="1" i="0" u="none" baseline="0" dirty="0"/>
              <a:t>Réponse 2 attendue</a:t>
            </a:r>
            <a:endParaRPr lang="fr-FR" sz="1600" dirty="0"/>
          </a:p>
          <a:p>
            <a:endParaRPr lang="fr-fr" sz="1600" dirty="0"/>
          </a:p>
        </p:txBody>
      </p:sp>
      <p:sp>
        <p:nvSpPr>
          <p:cNvPr id="5" name="Rectangle 4"/>
          <p:cNvSpPr/>
          <p:nvPr>
            <p:custDataLst>
              <p:tags r:id="rId4"/>
            </p:custDataLst>
          </p:nvPr>
        </p:nvSpPr>
        <p:spPr>
          <a:xfrm>
            <a:off x="6223000" y="2386326"/>
            <a:ext cx="5511800" cy="1892826"/>
          </a:xfrm>
          <a:prstGeom prst="rect">
            <a:avLst/>
          </a:prstGeom>
          <a:solidFill>
            <a:srgbClr val="99D7DF">
              <a:alpha val="50000"/>
            </a:srgbClr>
          </a:solidFill>
        </p:spPr>
        <p:txBody>
          <a:bodyPr wrap="square" rtlCol="0">
            <a:spAutoFit/>
          </a:bodyPr>
          <a:lstStyle/>
          <a:p>
            <a:pPr algn="l" rtl="0"/>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Effectuer un prélèvement de sang pour les tests de diagnostic, l’hématologie et la biochimie ; laissez au participant le soin de recenser les tests nécessaires</a:t>
            </a:r>
          </a:p>
          <a:p>
            <a:pPr algn="l" rtl="0"/>
            <a:endParaRPr lang="fr-FR" sz="1600" dirty="0">
              <a:solidFill>
                <a:srgbClr val="00205C"/>
              </a:solidFill>
              <a:latin typeface="Arial" panose="020B0604020202020204" pitchFamily="34" charset="0"/>
            </a:endParaRPr>
          </a:p>
          <a:p>
            <a:pPr algn="l" rtl="0">
              <a:spcBef>
                <a:spcPts val="600"/>
              </a:spcBef>
            </a:pPr>
            <a:r>
              <a:rPr lang="fr-FR" sz="1600" b="0" i="0" u="none" baseline="0" dirty="0">
                <a:solidFill>
                  <a:srgbClr val="00205C"/>
                </a:solidFill>
                <a:latin typeface="Arial" panose="020B0604020202020204" pitchFamily="34" charset="0"/>
                <a:ea typeface="Arial" panose="020B0604020202020204" pitchFamily="34" charset="0"/>
                <a:cs typeface="Arial" panose="020B0604020202020204" pitchFamily="34" charset="0"/>
              </a:rPr>
              <a:t>Brève discussion sur les mesures de lutte anti-infectieuse à respecter pendant la collecte d’échantillons et sur le triple emballage adapté des échantillons</a:t>
            </a:r>
          </a:p>
        </p:txBody>
      </p:sp>
      <p:sp>
        <p:nvSpPr>
          <p:cNvPr id="10" name="Slide Number Placeholder 9">
            <a:extLst>
              <a:ext uri="{FF2B5EF4-FFF2-40B4-BE49-F238E27FC236}">
                <a16:creationId xmlns:a16="http://schemas.microsoft.com/office/drawing/2014/main" id="{8691E02F-8D7A-811B-948A-E0A91A30AF48}"/>
              </a:ext>
            </a:extLst>
          </p:cNvPr>
          <p:cNvSpPr>
            <a:spLocks noGrp="1"/>
          </p:cNvSpPr>
          <p:nvPr>
            <p:ph type="sldNum" sz="quarter" idx="12"/>
            <p:custDataLst>
              <p:tags r:id="rId5"/>
            </p:custDataLst>
          </p:nvPr>
        </p:nvSpPr>
        <p:spPr/>
        <p:txBody>
          <a:bodyPr/>
          <a:lstStyle/>
          <a:p>
            <a:pPr rtl="0"/>
            <a:fld id="{714BF2E0-EE3B-6A4E-9FB9-82DE86E1F02F}" type="slidenum">
              <a:rPr lang="fr-FR" smtClean="0"/>
              <a:pPr/>
              <a:t>7</a:t>
            </a:fld>
            <a:endParaRPr lang="fr-FR" dirty="0"/>
          </a:p>
        </p:txBody>
      </p:sp>
      <p:sp>
        <p:nvSpPr>
          <p:cNvPr id="11" name="Text Placeholder 7">
            <a:extLst>
              <a:ext uri="{FF2B5EF4-FFF2-40B4-BE49-F238E27FC236}">
                <a16:creationId xmlns:a16="http://schemas.microsoft.com/office/drawing/2014/main" id="{24D6F96F-0FE4-6165-7EAD-F4A9B3340D25}"/>
              </a:ext>
            </a:extLst>
          </p:cNvPr>
          <p:cNvSpPr>
            <a:spLocks noGrp="1"/>
          </p:cNvSpPr>
          <p:nvPr>
            <p:ph type="body" idx="14"/>
            <p:custDataLst>
              <p:tags r:id="rId6"/>
            </p:custDataLst>
          </p:nvPr>
        </p:nvSpPr>
        <p:spPr>
          <a:xfrm>
            <a:off x="6248404" y="1767015"/>
            <a:ext cx="4698996" cy="619311"/>
          </a:xfrm>
        </p:spPr>
        <p:txBody>
          <a:bodyPr>
            <a:normAutofit/>
          </a:bodyPr>
          <a:lstStyle/>
          <a:p>
            <a:pPr algn="l" rtl="0"/>
            <a:r>
              <a:rPr lang="fr-FR" sz="1600" b="0" i="0" u="none" baseline="0" dirty="0">
                <a:solidFill>
                  <a:srgbClr val="99D7DF"/>
                </a:solidFill>
              </a:rPr>
              <a:t>Informations fournies par l’animateur</a:t>
            </a:r>
            <a:endParaRPr lang="fr-FR" sz="1600" b="0" dirty="0">
              <a:solidFill>
                <a:srgbClr val="99D7DF"/>
              </a:solidFill>
            </a:endParaRPr>
          </a:p>
        </p:txBody>
      </p:sp>
      <p:pic>
        <p:nvPicPr>
          <p:cNvPr id="12" name="Content Placeholder 6">
            <a:extLst>
              <a:ext uri="{FF2B5EF4-FFF2-40B4-BE49-F238E27FC236}">
                <a16:creationId xmlns:a16="http://schemas.microsoft.com/office/drawing/2014/main" id="{4A404109-4B6D-5356-DBFD-48B9CE00861A}"/>
              </a:ext>
            </a:extLst>
          </p:cNvPr>
          <p:cNvPicPr>
            <a:picLocks noChangeAspect="1"/>
          </p:cNvPicPr>
          <p:nvPr>
            <p:custDataLst>
              <p:tags r:id="rId7"/>
            </p:custDataLst>
          </p:nvPr>
        </p:nvPicPr>
        <p:blipFill rotWithShape="1">
          <a:blip r:embed="rId11"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3" name="Content Placeholder 18">
            <a:extLst>
              <a:ext uri="{FF2B5EF4-FFF2-40B4-BE49-F238E27FC236}">
                <a16:creationId xmlns:a16="http://schemas.microsoft.com/office/drawing/2014/main" id="{C267021A-4E4E-3A8D-458C-F04A1BA03770}"/>
              </a:ext>
            </a:extLst>
          </p:cNvPr>
          <p:cNvPicPr>
            <a:picLocks noChangeAspect="1"/>
          </p:cNvPicPr>
          <p:nvPr>
            <p:custDataLst>
              <p:tags r:id="rId8"/>
            </p:custDataLst>
          </p:nvPr>
        </p:nvPicPr>
        <p:blipFill>
          <a:blip r:embed="rId12"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4" name="Content Placeholder 18">
            <a:extLst>
              <a:ext uri="{FF2B5EF4-FFF2-40B4-BE49-F238E27FC236}">
                <a16:creationId xmlns:a16="http://schemas.microsoft.com/office/drawing/2014/main" id="{5EC45ACA-D693-8DD3-CD62-E72181373801}"/>
              </a:ext>
            </a:extLst>
          </p:cNvPr>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285875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542A14-B4D5-D165-95BA-3D0051EBD9FC}"/>
              </a:ext>
            </a:extLst>
          </p:cNvPr>
          <p:cNvSpPr/>
          <p:nvPr>
            <p:custDataLst>
              <p:tags r:id="rId1"/>
            </p:custDataLst>
          </p:nvPr>
        </p:nvSpPr>
        <p:spPr>
          <a:xfrm>
            <a:off x="6248404" y="2114654"/>
            <a:ext cx="5494111" cy="353943"/>
          </a:xfrm>
          <a:prstGeom prst="rect">
            <a:avLst/>
          </a:prstGeom>
          <a:ln w="25400">
            <a:solidFill>
              <a:srgbClr val="BE3547"/>
            </a:solidFill>
          </a:ln>
        </p:spPr>
        <p:txBody>
          <a:bodyPr wrap="square" rtlCol="0">
            <a:spAutoFit/>
          </a:bodyPr>
          <a:lstStyle/>
          <a:p>
            <a:pPr algn="l" rtl="0"/>
            <a:r>
              <a:rPr lang="fr-FR" sz="1700" b="0" i="1" u="none" baseline="0" dirty="0">
                <a:solidFill>
                  <a:srgbClr val="00205C"/>
                </a:solidFill>
                <a:latin typeface="Arial" panose="020B0604020202020204" pitchFamily="34" charset="0"/>
                <a:ea typeface="Arial" panose="020B0604020202020204" pitchFamily="34" charset="0"/>
                <a:cs typeface="Arial" panose="020B0604020202020204" pitchFamily="34" charset="0"/>
              </a:rPr>
              <a:t>Quelles mesures prendriez-vous dans cette situation ?</a:t>
            </a:r>
          </a:p>
        </p:txBody>
      </p:sp>
      <p:sp>
        <p:nvSpPr>
          <p:cNvPr id="2" name="Titre 1"/>
          <p:cNvSpPr>
            <a:spLocks noGrp="1"/>
          </p:cNvSpPr>
          <p:nvPr>
            <p:ph type="title"/>
            <p:custDataLst>
              <p:tags r:id="rId2"/>
            </p:custDataLst>
          </p:nvPr>
        </p:nvSpPr>
        <p:spPr/>
        <p:txBody>
          <a:bodyPr rtlCol="0">
            <a:normAutofit/>
          </a:bodyPr>
          <a:lstStyle/>
          <a:p>
            <a:pPr algn="l" rtl="0"/>
            <a:r>
              <a:rPr lang="fr-FR" sz="3100" b="0" i="0" u="none" baseline="0" dirty="0"/>
              <a:t>Patient 1 : Paul</a:t>
            </a:r>
            <a:endParaRPr lang="fr-FR" sz="3100" dirty="0"/>
          </a:p>
        </p:txBody>
      </p:sp>
      <p:sp>
        <p:nvSpPr>
          <p:cNvPr id="3" name="Espace réservé du contenu 2"/>
          <p:cNvSpPr>
            <a:spLocks noGrp="1"/>
          </p:cNvSpPr>
          <p:nvPr>
            <p:ph sz="half" idx="1"/>
            <p:custDataLst>
              <p:tags r:id="rId3"/>
            </p:custDataLst>
          </p:nvPr>
        </p:nvSpPr>
        <p:spPr>
          <a:xfrm>
            <a:off x="457200" y="2086932"/>
            <a:ext cx="5486398" cy="3480466"/>
          </a:xfrm>
        </p:spPr>
        <p:txBody>
          <a:bodyPr rtlCol="0">
            <a:normAutofit lnSpcReduction="10000"/>
          </a:bodyPr>
          <a:lstStyle/>
          <a:p>
            <a:pPr marL="0" indent="0" algn="l" rtl="0">
              <a:lnSpc>
                <a:spcPct val="110000"/>
              </a:lnSpc>
              <a:buNone/>
            </a:pPr>
            <a:r>
              <a:rPr lang="fr-FR" sz="1700" b="0" i="0" u="none" baseline="0" dirty="0"/>
              <a:t>Évolution clinique :</a:t>
            </a:r>
            <a:endParaRPr lang="fr-FR" sz="1700" dirty="0"/>
          </a:p>
          <a:p>
            <a:pPr algn="l" rtl="0">
              <a:lnSpc>
                <a:spcPct val="110000"/>
              </a:lnSpc>
              <a:spcBef>
                <a:spcPts val="600"/>
              </a:spcBef>
            </a:pPr>
            <a:r>
              <a:rPr lang="fr-FR" sz="1700" b="0" i="0" u="none" baseline="0" dirty="0"/>
              <a:t>Persistance d’une confusion plus ou moins importante</a:t>
            </a:r>
          </a:p>
          <a:p>
            <a:pPr algn="l" rtl="0">
              <a:lnSpc>
                <a:spcPct val="110000"/>
              </a:lnSpc>
              <a:spcBef>
                <a:spcPts val="600"/>
              </a:spcBef>
            </a:pPr>
            <a:r>
              <a:rPr lang="fr-FR" sz="1700" b="0" i="0" u="none" baseline="0" dirty="0"/>
              <a:t>Pression artérielle : 85/60 mm Hg</a:t>
            </a:r>
          </a:p>
          <a:p>
            <a:pPr algn="l" rtl="0">
              <a:lnSpc>
                <a:spcPct val="110000"/>
              </a:lnSpc>
              <a:spcBef>
                <a:spcPts val="600"/>
              </a:spcBef>
            </a:pPr>
            <a:r>
              <a:rPr lang="fr-FR" sz="1700" b="0" i="0" u="none" baseline="0" dirty="0"/>
              <a:t>Fréquence respiratoire : 22 cycles/min</a:t>
            </a:r>
          </a:p>
          <a:p>
            <a:pPr algn="l" rtl="0">
              <a:lnSpc>
                <a:spcPct val="110000"/>
              </a:lnSpc>
              <a:spcBef>
                <a:spcPts val="600"/>
              </a:spcBef>
            </a:pPr>
            <a:r>
              <a:rPr lang="fr-FR" sz="1700" b="0" i="0" u="none" baseline="0" dirty="0"/>
              <a:t>Pouls rapide et temps de recoloration capillaire ˃ 3 s</a:t>
            </a:r>
            <a:endParaRPr lang="fr-FR" sz="1700" dirty="0"/>
          </a:p>
          <a:p>
            <a:pPr algn="l" rtl="0">
              <a:lnSpc>
                <a:spcPct val="110000"/>
              </a:lnSpc>
              <a:spcBef>
                <a:spcPts val="600"/>
              </a:spcBef>
            </a:pPr>
            <a:r>
              <a:rPr lang="fr-FR" sz="1700" b="0" i="0" u="none" baseline="0" dirty="0"/>
              <a:t>Diurèse : non calculée</a:t>
            </a:r>
          </a:p>
          <a:p>
            <a:pPr lvl="1" algn="l" rtl="0">
              <a:lnSpc>
                <a:spcPct val="110000"/>
              </a:lnSpc>
              <a:spcBef>
                <a:spcPts val="600"/>
              </a:spcBef>
            </a:pPr>
            <a:r>
              <a:rPr lang="fr-FR" sz="1700" b="0" i="0" u="none" baseline="0" dirty="0"/>
              <a:t>Quelques gouttes d’urine dans la poche</a:t>
            </a:r>
          </a:p>
          <a:p>
            <a:pPr algn="l" rtl="0">
              <a:lnSpc>
                <a:spcPct val="110000"/>
              </a:lnSpc>
              <a:spcBef>
                <a:spcPts val="600"/>
              </a:spcBef>
            </a:pPr>
            <a:r>
              <a:rPr lang="fr-FR" sz="1700" b="0" i="0" u="none" baseline="0" dirty="0"/>
              <a:t>Absence d’œdème ou d’hépatomégalie. Pas d’augmentation de la pression veineuse jugulaire (PVJ).</a:t>
            </a:r>
          </a:p>
          <a:p>
            <a:pPr algn="l" rtl="0">
              <a:lnSpc>
                <a:spcPct val="110000"/>
              </a:lnSpc>
              <a:spcBef>
                <a:spcPts val="600"/>
              </a:spcBef>
            </a:pPr>
            <a:r>
              <a:rPr lang="fr-FR" sz="1700" b="0" i="0" u="none" baseline="0" dirty="0"/>
              <a:t>Glycémie : 5 mmol/l et Hb : 11 g/dl</a:t>
            </a:r>
          </a:p>
        </p:txBody>
      </p:sp>
      <p:sp>
        <p:nvSpPr>
          <p:cNvPr id="7" name="Text Placeholder 6">
            <a:extLst>
              <a:ext uri="{FF2B5EF4-FFF2-40B4-BE49-F238E27FC236}">
                <a16:creationId xmlns:a16="http://schemas.microsoft.com/office/drawing/2014/main" id="{508C70BE-CBB4-88C8-1D75-2EE4C7F05ED6}"/>
              </a:ext>
            </a:extLst>
          </p:cNvPr>
          <p:cNvSpPr>
            <a:spLocks noGrp="1"/>
          </p:cNvSpPr>
          <p:nvPr>
            <p:ph type="body" idx="13"/>
            <p:custDataLst>
              <p:tags r:id="rId4"/>
            </p:custDataLst>
          </p:nvPr>
        </p:nvSpPr>
        <p:spPr>
          <a:xfrm>
            <a:off x="457200" y="1563815"/>
            <a:ext cx="5486399" cy="550839"/>
          </a:xfrm>
        </p:spPr>
        <p:txBody>
          <a:bodyPr>
            <a:normAutofit/>
          </a:bodyPr>
          <a:lstStyle/>
          <a:p>
            <a:pPr algn="l" rtl="0"/>
            <a:r>
              <a:rPr lang="fr-FR" sz="1700" b="0" i="0" u="none" baseline="0" dirty="0">
                <a:solidFill>
                  <a:srgbClr val="E05972">
                    <a:alpha val="80000"/>
                  </a:srgbClr>
                </a:solidFill>
              </a:rPr>
              <a:t>Étape 3</a:t>
            </a:r>
            <a:endParaRPr lang="fr-FR" sz="1700" b="0" dirty="0">
              <a:solidFill>
                <a:srgbClr val="E05972">
                  <a:alpha val="80000"/>
                </a:srgbClr>
              </a:solidFill>
            </a:endParaRPr>
          </a:p>
          <a:p>
            <a:endParaRPr lang="fr-fr" sz="1700" dirty="0"/>
          </a:p>
        </p:txBody>
      </p:sp>
      <p:sp>
        <p:nvSpPr>
          <p:cNvPr id="8" name="Text Placeholder 7">
            <a:extLst>
              <a:ext uri="{FF2B5EF4-FFF2-40B4-BE49-F238E27FC236}">
                <a16:creationId xmlns:a16="http://schemas.microsoft.com/office/drawing/2014/main" id="{5D6DA1E5-208D-CDA2-F293-90D0DFD3BF43}"/>
              </a:ext>
            </a:extLst>
          </p:cNvPr>
          <p:cNvSpPr>
            <a:spLocks noGrp="1"/>
          </p:cNvSpPr>
          <p:nvPr>
            <p:ph type="body" idx="14"/>
            <p:custDataLst>
              <p:tags r:id="rId5"/>
            </p:custDataLst>
          </p:nvPr>
        </p:nvSpPr>
        <p:spPr>
          <a:xfrm>
            <a:off x="6248403" y="1566138"/>
            <a:ext cx="5494112" cy="550839"/>
          </a:xfrm>
        </p:spPr>
        <p:txBody>
          <a:bodyPr>
            <a:normAutofit/>
          </a:bodyPr>
          <a:lstStyle/>
          <a:p>
            <a:pPr algn="l" rtl="0"/>
            <a:r>
              <a:rPr lang="fr-FR" sz="1900" b="1" i="0" u="none" baseline="0" dirty="0">
                <a:solidFill>
                  <a:srgbClr val="BE3547"/>
                </a:solidFill>
              </a:rPr>
              <a:t>Question 3</a:t>
            </a:r>
            <a:endParaRPr lang="fr-FR" sz="1900" dirty="0">
              <a:solidFill>
                <a:srgbClr val="BE3547"/>
              </a:solidFill>
            </a:endParaRPr>
          </a:p>
          <a:p>
            <a:endParaRPr lang="fr-fr" sz="1900" dirty="0"/>
          </a:p>
        </p:txBody>
      </p:sp>
      <p:sp>
        <p:nvSpPr>
          <p:cNvPr id="10" name="Slide Number Placeholder 9">
            <a:extLst>
              <a:ext uri="{FF2B5EF4-FFF2-40B4-BE49-F238E27FC236}">
                <a16:creationId xmlns:a16="http://schemas.microsoft.com/office/drawing/2014/main" id="{31007350-0707-47FB-EDC2-3EBB80DDE382}"/>
              </a:ext>
            </a:extLst>
          </p:cNvPr>
          <p:cNvSpPr>
            <a:spLocks noGrp="1"/>
          </p:cNvSpPr>
          <p:nvPr>
            <p:ph type="sldNum" sz="quarter" idx="12"/>
            <p:custDataLst>
              <p:tags r:id="rId6"/>
            </p:custDataLst>
          </p:nvPr>
        </p:nvSpPr>
        <p:spPr/>
        <p:txBody>
          <a:bodyPr/>
          <a:lstStyle/>
          <a:p>
            <a:pPr rtl="0"/>
            <a:fld id="{714BF2E0-EE3B-6A4E-9FB9-82DE86E1F02F}" type="slidenum">
              <a:rPr lang="fr-FR" smtClean="0"/>
              <a:pPr/>
              <a:t>8</a:t>
            </a:fld>
            <a:endParaRPr lang="fr-FR" dirty="0"/>
          </a:p>
        </p:txBody>
      </p:sp>
      <p:pic>
        <p:nvPicPr>
          <p:cNvPr id="12" name="Content Placeholder 6">
            <a:extLst>
              <a:ext uri="{FF2B5EF4-FFF2-40B4-BE49-F238E27FC236}">
                <a16:creationId xmlns:a16="http://schemas.microsoft.com/office/drawing/2014/main" id="{5028222D-51A1-28A1-3ACA-C22B1CF8906B}"/>
              </a:ext>
            </a:extLst>
          </p:cNvPr>
          <p:cNvPicPr>
            <a:picLocks noChangeAspect="1"/>
          </p:cNvPicPr>
          <p:nvPr>
            <p:custDataLst>
              <p:tags r:id="rId7"/>
            </p:custDataLst>
          </p:nvPr>
        </p:nvPicPr>
        <p:blipFill rotWithShape="1">
          <a:blip r:embed="rId11"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3" name="Content Placeholder 18">
            <a:extLst>
              <a:ext uri="{FF2B5EF4-FFF2-40B4-BE49-F238E27FC236}">
                <a16:creationId xmlns:a16="http://schemas.microsoft.com/office/drawing/2014/main" id="{EF4FAB23-2CD5-35BC-3DBF-A47953EA8191}"/>
              </a:ext>
            </a:extLst>
          </p:cNvPr>
          <p:cNvPicPr>
            <a:picLocks noChangeAspect="1"/>
          </p:cNvPicPr>
          <p:nvPr>
            <p:custDataLst>
              <p:tags r:id="rId8"/>
            </p:custDataLst>
          </p:nvPr>
        </p:nvPicPr>
        <p:blipFill>
          <a:blip r:embed="rId12"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4" name="Content Placeholder 18">
            <a:extLst>
              <a:ext uri="{FF2B5EF4-FFF2-40B4-BE49-F238E27FC236}">
                <a16:creationId xmlns:a16="http://schemas.microsoft.com/office/drawing/2014/main" id="{F917A911-8BC7-5343-818A-6F15786D108D}"/>
              </a:ext>
            </a:extLst>
          </p:cNvPr>
          <p:cNvPicPr>
            <a:picLocks noChangeAspect="1"/>
          </p:cNvPicPr>
          <p:nvPr>
            <p:custDataLst>
              <p:tags r:id="rId9"/>
            </p:custDataLst>
          </p:nvPr>
        </p:nvPicPr>
        <p:blipFill>
          <a:blip r:embed="rId13"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203516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rtlCol="0"/>
          <a:lstStyle/>
          <a:p>
            <a:pPr algn="l" rtl="0"/>
            <a:r>
              <a:rPr lang="fr-FR" b="0" i="0" u="none" baseline="0" dirty="0"/>
              <a:t>Patient 1 : Paul</a:t>
            </a:r>
            <a:endParaRPr lang="fr-FR" dirty="0"/>
          </a:p>
        </p:txBody>
      </p:sp>
      <p:sp>
        <p:nvSpPr>
          <p:cNvPr id="3" name="Espace réservé du contenu 2"/>
          <p:cNvSpPr>
            <a:spLocks noGrp="1"/>
          </p:cNvSpPr>
          <p:nvPr>
            <p:ph sz="half" idx="1"/>
            <p:custDataLst>
              <p:tags r:id="rId2"/>
            </p:custDataLst>
          </p:nvPr>
        </p:nvSpPr>
        <p:spPr/>
        <p:txBody>
          <a:bodyPr rtlCol="0">
            <a:normAutofit/>
          </a:bodyPr>
          <a:lstStyle/>
          <a:p>
            <a:pPr algn="l" rtl="0">
              <a:spcBef>
                <a:spcPts val="600"/>
              </a:spcBef>
            </a:pPr>
            <a:r>
              <a:rPr lang="fr-FR" sz="1800" b="0" i="0" u="none" baseline="0" dirty="0"/>
              <a:t>Recommencer l’épreuve de remplissage</a:t>
            </a:r>
          </a:p>
          <a:p>
            <a:pPr algn="l" rtl="0">
              <a:spcBef>
                <a:spcPts val="600"/>
              </a:spcBef>
            </a:pPr>
            <a:r>
              <a:rPr lang="fr-FR" sz="1800" b="0" i="0" u="none" baseline="0" dirty="0"/>
              <a:t>Réévaluer le patient au bout de 15 à 20 minutes</a:t>
            </a:r>
          </a:p>
          <a:p>
            <a:pPr algn="l" rtl="0">
              <a:spcBef>
                <a:spcPts val="600"/>
              </a:spcBef>
            </a:pPr>
            <a:r>
              <a:rPr lang="fr-FR" sz="1800" b="0" i="0" u="none" baseline="0" dirty="0"/>
              <a:t>Compenser les pertes après le remplissage vasculaire initial</a:t>
            </a:r>
          </a:p>
          <a:p>
            <a:pPr algn="l" rtl="0">
              <a:spcBef>
                <a:spcPts val="600"/>
              </a:spcBef>
            </a:pPr>
            <a:endParaRPr lang="fr-fr" sz="1800" dirty="0"/>
          </a:p>
        </p:txBody>
      </p:sp>
      <p:sp>
        <p:nvSpPr>
          <p:cNvPr id="6" name="Text Placeholder 5">
            <a:extLst>
              <a:ext uri="{FF2B5EF4-FFF2-40B4-BE49-F238E27FC236}">
                <a16:creationId xmlns:a16="http://schemas.microsoft.com/office/drawing/2014/main" id="{C780DB20-BA87-379F-538B-35A5235F3509}"/>
              </a:ext>
            </a:extLst>
          </p:cNvPr>
          <p:cNvSpPr>
            <a:spLocks noGrp="1"/>
          </p:cNvSpPr>
          <p:nvPr>
            <p:ph type="body" idx="13"/>
            <p:custDataLst>
              <p:tags r:id="rId3"/>
            </p:custDataLst>
          </p:nvPr>
        </p:nvSpPr>
        <p:spPr/>
        <p:txBody>
          <a:bodyPr/>
          <a:lstStyle/>
          <a:p>
            <a:pPr algn="l" rtl="0"/>
            <a:r>
              <a:rPr lang="fr-FR" b="1" i="0" u="none" baseline="0" dirty="0"/>
              <a:t>Réponse 3 attendue</a:t>
            </a:r>
            <a:endParaRPr lang="fr-FR" dirty="0"/>
          </a:p>
          <a:p>
            <a:endParaRPr lang="fr-fr" dirty="0"/>
          </a:p>
        </p:txBody>
      </p:sp>
      <p:sp>
        <p:nvSpPr>
          <p:cNvPr id="8" name="Slide Number Placeholder 7">
            <a:extLst>
              <a:ext uri="{FF2B5EF4-FFF2-40B4-BE49-F238E27FC236}">
                <a16:creationId xmlns:a16="http://schemas.microsoft.com/office/drawing/2014/main" id="{069BC86D-A0C6-64AA-36F7-0F03D8E9FADA}"/>
              </a:ext>
            </a:extLst>
          </p:cNvPr>
          <p:cNvSpPr>
            <a:spLocks noGrp="1"/>
          </p:cNvSpPr>
          <p:nvPr>
            <p:ph type="sldNum" sz="quarter" idx="12"/>
            <p:custDataLst>
              <p:tags r:id="rId4"/>
            </p:custDataLst>
          </p:nvPr>
        </p:nvSpPr>
        <p:spPr/>
        <p:txBody>
          <a:bodyPr/>
          <a:lstStyle/>
          <a:p>
            <a:pPr rtl="0"/>
            <a:fld id="{714BF2E0-EE3B-6A4E-9FB9-82DE86E1F02F}" type="slidenum">
              <a:rPr lang="fr-FR" smtClean="0"/>
              <a:pPr/>
              <a:t>9</a:t>
            </a:fld>
            <a:endParaRPr lang="fr-FR" dirty="0"/>
          </a:p>
        </p:txBody>
      </p:sp>
      <p:pic>
        <p:nvPicPr>
          <p:cNvPr id="9" name="Content Placeholder 6">
            <a:extLst>
              <a:ext uri="{FF2B5EF4-FFF2-40B4-BE49-F238E27FC236}">
                <a16:creationId xmlns:a16="http://schemas.microsoft.com/office/drawing/2014/main" id="{4E0018CC-7D7B-9F45-A609-FFFC0DBE56AB}"/>
              </a:ext>
            </a:extLst>
          </p:cNvPr>
          <p:cNvPicPr>
            <a:picLocks noChangeAspect="1"/>
          </p:cNvPicPr>
          <p:nvPr>
            <p:custDataLst>
              <p:tags r:id="rId5"/>
            </p:custDataLst>
          </p:nvPr>
        </p:nvPicPr>
        <p:blipFill rotWithShape="1">
          <a:blip r:embed="rId9" cstate="email">
            <a:extLst>
              <a:ext uri="{28A0092B-C50C-407E-A947-70E740481C1C}">
                <a14:useLocalDpi xmlns:a14="http://schemas.microsoft.com/office/drawing/2010/main"/>
              </a:ext>
            </a:extLst>
          </a:blip>
          <a:srcRect/>
          <a:stretch/>
        </p:blipFill>
        <p:spPr>
          <a:xfrm rot="1285973">
            <a:off x="10198452" y="68709"/>
            <a:ext cx="1096605" cy="1107804"/>
          </a:xfrm>
          <a:prstGeom prst="rect">
            <a:avLst/>
          </a:prstGeom>
        </p:spPr>
      </p:pic>
      <p:pic>
        <p:nvPicPr>
          <p:cNvPr id="10" name="Content Placeholder 18">
            <a:extLst>
              <a:ext uri="{FF2B5EF4-FFF2-40B4-BE49-F238E27FC236}">
                <a16:creationId xmlns:a16="http://schemas.microsoft.com/office/drawing/2014/main" id="{5C3385A3-7754-C930-C0E7-74FA81041210}"/>
              </a:ext>
            </a:extLst>
          </p:cNvPr>
          <p:cNvPicPr>
            <a:picLocks noChangeAspect="1"/>
          </p:cNvPicPr>
          <p:nvPr>
            <p:custDataLst>
              <p:tags r:id="rId6"/>
            </p:custDataLst>
          </p:nvPr>
        </p:nvPicPr>
        <p:blipFill>
          <a:blip r:embed="rId10" cstate="email">
            <a:extLst>
              <a:ext uri="{28A0092B-C50C-407E-A947-70E740481C1C}">
                <a14:useLocalDpi xmlns:a14="http://schemas.microsoft.com/office/drawing/2010/main"/>
              </a:ext>
            </a:extLst>
          </a:blip>
          <a:srcRect/>
          <a:stretch/>
        </p:blipFill>
        <p:spPr>
          <a:xfrm rot="20341771">
            <a:off x="10319364" y="-453214"/>
            <a:ext cx="1838752" cy="1838752"/>
          </a:xfrm>
          <a:prstGeom prst="rect">
            <a:avLst/>
          </a:prstGeom>
        </p:spPr>
      </p:pic>
      <p:pic>
        <p:nvPicPr>
          <p:cNvPr id="11" name="Content Placeholder 18">
            <a:extLst>
              <a:ext uri="{FF2B5EF4-FFF2-40B4-BE49-F238E27FC236}">
                <a16:creationId xmlns:a16="http://schemas.microsoft.com/office/drawing/2014/main" id="{4F6798B0-A012-9CE8-9463-59540D983FDF}"/>
              </a:ext>
            </a:extLst>
          </p:cNvPr>
          <p:cNvPicPr>
            <a:picLocks noChangeAspect="1"/>
          </p:cNvPicPr>
          <p:nvPr>
            <p:custDataLst>
              <p:tags r:id="rId7"/>
            </p:custDataLst>
          </p:nvPr>
        </p:nvPicPr>
        <p:blipFill>
          <a:blip r:embed="rId11" cstate="email">
            <a:extLst>
              <a:ext uri="{28A0092B-C50C-407E-A947-70E740481C1C}">
                <a14:useLocalDpi xmlns:a14="http://schemas.microsoft.com/office/drawing/2010/main"/>
              </a:ext>
            </a:extLst>
          </a:blip>
          <a:srcRect/>
          <a:stretch/>
        </p:blipFill>
        <p:spPr>
          <a:xfrm rot="887815">
            <a:off x="10600780" y="148976"/>
            <a:ext cx="1221359" cy="1221359"/>
          </a:xfrm>
          <a:prstGeom prst="rect">
            <a:avLst/>
          </a:prstGeom>
        </p:spPr>
      </p:pic>
    </p:spTree>
    <p:extLst>
      <p:ext uri="{BB962C8B-B14F-4D97-AF65-F5344CB8AC3E}">
        <p14:creationId xmlns:p14="http://schemas.microsoft.com/office/powerpoint/2010/main" val="42302791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9"/>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8"/>
</p:tagLst>
</file>

<file path=ppt/tags/tag145.xml><?xml version="1.0" encoding="utf-8"?>
<p:tagLst xmlns:a="http://schemas.openxmlformats.org/drawingml/2006/main" xmlns:r="http://schemas.openxmlformats.org/officeDocument/2006/relationships" xmlns:p="http://schemas.openxmlformats.org/presentationml/2006/main">
  <p:tag name="NUM" val="9"/>
</p:tagLst>
</file>

<file path=ppt/tags/tag146.xml><?xml version="1.0" encoding="utf-8"?>
<p:tagLst xmlns:a="http://schemas.openxmlformats.org/drawingml/2006/main" xmlns:r="http://schemas.openxmlformats.org/officeDocument/2006/relationships" xmlns:p="http://schemas.openxmlformats.org/presentationml/2006/main">
  <p:tag name="NUM" val="10"/>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7"/>
</p:tagLst>
</file>

<file path=ppt/tags/tag154.xml><?xml version="1.0" encoding="utf-8"?>
<p:tagLst xmlns:a="http://schemas.openxmlformats.org/drawingml/2006/main" xmlns:r="http://schemas.openxmlformats.org/officeDocument/2006/relationships" xmlns:p="http://schemas.openxmlformats.org/presentationml/2006/main">
  <p:tag name="NUM" val="8"/>
</p:tagLst>
</file>

<file path=ppt/tags/tag155.xml><?xml version="1.0" encoding="utf-8"?>
<p:tagLst xmlns:a="http://schemas.openxmlformats.org/drawingml/2006/main" xmlns:r="http://schemas.openxmlformats.org/officeDocument/2006/relationships" xmlns:p="http://schemas.openxmlformats.org/presentationml/2006/main">
  <p:tag name="NUM" val="9"/>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7"/>
</p:tagLst>
</file>

<file path=ppt/tags/tag163.xml><?xml version="1.0" encoding="utf-8"?>
<p:tagLst xmlns:a="http://schemas.openxmlformats.org/drawingml/2006/main" xmlns:r="http://schemas.openxmlformats.org/officeDocument/2006/relationships" xmlns:p="http://schemas.openxmlformats.org/presentationml/2006/main">
  <p:tag name="NUM" val="8"/>
</p:tagLst>
</file>

<file path=ppt/tags/tag164.xml><?xml version="1.0" encoding="utf-8"?>
<p:tagLst xmlns:a="http://schemas.openxmlformats.org/drawingml/2006/main" xmlns:r="http://schemas.openxmlformats.org/officeDocument/2006/relationships" xmlns:p="http://schemas.openxmlformats.org/presentationml/2006/main">
  <p:tag name="NUM" val="9"/>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70.xml><?xml version="1.0" encoding="utf-8"?>
<p:tagLst xmlns:a="http://schemas.openxmlformats.org/drawingml/2006/main" xmlns:r="http://schemas.openxmlformats.org/officeDocument/2006/relationships" xmlns:p="http://schemas.openxmlformats.org/presentationml/2006/main">
  <p:tag name="NUM" val="6"/>
</p:tagLst>
</file>

<file path=ppt/tags/tag171.xml><?xml version="1.0" encoding="utf-8"?>
<p:tagLst xmlns:a="http://schemas.openxmlformats.org/drawingml/2006/main" xmlns:r="http://schemas.openxmlformats.org/officeDocument/2006/relationships" xmlns:p="http://schemas.openxmlformats.org/presentationml/2006/main">
  <p:tag name="NUM" val="7"/>
</p:tagLst>
</file>

<file path=ppt/tags/tag172.xml><?xml version="1.0" encoding="utf-8"?>
<p:tagLst xmlns:a="http://schemas.openxmlformats.org/drawingml/2006/main" xmlns:r="http://schemas.openxmlformats.org/officeDocument/2006/relationships" xmlns:p="http://schemas.openxmlformats.org/presentationml/2006/main">
  <p:tag name="NUM" val="8"/>
</p:tagLst>
</file>

<file path=ppt/tags/tag173.xml><?xml version="1.0" encoding="utf-8"?>
<p:tagLst xmlns:a="http://schemas.openxmlformats.org/drawingml/2006/main" xmlns:r="http://schemas.openxmlformats.org/officeDocument/2006/relationships" xmlns:p="http://schemas.openxmlformats.org/presentationml/2006/main">
  <p:tag name="NUM" val="9"/>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80.xml><?xml version="1.0" encoding="utf-8"?>
<p:tagLst xmlns:a="http://schemas.openxmlformats.org/drawingml/2006/main" xmlns:r="http://schemas.openxmlformats.org/officeDocument/2006/relationships" xmlns:p="http://schemas.openxmlformats.org/presentationml/2006/main">
  <p:tag name="NUM" val="7"/>
</p:tagLst>
</file>

<file path=ppt/tags/tag181.xml><?xml version="1.0" encoding="utf-8"?>
<p:tagLst xmlns:a="http://schemas.openxmlformats.org/drawingml/2006/main" xmlns:r="http://schemas.openxmlformats.org/officeDocument/2006/relationships" xmlns:p="http://schemas.openxmlformats.org/presentationml/2006/main">
  <p:tag name="NUM" val="8"/>
</p:tagLst>
</file>

<file path=ppt/tags/tag182.xml><?xml version="1.0" encoding="utf-8"?>
<p:tagLst xmlns:a="http://schemas.openxmlformats.org/drawingml/2006/main" xmlns:r="http://schemas.openxmlformats.org/officeDocument/2006/relationships" xmlns:p="http://schemas.openxmlformats.org/presentationml/2006/main">
  <p:tag name="NUM" val="9"/>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8"/>
</p:tagLst>
</file>

<file path=ppt/tags/tag191.xml><?xml version="1.0" encoding="utf-8"?>
<p:tagLst xmlns:a="http://schemas.openxmlformats.org/drawingml/2006/main" xmlns:r="http://schemas.openxmlformats.org/officeDocument/2006/relationships" xmlns:p="http://schemas.openxmlformats.org/presentationml/2006/main">
  <p:tag name="NUM" val="9"/>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7"/>
</p:tagLst>
</file>

<file path=ppt/tags/tag19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9"/>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6"/>
</p:tagLst>
</file>

<file path=ppt/tags/tag216.xml><?xml version="1.0" encoding="utf-8"?>
<p:tagLst xmlns:a="http://schemas.openxmlformats.org/drawingml/2006/main" xmlns:r="http://schemas.openxmlformats.org/officeDocument/2006/relationships" xmlns:p="http://schemas.openxmlformats.org/presentationml/2006/main">
  <p:tag name="NUM" val="7"/>
</p:tagLst>
</file>

<file path=ppt/tags/tag217.xml><?xml version="1.0" encoding="utf-8"?>
<p:tagLst xmlns:a="http://schemas.openxmlformats.org/drawingml/2006/main" xmlns:r="http://schemas.openxmlformats.org/officeDocument/2006/relationships" xmlns:p="http://schemas.openxmlformats.org/presentationml/2006/main">
  <p:tag name="NUM" val="8"/>
</p:tagLst>
</file>

<file path=ppt/tags/tag218.xml><?xml version="1.0" encoding="utf-8"?>
<p:tagLst xmlns:a="http://schemas.openxmlformats.org/drawingml/2006/main" xmlns:r="http://schemas.openxmlformats.org/officeDocument/2006/relationships" xmlns:p="http://schemas.openxmlformats.org/presentationml/2006/main">
  <p:tag name="NUM" val="9"/>
</p:tagLst>
</file>

<file path=ppt/tags/tag219.xml><?xml version="1.0" encoding="utf-8"?>
<p:tagLst xmlns:a="http://schemas.openxmlformats.org/drawingml/2006/main" xmlns:r="http://schemas.openxmlformats.org/officeDocument/2006/relationships" xmlns:p="http://schemas.openxmlformats.org/presentationml/2006/main">
  <p:tag name="NUM" val="10"/>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NUM" val="7"/>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8"/>
</p:tagLst>
</file>

<file path=ppt/tags/tag235.xml><?xml version="1.0" encoding="utf-8"?>
<p:tagLst xmlns:a="http://schemas.openxmlformats.org/drawingml/2006/main" xmlns:r="http://schemas.openxmlformats.org/officeDocument/2006/relationships" xmlns:p="http://schemas.openxmlformats.org/presentationml/2006/main">
  <p:tag name="NUM" val="9"/>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40.xml><?xml version="1.0" encoding="utf-8"?>
<p:tagLst xmlns:a="http://schemas.openxmlformats.org/drawingml/2006/main" xmlns:r="http://schemas.openxmlformats.org/officeDocument/2006/relationships" xmlns:p="http://schemas.openxmlformats.org/presentationml/2006/main">
  <p:tag name="NUM" val="5"/>
</p:tagLst>
</file>

<file path=ppt/tags/tag241.xml><?xml version="1.0" encoding="utf-8"?>
<p:tagLst xmlns:a="http://schemas.openxmlformats.org/drawingml/2006/main" xmlns:r="http://schemas.openxmlformats.org/officeDocument/2006/relationships" xmlns:p="http://schemas.openxmlformats.org/presentationml/2006/main">
  <p:tag name="NUM" val="6"/>
</p:tagLst>
</file>

<file path=ppt/tags/tag242.xml><?xml version="1.0" encoding="utf-8"?>
<p:tagLst xmlns:a="http://schemas.openxmlformats.org/drawingml/2006/main" xmlns:r="http://schemas.openxmlformats.org/officeDocument/2006/relationships" xmlns:p="http://schemas.openxmlformats.org/presentationml/2006/main">
  <p:tag name="NUM" val="7"/>
</p:tagLst>
</file>

<file path=ppt/tags/tag243.xml><?xml version="1.0" encoding="utf-8"?>
<p:tagLst xmlns:a="http://schemas.openxmlformats.org/drawingml/2006/main" xmlns:r="http://schemas.openxmlformats.org/officeDocument/2006/relationships" xmlns:p="http://schemas.openxmlformats.org/presentationml/2006/main">
  <p:tag name="NUM" val="8"/>
</p:tagLst>
</file>

<file path=ppt/tags/tag244.xml><?xml version="1.0" encoding="utf-8"?>
<p:tagLst xmlns:a="http://schemas.openxmlformats.org/drawingml/2006/main" xmlns:r="http://schemas.openxmlformats.org/officeDocument/2006/relationships" xmlns:p="http://schemas.openxmlformats.org/presentationml/2006/main">
  <p:tag name="NUM" val="9"/>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50.xml><?xml version="1.0" encoding="utf-8"?>
<p:tagLst xmlns:a="http://schemas.openxmlformats.org/drawingml/2006/main" xmlns:r="http://schemas.openxmlformats.org/officeDocument/2006/relationships" xmlns:p="http://schemas.openxmlformats.org/presentationml/2006/main">
  <p:tag name="NUM" val="6"/>
</p:tagLst>
</file>

<file path=ppt/tags/tag251.xml><?xml version="1.0" encoding="utf-8"?>
<p:tagLst xmlns:a="http://schemas.openxmlformats.org/drawingml/2006/main" xmlns:r="http://schemas.openxmlformats.org/officeDocument/2006/relationships" xmlns:p="http://schemas.openxmlformats.org/presentationml/2006/main">
  <p:tag name="NUM" val="7"/>
</p:tagLst>
</file>

<file path=ppt/tags/tag252.xml><?xml version="1.0" encoding="utf-8"?>
<p:tagLst xmlns:a="http://schemas.openxmlformats.org/drawingml/2006/main" xmlns:r="http://schemas.openxmlformats.org/officeDocument/2006/relationships" xmlns:p="http://schemas.openxmlformats.org/presentationml/2006/main">
  <p:tag name="NUM" val="8"/>
</p:tagLst>
</file>

<file path=ppt/tags/tag253.xml><?xml version="1.0" encoding="utf-8"?>
<p:tagLst xmlns:a="http://schemas.openxmlformats.org/drawingml/2006/main" xmlns:r="http://schemas.openxmlformats.org/officeDocument/2006/relationships" xmlns:p="http://schemas.openxmlformats.org/presentationml/2006/main">
  <p:tag name="NUM" val="9"/>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60.xml><?xml version="1.0" encoding="utf-8"?>
<p:tagLst xmlns:a="http://schemas.openxmlformats.org/drawingml/2006/main" xmlns:r="http://schemas.openxmlformats.org/officeDocument/2006/relationships" xmlns:p="http://schemas.openxmlformats.org/presentationml/2006/main">
  <p:tag name="NUM" val="7"/>
</p:tagLst>
</file>

<file path=ppt/tags/tag261.xml><?xml version="1.0" encoding="utf-8"?>
<p:tagLst xmlns:a="http://schemas.openxmlformats.org/drawingml/2006/main" xmlns:r="http://schemas.openxmlformats.org/officeDocument/2006/relationships" xmlns:p="http://schemas.openxmlformats.org/presentationml/2006/main">
  <p:tag name="NUM" val="8"/>
</p:tagLst>
</file>

<file path=ppt/tags/tag262.xml><?xml version="1.0" encoding="utf-8"?>
<p:tagLst xmlns:a="http://schemas.openxmlformats.org/drawingml/2006/main" xmlns:r="http://schemas.openxmlformats.org/officeDocument/2006/relationships" xmlns:p="http://schemas.openxmlformats.org/presentationml/2006/main">
  <p:tag name="NUM" val="9"/>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3"/>
</p:tagLst>
</file>

<file path=ppt/tags/tag266.xml><?xml version="1.0" encoding="utf-8"?>
<p:tagLst xmlns:a="http://schemas.openxmlformats.org/drawingml/2006/main" xmlns:r="http://schemas.openxmlformats.org/officeDocument/2006/relationships" xmlns:p="http://schemas.openxmlformats.org/presentationml/2006/main">
  <p:tag name="NUM" val="4"/>
</p:tagLst>
</file>

<file path=ppt/tags/tag267.xml><?xml version="1.0" encoding="utf-8"?>
<p:tagLst xmlns:a="http://schemas.openxmlformats.org/drawingml/2006/main" xmlns:r="http://schemas.openxmlformats.org/officeDocument/2006/relationships" xmlns:p="http://schemas.openxmlformats.org/presentationml/2006/main">
  <p:tag name="NUM" val="5"/>
</p:tagLst>
</file>

<file path=ppt/tags/tag268.xml><?xml version="1.0" encoding="utf-8"?>
<p:tagLst xmlns:a="http://schemas.openxmlformats.org/drawingml/2006/main" xmlns:r="http://schemas.openxmlformats.org/officeDocument/2006/relationships" xmlns:p="http://schemas.openxmlformats.org/presentationml/2006/main">
  <p:tag name="NUM" val="6"/>
</p:tagLst>
</file>

<file path=ppt/tags/tag269.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70.xml><?xml version="1.0" encoding="utf-8"?>
<p:tagLst xmlns:a="http://schemas.openxmlformats.org/drawingml/2006/main" xmlns:r="http://schemas.openxmlformats.org/officeDocument/2006/relationships" xmlns:p="http://schemas.openxmlformats.org/presentationml/2006/main">
  <p:tag name="NUM" val="8"/>
</p:tagLst>
</file>

<file path=ppt/tags/tag271.xml><?xml version="1.0" encoding="utf-8"?>
<p:tagLst xmlns:a="http://schemas.openxmlformats.org/drawingml/2006/main" xmlns:r="http://schemas.openxmlformats.org/officeDocument/2006/relationships" xmlns:p="http://schemas.openxmlformats.org/presentationml/2006/main">
  <p:tag name="NUM" val="9"/>
</p:tagLst>
</file>

<file path=ppt/tags/tag272.xml><?xml version="1.0" encoding="utf-8"?>
<p:tagLst xmlns:a="http://schemas.openxmlformats.org/drawingml/2006/main" xmlns:r="http://schemas.openxmlformats.org/officeDocument/2006/relationships" xmlns:p="http://schemas.openxmlformats.org/presentationml/2006/main">
  <p:tag name="NUM" val="1"/>
</p:tagLst>
</file>

<file path=ppt/tags/tag273.xml><?xml version="1.0" encoding="utf-8"?>
<p:tagLst xmlns:a="http://schemas.openxmlformats.org/drawingml/2006/main" xmlns:r="http://schemas.openxmlformats.org/officeDocument/2006/relationships" xmlns:p="http://schemas.openxmlformats.org/presentationml/2006/main">
  <p:tag name="NUM" val="2"/>
</p:tagLst>
</file>

<file path=ppt/tags/tag274.xml><?xml version="1.0" encoding="utf-8"?>
<p:tagLst xmlns:a="http://schemas.openxmlformats.org/drawingml/2006/main" xmlns:r="http://schemas.openxmlformats.org/officeDocument/2006/relationships" xmlns:p="http://schemas.openxmlformats.org/presentationml/2006/main">
  <p:tag name="NUM" val="3"/>
</p:tagLst>
</file>

<file path=ppt/tags/tag275.xml><?xml version="1.0" encoding="utf-8"?>
<p:tagLst xmlns:a="http://schemas.openxmlformats.org/drawingml/2006/main" xmlns:r="http://schemas.openxmlformats.org/officeDocument/2006/relationships" xmlns:p="http://schemas.openxmlformats.org/presentationml/2006/main">
  <p:tag name="NUM" val="4"/>
</p:tagLst>
</file>

<file path=ppt/tags/tag276.xml><?xml version="1.0" encoding="utf-8"?>
<p:tagLst xmlns:a="http://schemas.openxmlformats.org/drawingml/2006/main" xmlns:r="http://schemas.openxmlformats.org/officeDocument/2006/relationships" xmlns:p="http://schemas.openxmlformats.org/presentationml/2006/main">
  <p:tag name="NUM" val="5"/>
</p:tagLst>
</file>

<file path=ppt/tags/tag277.xml><?xml version="1.0" encoding="utf-8"?>
<p:tagLst xmlns:a="http://schemas.openxmlformats.org/drawingml/2006/main" xmlns:r="http://schemas.openxmlformats.org/officeDocument/2006/relationships" xmlns:p="http://schemas.openxmlformats.org/presentationml/2006/main">
  <p:tag name="NUM" val="6"/>
</p:tagLst>
</file>

<file path=ppt/tags/tag278.xml><?xml version="1.0" encoding="utf-8"?>
<p:tagLst xmlns:a="http://schemas.openxmlformats.org/drawingml/2006/main" xmlns:r="http://schemas.openxmlformats.org/officeDocument/2006/relationships" xmlns:p="http://schemas.openxmlformats.org/presentationml/2006/main">
  <p:tag name="NUM" val="7"/>
</p:tagLst>
</file>

<file path=ppt/tags/tag279.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80.xml><?xml version="1.0" encoding="utf-8"?>
<p:tagLst xmlns:a="http://schemas.openxmlformats.org/drawingml/2006/main" xmlns:r="http://schemas.openxmlformats.org/officeDocument/2006/relationships" xmlns:p="http://schemas.openxmlformats.org/presentationml/2006/main">
  <p:tag name="NUM" val="9"/>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4"/>
</p:tagLst>
</file>

<file path=ppt/tags/tag285.xml><?xml version="1.0" encoding="utf-8"?>
<p:tagLst xmlns:a="http://schemas.openxmlformats.org/drawingml/2006/main" xmlns:r="http://schemas.openxmlformats.org/officeDocument/2006/relationships" xmlns:p="http://schemas.openxmlformats.org/presentationml/2006/main">
  <p:tag name="NUM" val="5"/>
</p:tagLst>
</file>

<file path=ppt/tags/tag286.xml><?xml version="1.0" encoding="utf-8"?>
<p:tagLst xmlns:a="http://schemas.openxmlformats.org/drawingml/2006/main" xmlns:r="http://schemas.openxmlformats.org/officeDocument/2006/relationships" xmlns:p="http://schemas.openxmlformats.org/presentationml/2006/main">
  <p:tag name="NUM" val="6"/>
</p:tagLst>
</file>

<file path=ppt/tags/tag287.xml><?xml version="1.0" encoding="utf-8"?>
<p:tagLst xmlns:a="http://schemas.openxmlformats.org/drawingml/2006/main" xmlns:r="http://schemas.openxmlformats.org/officeDocument/2006/relationships" xmlns:p="http://schemas.openxmlformats.org/presentationml/2006/main">
  <p:tag name="NUM" val="7"/>
</p:tagLst>
</file>

<file path=ppt/tags/tag288.xml><?xml version="1.0" encoding="utf-8"?>
<p:tagLst xmlns:a="http://schemas.openxmlformats.org/drawingml/2006/main" xmlns:r="http://schemas.openxmlformats.org/officeDocument/2006/relationships" xmlns:p="http://schemas.openxmlformats.org/presentationml/2006/main">
  <p:tag name="NUM" val="8"/>
</p:tagLst>
</file>

<file path=ppt/tags/tag289.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290.xml><?xml version="1.0" encoding="utf-8"?>
<p:tagLst xmlns:a="http://schemas.openxmlformats.org/drawingml/2006/main" xmlns:r="http://schemas.openxmlformats.org/officeDocument/2006/relationships" xmlns:p="http://schemas.openxmlformats.org/presentationml/2006/main">
  <p:tag name="NUM" val="1"/>
</p:tagLst>
</file>

<file path=ppt/tags/tag291.xml><?xml version="1.0" encoding="utf-8"?>
<p:tagLst xmlns:a="http://schemas.openxmlformats.org/drawingml/2006/main" xmlns:r="http://schemas.openxmlformats.org/officeDocument/2006/relationships" xmlns:p="http://schemas.openxmlformats.org/presentationml/2006/main">
  <p:tag name="NUM" val="2"/>
</p:tagLst>
</file>

<file path=ppt/tags/tag292.xml><?xml version="1.0" encoding="utf-8"?>
<p:tagLst xmlns:a="http://schemas.openxmlformats.org/drawingml/2006/main" xmlns:r="http://schemas.openxmlformats.org/officeDocument/2006/relationships" xmlns:p="http://schemas.openxmlformats.org/presentationml/2006/main">
  <p:tag name="NUM" val="3"/>
</p:tagLst>
</file>

<file path=ppt/tags/tag293.xml><?xml version="1.0" encoding="utf-8"?>
<p:tagLst xmlns:a="http://schemas.openxmlformats.org/drawingml/2006/main" xmlns:r="http://schemas.openxmlformats.org/officeDocument/2006/relationships" xmlns:p="http://schemas.openxmlformats.org/presentationml/2006/main">
  <p:tag name="NUM" val="4"/>
</p:tagLst>
</file>

<file path=ppt/tags/tag294.xml><?xml version="1.0" encoding="utf-8"?>
<p:tagLst xmlns:a="http://schemas.openxmlformats.org/drawingml/2006/main" xmlns:r="http://schemas.openxmlformats.org/officeDocument/2006/relationships" xmlns:p="http://schemas.openxmlformats.org/presentationml/2006/main">
  <p:tag name="NUM" val="5"/>
</p:tagLst>
</file>

<file path=ppt/tags/tag295.xml><?xml version="1.0" encoding="utf-8"?>
<p:tagLst xmlns:a="http://schemas.openxmlformats.org/drawingml/2006/main" xmlns:r="http://schemas.openxmlformats.org/officeDocument/2006/relationships" xmlns:p="http://schemas.openxmlformats.org/presentationml/2006/main">
  <p:tag name="NUM" val="6"/>
</p:tagLst>
</file>

<file path=ppt/tags/tag296.xml><?xml version="1.0" encoding="utf-8"?>
<p:tagLst xmlns:a="http://schemas.openxmlformats.org/drawingml/2006/main" xmlns:r="http://schemas.openxmlformats.org/officeDocument/2006/relationships" xmlns:p="http://schemas.openxmlformats.org/presentationml/2006/main">
  <p:tag name="NUM" val="7"/>
</p:tagLst>
</file>

<file path=ppt/tags/tag297.xml><?xml version="1.0" encoding="utf-8"?>
<p:tagLst xmlns:a="http://schemas.openxmlformats.org/drawingml/2006/main" xmlns:r="http://schemas.openxmlformats.org/officeDocument/2006/relationships" xmlns:p="http://schemas.openxmlformats.org/presentationml/2006/main">
  <p:tag name="NUM" val="8"/>
</p:tagLst>
</file>

<file path=ppt/tags/tag298.xml><?xml version="1.0" encoding="utf-8"?>
<p:tagLst xmlns:a="http://schemas.openxmlformats.org/drawingml/2006/main" xmlns:r="http://schemas.openxmlformats.org/officeDocument/2006/relationships" xmlns:p="http://schemas.openxmlformats.org/presentationml/2006/main">
  <p:tag name="NUM" val="9"/>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2"/>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4"/>
</p:tagLst>
</file>

<file path=ppt/tags/tag303.xml><?xml version="1.0" encoding="utf-8"?>
<p:tagLst xmlns:a="http://schemas.openxmlformats.org/drawingml/2006/main" xmlns:r="http://schemas.openxmlformats.org/officeDocument/2006/relationships" xmlns:p="http://schemas.openxmlformats.org/presentationml/2006/main">
  <p:tag name="NUM" val="5"/>
</p:tagLst>
</file>

<file path=ppt/tags/tag304.xml><?xml version="1.0" encoding="utf-8"?>
<p:tagLst xmlns:a="http://schemas.openxmlformats.org/drawingml/2006/main" xmlns:r="http://schemas.openxmlformats.org/officeDocument/2006/relationships" xmlns:p="http://schemas.openxmlformats.org/presentationml/2006/main">
  <p:tag name="NUM" val="6"/>
</p:tagLst>
</file>

<file path=ppt/tags/tag305.xml><?xml version="1.0" encoding="utf-8"?>
<p:tagLst xmlns:a="http://schemas.openxmlformats.org/drawingml/2006/main" xmlns:r="http://schemas.openxmlformats.org/officeDocument/2006/relationships" xmlns:p="http://schemas.openxmlformats.org/presentationml/2006/main">
  <p:tag name="NUM" val="7"/>
</p:tagLst>
</file>

<file path=ppt/tags/tag306.xml><?xml version="1.0" encoding="utf-8"?>
<p:tagLst xmlns:a="http://schemas.openxmlformats.org/drawingml/2006/main" xmlns:r="http://schemas.openxmlformats.org/officeDocument/2006/relationships" xmlns:p="http://schemas.openxmlformats.org/presentationml/2006/main">
  <p:tag name="NUM" val="8"/>
</p:tagLst>
</file>

<file path=ppt/tags/tag307.xml><?xml version="1.0" encoding="utf-8"?>
<p:tagLst xmlns:a="http://schemas.openxmlformats.org/drawingml/2006/main" xmlns:r="http://schemas.openxmlformats.org/officeDocument/2006/relationships" xmlns:p="http://schemas.openxmlformats.org/presentationml/2006/main">
  <p:tag name="NUM" val="9"/>
</p:tagLst>
</file>

<file path=ppt/tags/tag308.xml><?xml version="1.0" encoding="utf-8"?>
<p:tagLst xmlns:a="http://schemas.openxmlformats.org/drawingml/2006/main" xmlns:r="http://schemas.openxmlformats.org/officeDocument/2006/relationships" xmlns:p="http://schemas.openxmlformats.org/presentationml/2006/main">
  <p:tag name="NUM" val="1"/>
</p:tagLst>
</file>

<file path=ppt/tags/tag309.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3"/>
</p:tagLst>
</file>

<file path=ppt/tags/tag310.xml><?xml version="1.0" encoding="utf-8"?>
<p:tagLst xmlns:a="http://schemas.openxmlformats.org/drawingml/2006/main" xmlns:r="http://schemas.openxmlformats.org/officeDocument/2006/relationships" xmlns:p="http://schemas.openxmlformats.org/presentationml/2006/main">
  <p:tag name="NUM" val="3"/>
</p:tagLst>
</file>

<file path=ppt/tags/tag311.xml><?xml version="1.0" encoding="utf-8"?>
<p:tagLst xmlns:a="http://schemas.openxmlformats.org/drawingml/2006/main" xmlns:r="http://schemas.openxmlformats.org/officeDocument/2006/relationships" xmlns:p="http://schemas.openxmlformats.org/presentationml/2006/main">
  <p:tag name="NUM" val="4"/>
</p:tagLst>
</file>

<file path=ppt/tags/tag312.xml><?xml version="1.0" encoding="utf-8"?>
<p:tagLst xmlns:a="http://schemas.openxmlformats.org/drawingml/2006/main" xmlns:r="http://schemas.openxmlformats.org/officeDocument/2006/relationships" xmlns:p="http://schemas.openxmlformats.org/presentationml/2006/main">
  <p:tag name="NUM" val="5"/>
</p:tagLst>
</file>

<file path=ppt/tags/tag313.xml><?xml version="1.0" encoding="utf-8"?>
<p:tagLst xmlns:a="http://schemas.openxmlformats.org/drawingml/2006/main" xmlns:r="http://schemas.openxmlformats.org/officeDocument/2006/relationships" xmlns:p="http://schemas.openxmlformats.org/presentationml/2006/main">
  <p:tag name="NUM" val="6"/>
</p:tagLst>
</file>

<file path=ppt/tags/tag314.xml><?xml version="1.0" encoding="utf-8"?>
<p:tagLst xmlns:a="http://schemas.openxmlformats.org/drawingml/2006/main" xmlns:r="http://schemas.openxmlformats.org/officeDocument/2006/relationships" xmlns:p="http://schemas.openxmlformats.org/presentationml/2006/main">
  <p:tag name="NUM" val="7"/>
</p:tagLst>
</file>

<file path=ppt/tags/tag315.xml><?xml version="1.0" encoding="utf-8"?>
<p:tagLst xmlns:a="http://schemas.openxmlformats.org/drawingml/2006/main" xmlns:r="http://schemas.openxmlformats.org/officeDocument/2006/relationships" xmlns:p="http://schemas.openxmlformats.org/presentationml/2006/main">
  <p:tag name="NUM" val="8"/>
</p:tagLst>
</file>

<file path=ppt/tags/tag316.xml><?xml version="1.0" encoding="utf-8"?>
<p:tagLst xmlns:a="http://schemas.openxmlformats.org/drawingml/2006/main" xmlns:r="http://schemas.openxmlformats.org/officeDocument/2006/relationships" xmlns:p="http://schemas.openxmlformats.org/presentationml/2006/main">
  <p:tag name="NUM" val="9"/>
</p:tagLst>
</file>

<file path=ppt/tags/tag317.xml><?xml version="1.0" encoding="utf-8"?>
<p:tagLst xmlns:a="http://schemas.openxmlformats.org/drawingml/2006/main" xmlns:r="http://schemas.openxmlformats.org/officeDocument/2006/relationships" xmlns:p="http://schemas.openxmlformats.org/presentationml/2006/main">
  <p:tag name="NUM" val="10"/>
</p:tagLst>
</file>

<file path=ppt/tags/tag318.xml><?xml version="1.0" encoding="utf-8"?>
<p:tagLst xmlns:a="http://schemas.openxmlformats.org/drawingml/2006/main" xmlns:r="http://schemas.openxmlformats.org/officeDocument/2006/relationships" xmlns:p="http://schemas.openxmlformats.org/presentationml/2006/main">
  <p:tag name="NUM" val="1"/>
</p:tagLst>
</file>

<file path=ppt/tags/tag319.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4"/>
</p:tagLst>
</file>

<file path=ppt/tags/tag320.xml><?xml version="1.0" encoding="utf-8"?>
<p:tagLst xmlns:a="http://schemas.openxmlformats.org/drawingml/2006/main" xmlns:r="http://schemas.openxmlformats.org/officeDocument/2006/relationships" xmlns:p="http://schemas.openxmlformats.org/presentationml/2006/main">
  <p:tag name="NUM" val="3"/>
</p:tagLst>
</file>

<file path=ppt/tags/tag321.xml><?xml version="1.0" encoding="utf-8"?>
<p:tagLst xmlns:a="http://schemas.openxmlformats.org/drawingml/2006/main" xmlns:r="http://schemas.openxmlformats.org/officeDocument/2006/relationships" xmlns:p="http://schemas.openxmlformats.org/presentationml/2006/main">
  <p:tag name="NUM" val="4"/>
</p:tagLst>
</file>

<file path=ppt/tags/tag322.xml><?xml version="1.0" encoding="utf-8"?>
<p:tagLst xmlns:a="http://schemas.openxmlformats.org/drawingml/2006/main" xmlns:r="http://schemas.openxmlformats.org/officeDocument/2006/relationships" xmlns:p="http://schemas.openxmlformats.org/presentationml/2006/main">
  <p:tag name="NUM" val="5"/>
</p:tagLst>
</file>

<file path=ppt/tags/tag323.xml><?xml version="1.0" encoding="utf-8"?>
<p:tagLst xmlns:a="http://schemas.openxmlformats.org/drawingml/2006/main" xmlns:r="http://schemas.openxmlformats.org/officeDocument/2006/relationships" xmlns:p="http://schemas.openxmlformats.org/presentationml/2006/main">
  <p:tag name="NUM" val="6"/>
</p:tagLst>
</file>

<file path=ppt/tags/tag324.xml><?xml version="1.0" encoding="utf-8"?>
<p:tagLst xmlns:a="http://schemas.openxmlformats.org/drawingml/2006/main" xmlns:r="http://schemas.openxmlformats.org/officeDocument/2006/relationships" xmlns:p="http://schemas.openxmlformats.org/presentationml/2006/main">
  <p:tag name="NUM" val="7"/>
</p:tagLst>
</file>

<file path=ppt/tags/tag325.xml><?xml version="1.0" encoding="utf-8"?>
<p:tagLst xmlns:a="http://schemas.openxmlformats.org/drawingml/2006/main" xmlns:r="http://schemas.openxmlformats.org/officeDocument/2006/relationships" xmlns:p="http://schemas.openxmlformats.org/presentationml/2006/main">
  <p:tag name="NUM" val="8"/>
</p:tagLst>
</file>

<file path=ppt/tags/tag326.xml><?xml version="1.0" encoding="utf-8"?>
<p:tagLst xmlns:a="http://schemas.openxmlformats.org/drawingml/2006/main" xmlns:r="http://schemas.openxmlformats.org/officeDocument/2006/relationships" xmlns:p="http://schemas.openxmlformats.org/presentationml/2006/main">
  <p:tag name="NUM" val="1"/>
</p:tagLst>
</file>

<file path=ppt/tags/tag327.xml><?xml version="1.0" encoding="utf-8"?>
<p:tagLst xmlns:a="http://schemas.openxmlformats.org/drawingml/2006/main" xmlns:r="http://schemas.openxmlformats.org/officeDocument/2006/relationships" xmlns:p="http://schemas.openxmlformats.org/presentationml/2006/main">
  <p:tag name="NUM" val="2"/>
</p:tagLst>
</file>

<file path=ppt/tags/tag328.xml><?xml version="1.0" encoding="utf-8"?>
<p:tagLst xmlns:a="http://schemas.openxmlformats.org/drawingml/2006/main" xmlns:r="http://schemas.openxmlformats.org/officeDocument/2006/relationships" xmlns:p="http://schemas.openxmlformats.org/presentationml/2006/main">
  <p:tag name="NUM" val="3"/>
</p:tagLst>
</file>

<file path=ppt/tags/tag329.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5"/>
</p:tagLst>
</file>

<file path=ppt/tags/tag330.xml><?xml version="1.0" encoding="utf-8"?>
<p:tagLst xmlns:a="http://schemas.openxmlformats.org/drawingml/2006/main" xmlns:r="http://schemas.openxmlformats.org/officeDocument/2006/relationships" xmlns:p="http://schemas.openxmlformats.org/presentationml/2006/main">
  <p:tag name="NUM" val="5"/>
</p:tagLst>
</file>

<file path=ppt/tags/tag331.xml><?xml version="1.0" encoding="utf-8"?>
<p:tagLst xmlns:a="http://schemas.openxmlformats.org/drawingml/2006/main" xmlns:r="http://schemas.openxmlformats.org/officeDocument/2006/relationships" xmlns:p="http://schemas.openxmlformats.org/presentationml/2006/main">
  <p:tag name="NUM" val="6"/>
</p:tagLst>
</file>

<file path=ppt/tags/tag332.xml><?xml version="1.0" encoding="utf-8"?>
<p:tagLst xmlns:a="http://schemas.openxmlformats.org/drawingml/2006/main" xmlns:r="http://schemas.openxmlformats.org/officeDocument/2006/relationships" xmlns:p="http://schemas.openxmlformats.org/presentationml/2006/main">
  <p:tag name="NUM" val="7"/>
</p:tagLst>
</file>

<file path=ppt/tags/tag333.xml><?xml version="1.0" encoding="utf-8"?>
<p:tagLst xmlns:a="http://schemas.openxmlformats.org/drawingml/2006/main" xmlns:r="http://schemas.openxmlformats.org/officeDocument/2006/relationships" xmlns:p="http://schemas.openxmlformats.org/presentationml/2006/main">
  <p:tag name="NUM" val="8"/>
</p:tagLst>
</file>

<file path=ppt/tags/tag334.xml><?xml version="1.0" encoding="utf-8"?>
<p:tagLst xmlns:a="http://schemas.openxmlformats.org/drawingml/2006/main" xmlns:r="http://schemas.openxmlformats.org/officeDocument/2006/relationships" xmlns:p="http://schemas.openxmlformats.org/presentationml/2006/main">
  <p:tag name="NUM" val="9"/>
</p:tagLst>
</file>

<file path=ppt/tags/tag335.xml><?xml version="1.0" encoding="utf-8"?>
<p:tagLst xmlns:a="http://schemas.openxmlformats.org/drawingml/2006/main" xmlns:r="http://schemas.openxmlformats.org/officeDocument/2006/relationships" xmlns:p="http://schemas.openxmlformats.org/presentationml/2006/main">
  <p:tag name="NUM" val="1"/>
</p:tagLst>
</file>

<file path=ppt/tags/tag336.xml><?xml version="1.0" encoding="utf-8"?>
<p:tagLst xmlns:a="http://schemas.openxmlformats.org/drawingml/2006/main" xmlns:r="http://schemas.openxmlformats.org/officeDocument/2006/relationships" xmlns:p="http://schemas.openxmlformats.org/presentationml/2006/main">
  <p:tag name="NUM" val="2"/>
</p:tagLst>
</file>

<file path=ppt/tags/tag337.xml><?xml version="1.0" encoding="utf-8"?>
<p:tagLst xmlns:a="http://schemas.openxmlformats.org/drawingml/2006/main" xmlns:r="http://schemas.openxmlformats.org/officeDocument/2006/relationships" xmlns:p="http://schemas.openxmlformats.org/presentationml/2006/main">
  <p:tag name="NUM" val="3"/>
</p:tagLst>
</file>

<file path=ppt/tags/tag338.xml><?xml version="1.0" encoding="utf-8"?>
<p:tagLst xmlns:a="http://schemas.openxmlformats.org/drawingml/2006/main" xmlns:r="http://schemas.openxmlformats.org/officeDocument/2006/relationships" xmlns:p="http://schemas.openxmlformats.org/presentationml/2006/main">
  <p:tag name="NUM" val="4"/>
</p:tagLst>
</file>

<file path=ppt/tags/tag339.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6"/>
</p:tagLst>
</file>

<file path=ppt/tags/tag340.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17"/>
</p:tagLst>
</file>

<file path=ppt/tags/tag36.xml><?xml version="1.0" encoding="utf-8"?>
<p:tagLst xmlns:a="http://schemas.openxmlformats.org/drawingml/2006/main" xmlns:r="http://schemas.openxmlformats.org/officeDocument/2006/relationships" xmlns:p="http://schemas.openxmlformats.org/presentationml/2006/main">
  <p:tag name="NUM" val="18"/>
</p:tagLst>
</file>

<file path=ppt/tags/tag37.xml><?xml version="1.0" encoding="utf-8"?>
<p:tagLst xmlns:a="http://schemas.openxmlformats.org/drawingml/2006/main" xmlns:r="http://schemas.openxmlformats.org/officeDocument/2006/relationships" xmlns:p="http://schemas.openxmlformats.org/presentationml/2006/main">
  <p:tag name="NUM" val="19"/>
</p:tagLst>
</file>

<file path=ppt/tags/tag38.xml><?xml version="1.0" encoding="utf-8"?>
<p:tagLst xmlns:a="http://schemas.openxmlformats.org/drawingml/2006/main" xmlns:r="http://schemas.openxmlformats.org/officeDocument/2006/relationships" xmlns:p="http://schemas.openxmlformats.org/presentationml/2006/main">
  <p:tag name="NUM" val="20"/>
</p:tagLst>
</file>

<file path=ppt/tags/tag39.xml><?xml version="1.0" encoding="utf-8"?>
<p:tagLst xmlns:a="http://schemas.openxmlformats.org/drawingml/2006/main" xmlns:r="http://schemas.openxmlformats.org/officeDocument/2006/relationships" xmlns:p="http://schemas.openxmlformats.org/presentationml/2006/main">
  <p:tag name="NUM" val="2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2"/>
</p:tagLst>
</file>

<file path=ppt/tags/tag41.xml><?xml version="1.0" encoding="utf-8"?>
<p:tagLst xmlns:a="http://schemas.openxmlformats.org/drawingml/2006/main" xmlns:r="http://schemas.openxmlformats.org/officeDocument/2006/relationships" xmlns:p="http://schemas.openxmlformats.org/presentationml/2006/main">
  <p:tag name="NUM" val="23"/>
</p:tagLst>
</file>

<file path=ppt/tags/tag42.xml><?xml version="1.0" encoding="utf-8"?>
<p:tagLst xmlns:a="http://schemas.openxmlformats.org/drawingml/2006/main" xmlns:r="http://schemas.openxmlformats.org/officeDocument/2006/relationships" xmlns:p="http://schemas.openxmlformats.org/presentationml/2006/main">
  <p:tag name="NUM" val="24"/>
</p:tagLst>
</file>

<file path=ppt/tags/tag43.xml><?xml version="1.0" encoding="utf-8"?>
<p:tagLst xmlns:a="http://schemas.openxmlformats.org/drawingml/2006/main" xmlns:r="http://schemas.openxmlformats.org/officeDocument/2006/relationships" xmlns:p="http://schemas.openxmlformats.org/presentationml/2006/main">
  <p:tag name="NUM" val="25"/>
</p:tagLst>
</file>

<file path=ppt/tags/tag44.xml><?xml version="1.0" encoding="utf-8"?>
<p:tagLst xmlns:a="http://schemas.openxmlformats.org/drawingml/2006/main" xmlns:r="http://schemas.openxmlformats.org/officeDocument/2006/relationships" xmlns:p="http://schemas.openxmlformats.org/presentationml/2006/main">
  <p:tag name="NUM" val="26"/>
</p:tagLst>
</file>

<file path=ppt/tags/tag45.xml><?xml version="1.0" encoding="utf-8"?>
<p:tagLst xmlns:a="http://schemas.openxmlformats.org/drawingml/2006/main" xmlns:r="http://schemas.openxmlformats.org/officeDocument/2006/relationships" xmlns:p="http://schemas.openxmlformats.org/presentationml/2006/main">
  <p:tag name="NUM" val="27"/>
</p:tagLst>
</file>

<file path=ppt/tags/tag46.xml><?xml version="1.0" encoding="utf-8"?>
<p:tagLst xmlns:a="http://schemas.openxmlformats.org/drawingml/2006/main" xmlns:r="http://schemas.openxmlformats.org/officeDocument/2006/relationships" xmlns:p="http://schemas.openxmlformats.org/presentationml/2006/main">
  <p:tag name="NUM" val="28"/>
</p:tagLst>
</file>

<file path=ppt/tags/tag47.xml><?xml version="1.0" encoding="utf-8"?>
<p:tagLst xmlns:a="http://schemas.openxmlformats.org/drawingml/2006/main" xmlns:r="http://schemas.openxmlformats.org/officeDocument/2006/relationships" xmlns:p="http://schemas.openxmlformats.org/presentationml/2006/main">
  <p:tag name="NUM" val="29"/>
</p:tagLst>
</file>

<file path=ppt/tags/tag48.xml><?xml version="1.0" encoding="utf-8"?>
<p:tagLst xmlns:a="http://schemas.openxmlformats.org/drawingml/2006/main" xmlns:r="http://schemas.openxmlformats.org/officeDocument/2006/relationships" xmlns:p="http://schemas.openxmlformats.org/presentationml/2006/main">
  <p:tag name="NUM" val="30"/>
</p:tagLst>
</file>

<file path=ppt/tags/tag49.xml><?xml version="1.0" encoding="utf-8"?>
<p:tagLst xmlns:a="http://schemas.openxmlformats.org/drawingml/2006/main" xmlns:r="http://schemas.openxmlformats.org/officeDocument/2006/relationships" xmlns:p="http://schemas.openxmlformats.org/presentationml/2006/main">
  <p:tag name="NUM" val="3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7"/>
</p:tagLst>
</file>

<file path=ppt/tags/tag85.xml><?xml version="1.0" encoding="utf-8"?>
<p:tagLst xmlns:a="http://schemas.openxmlformats.org/drawingml/2006/main" xmlns:r="http://schemas.openxmlformats.org/officeDocument/2006/relationships" xmlns:p="http://schemas.openxmlformats.org/presentationml/2006/main">
  <p:tag name="NUM" val="8"/>
</p:tagLst>
</file>

<file path=ppt/tags/tag86.xml><?xml version="1.0" encoding="utf-8"?>
<p:tagLst xmlns:a="http://schemas.openxmlformats.org/drawingml/2006/main" xmlns:r="http://schemas.openxmlformats.org/officeDocument/2006/relationships" xmlns:p="http://schemas.openxmlformats.org/presentationml/2006/main">
  <p:tag name="NUM" val="9"/>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4" id="{3F25244E-52AF-8143-94B2-477AFE317D0A}" vid="{A3F7D523-2150-B74B-9B4D-93970DBDB0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d1cfde-dc9f-4e1b-a2b0-3af2c217950b">
      <Terms xmlns="http://schemas.microsoft.com/office/infopath/2007/PartnerControls"/>
    </lcf76f155ced4ddcb4097134ff3c332f>
    <TaxCatchAll xmlns="5f3c8fab-e837-4e91-b3e4-7f9e038d9e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32682F4F9C1D44A6C609BC469A6292" ma:contentTypeVersion="16" ma:contentTypeDescription="Create a new document." ma:contentTypeScope="" ma:versionID="31a1f84be1028c38daa233e0f661005b">
  <xsd:schema xmlns:xsd="http://www.w3.org/2001/XMLSchema" xmlns:xs="http://www.w3.org/2001/XMLSchema" xmlns:p="http://schemas.microsoft.com/office/2006/metadata/properties" xmlns:ns2="7cd1cfde-dc9f-4e1b-a2b0-3af2c217950b" xmlns:ns3="5f3c8fab-e837-4e91-b3e4-7f9e038d9ed0" targetNamespace="http://schemas.microsoft.com/office/2006/metadata/properties" ma:root="true" ma:fieldsID="245310f0ad72174a2eddd772744ad782" ns2:_="" ns3:_="">
    <xsd:import namespace="7cd1cfde-dc9f-4e1b-a2b0-3af2c217950b"/>
    <xsd:import namespace="5f3c8fab-e837-4e91-b3e4-7f9e038d9e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d1cfde-dc9f-4e1b-a2b0-3af2c2179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3c8fab-e837-4e91-b3e4-7f9e038d9e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accf4b4-01bd-4738-b8a2-2aff6d32cbd3}" ma:internalName="TaxCatchAll" ma:showField="CatchAllData" ma:web="5f3c8fab-e837-4e91-b3e4-7f9e038d9e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824990-1ED1-4169-9C7C-8C2FD3D5CCD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f3c8fab-e837-4e91-b3e4-7f9e038d9ed0"/>
    <ds:schemaRef ds:uri="7cd1cfde-dc9f-4e1b-a2b0-3af2c217950b"/>
    <ds:schemaRef ds:uri="http://www.w3.org/XML/1998/namespace"/>
    <ds:schemaRef ds:uri="http://purl.org/dc/dcmitype/"/>
  </ds:schemaRefs>
</ds:datastoreItem>
</file>

<file path=customXml/itemProps2.xml><?xml version="1.0" encoding="utf-8"?>
<ds:datastoreItem xmlns:ds="http://schemas.openxmlformats.org/officeDocument/2006/customXml" ds:itemID="{AEA252C6-1F7A-4371-838B-DA452B577640}">
  <ds:schemaRefs>
    <ds:schemaRef ds:uri="http://schemas.microsoft.com/sharepoint/v3/contenttype/forms"/>
  </ds:schemaRefs>
</ds:datastoreItem>
</file>

<file path=customXml/itemProps3.xml><?xml version="1.0" encoding="utf-8"?>
<ds:datastoreItem xmlns:ds="http://schemas.openxmlformats.org/officeDocument/2006/customXml" ds:itemID="{5C6317F1-2786-496D-A0D7-F702C14819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d1cfde-dc9f-4e1b-a2b0-3af2c217950b"/>
    <ds:schemaRef ds:uri="5f3c8fab-e837-4e91-b3e4-7f9e038d9e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516</TotalTime>
  <Words>4116</Words>
  <Application>Microsoft Office PowerPoint</Application>
  <PresentationFormat>Widescreen</PresentationFormat>
  <Paragraphs>656</Paragraphs>
  <Slides>36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Courier New</vt:lpstr>
      <vt:lpstr>Leelawadee</vt:lpstr>
      <vt:lpstr>Wingdings</vt:lpstr>
      <vt:lpstr>Office Theme</vt:lpstr>
      <vt:lpstr>Cas cliniques</vt:lpstr>
      <vt:lpstr>Stratégie de prise en charge pouvant sauver des patients atteints d’une MFV : trois interventions clefs </vt:lpstr>
      <vt:lpstr>Rappel</vt:lpstr>
      <vt:lpstr>Patient 1 : Paul</vt:lpstr>
      <vt:lpstr>Patient 1 : Paul</vt:lpstr>
      <vt:lpstr>Patient 1 : Paul</vt:lpstr>
      <vt:lpstr>Patient 1 : Paul</vt:lpstr>
      <vt:lpstr>Patient 1 : Paul</vt:lpstr>
      <vt:lpstr>Patient 1 : Paul</vt:lpstr>
      <vt:lpstr>Patient 1 : Paul</vt:lpstr>
      <vt:lpstr>Patient 1 : Paul</vt:lpstr>
      <vt:lpstr>Patient 1 : Paul</vt:lpstr>
      <vt:lpstr>Patient 1 : Paul</vt:lpstr>
      <vt:lpstr>Patient 1 : Paul</vt:lpstr>
      <vt:lpstr>Patient 1 : Paul</vt:lpstr>
      <vt:lpstr>PowerPoint Presentation</vt:lpstr>
      <vt:lpstr>PowerPoint Presentation</vt:lpstr>
      <vt:lpstr>PowerPoint Presentation</vt:lpstr>
      <vt:lpstr>PowerPoint Presentation</vt:lpstr>
      <vt:lpstr>PowerPoint Presentation</vt:lpstr>
      <vt:lpstr>PowerPoint Presentation</vt:lpstr>
      <vt:lpstr>Patiente 2 : Feza </vt:lpstr>
      <vt:lpstr>Patiente 2 : Feza</vt:lpstr>
      <vt:lpstr>Patiente 2 : Feza</vt:lpstr>
      <vt:lpstr>Patiente 2 : Feza</vt:lpstr>
      <vt:lpstr>Patiente 2 : Feza</vt:lpstr>
      <vt:lpstr>Patiente 3 : Alima</vt:lpstr>
      <vt:lpstr>Patiente 3 : Alima</vt:lpstr>
      <vt:lpstr>Patiente 3 : Alima</vt:lpstr>
      <vt:lpstr>Patiente 3 : Alima</vt:lpstr>
      <vt:lpstr>Patiente 3 : Alima</vt:lpstr>
      <vt:lpstr>Patiente 3 : Alima</vt:lpstr>
      <vt:lpstr>Patiente 3 : Alima</vt:lpstr>
      <vt:lpstr>Patiente 3 : Alima</vt:lpstr>
      <vt:lpstr>Patiente 3 : Alima</vt:lpstr>
      <vt:lpstr>Merci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World Health Organization</dc:creator>
  <cp:keywords/>
  <dc:description/>
  <cp:lastModifiedBy>BRICE, Pascal</cp:lastModifiedBy>
  <cp:revision>125</cp:revision>
  <cp:lastPrinted>2024-10-18T05:44:09Z</cp:lastPrinted>
  <dcterms:created xsi:type="dcterms:W3CDTF">2022-01-05T17:32:59Z</dcterms:created>
  <dcterms:modified xsi:type="dcterms:W3CDTF">2024-10-22T08:47:07Z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0x010100C132682F4F9C1D44A6C609BC469A6292</vt:lpwstr>
  </property>
  <property fmtid="{D5CDD505-2E9C-101B-9397-08002B2CF9AE}" pid="3" name="MediaServiceImageTags">
    <vt:lpwstr/>
  </property>
</Properties>
</file>