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3"/>
  </p:sldMasterIdLst>
  <p:notesMasterIdLst>
    <p:notesMasterId r:id="rId20"/>
  </p:notesMasterIdLst>
  <p:sldIdLst>
    <p:sldId id="1761" r:id="rId4"/>
    <p:sldId id="2147471953" r:id="rId5"/>
    <p:sldId id="2147471955" r:id="rId6"/>
    <p:sldId id="3591" r:id="rId7"/>
    <p:sldId id="2147471943" r:id="rId8"/>
    <p:sldId id="2147471942" r:id="rId9"/>
    <p:sldId id="2147471944" r:id="rId10"/>
    <p:sldId id="2147471945" r:id="rId11"/>
    <p:sldId id="2147471946" r:id="rId12"/>
    <p:sldId id="2147471947" r:id="rId13"/>
    <p:sldId id="2147471948" r:id="rId14"/>
    <p:sldId id="2147471949" r:id="rId15"/>
    <p:sldId id="2147471950" r:id="rId16"/>
    <p:sldId id="2147471951" r:id="rId17"/>
    <p:sldId id="2147471952" r:id="rId18"/>
    <p:sldId id="214747195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7DF"/>
    <a:srgbClr val="DDD0E6"/>
    <a:srgbClr val="59C6D0"/>
    <a:srgbClr val="E05972"/>
    <a:srgbClr val="0070C0"/>
    <a:srgbClr val="ABC5E6"/>
    <a:srgbClr val="00205C"/>
    <a:srgbClr val="BE3547"/>
    <a:srgbClr val="329BD5"/>
    <a:srgbClr val="AD9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58" autoAdjust="0"/>
    <p:restoredTop sz="91429" autoAdjust="0"/>
  </p:normalViewPr>
  <p:slideViewPr>
    <p:cSldViewPr snapToGrid="0" snapToObjects="1">
      <p:cViewPr varScale="1">
        <p:scale>
          <a:sx n="102" d="100"/>
          <a:sy n="102" d="100"/>
        </p:scale>
        <p:origin x="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LDBERG, Jacob" userId="d2b6e786-4ff3-4b5a-8479-3d986a490105" providerId="ADAL" clId="{EB609726-C163-4D93-8AD2-9B29B8BE6B9A}"/>
    <pc:docChg chg="custSel delSld modSld">
      <pc:chgData name="GOLDBERG, Jacob" userId="d2b6e786-4ff3-4b5a-8479-3d986a490105" providerId="ADAL" clId="{EB609726-C163-4D93-8AD2-9B29B8BE6B9A}" dt="2024-05-30T11:34:18.698" v="207" actId="2696"/>
      <pc:docMkLst>
        <pc:docMk/>
      </pc:docMkLst>
      <pc:sldChg chg="modSp mod">
        <pc:chgData name="GOLDBERG, Jacob" userId="d2b6e786-4ff3-4b5a-8479-3d986a490105" providerId="ADAL" clId="{EB609726-C163-4D93-8AD2-9B29B8BE6B9A}" dt="2024-05-29T14:57:33.101" v="36" actId="20577"/>
        <pc:sldMkLst>
          <pc:docMk/>
          <pc:sldMk cId="2199463524" sldId="3591"/>
        </pc:sldMkLst>
        <pc:spChg chg="mod">
          <ac:chgData name="GOLDBERG, Jacob" userId="d2b6e786-4ff3-4b5a-8479-3d986a490105" providerId="ADAL" clId="{EB609726-C163-4D93-8AD2-9B29B8BE6B9A}" dt="2024-05-29T14:57:33.101" v="36" actId="20577"/>
          <ac:spMkLst>
            <pc:docMk/>
            <pc:sldMk cId="2199463524" sldId="3591"/>
            <ac:spMk id="74" creationId="{00000000-0000-0000-0000-000000000000}"/>
          </ac:spMkLst>
        </pc:spChg>
      </pc:sldChg>
      <pc:sldChg chg="del">
        <pc:chgData name="GOLDBERG, Jacob" userId="d2b6e786-4ff3-4b5a-8479-3d986a490105" providerId="ADAL" clId="{EB609726-C163-4D93-8AD2-9B29B8BE6B9A}" dt="2024-05-30T11:34:18.698" v="207" actId="2696"/>
        <pc:sldMkLst>
          <pc:docMk/>
          <pc:sldMk cId="3749059566" sldId="2147471940"/>
        </pc:sldMkLst>
      </pc:sldChg>
      <pc:sldChg chg="modSp mod">
        <pc:chgData name="GOLDBERG, Jacob" userId="d2b6e786-4ff3-4b5a-8479-3d986a490105" providerId="ADAL" clId="{EB609726-C163-4D93-8AD2-9B29B8BE6B9A}" dt="2024-05-29T14:58:59.899" v="86" actId="20577"/>
        <pc:sldMkLst>
          <pc:docMk/>
          <pc:sldMk cId="1697916500" sldId="2147471942"/>
        </pc:sldMkLst>
        <pc:spChg chg="mod">
          <ac:chgData name="GOLDBERG, Jacob" userId="d2b6e786-4ff3-4b5a-8479-3d986a490105" providerId="ADAL" clId="{EB609726-C163-4D93-8AD2-9B29B8BE6B9A}" dt="2024-05-29T14:58:59.899" v="86" actId="20577"/>
          <ac:spMkLst>
            <pc:docMk/>
            <pc:sldMk cId="1697916500" sldId="2147471942"/>
            <ac:spMk id="5" creationId="{00000000-0000-0000-0000-000000000000}"/>
          </ac:spMkLst>
        </pc:spChg>
      </pc:sldChg>
      <pc:sldChg chg="modSp mod">
        <pc:chgData name="GOLDBERG, Jacob" userId="d2b6e786-4ff3-4b5a-8479-3d986a490105" providerId="ADAL" clId="{EB609726-C163-4D93-8AD2-9B29B8BE6B9A}" dt="2024-05-29T14:57:49.606" v="37" actId="33524"/>
        <pc:sldMkLst>
          <pc:docMk/>
          <pc:sldMk cId="3021308879" sldId="2147471943"/>
        </pc:sldMkLst>
        <pc:spChg chg="mod">
          <ac:chgData name="GOLDBERG, Jacob" userId="d2b6e786-4ff3-4b5a-8479-3d986a490105" providerId="ADAL" clId="{EB609726-C163-4D93-8AD2-9B29B8BE6B9A}" dt="2024-05-29T14:57:49.606" v="37" actId="33524"/>
          <ac:spMkLst>
            <pc:docMk/>
            <pc:sldMk cId="3021308879" sldId="2147471943"/>
            <ac:spMk id="15" creationId="{00000000-0000-0000-0000-000000000000}"/>
          </ac:spMkLst>
        </pc:spChg>
      </pc:sldChg>
      <pc:sldChg chg="modSp mod">
        <pc:chgData name="GOLDBERG, Jacob" userId="d2b6e786-4ff3-4b5a-8479-3d986a490105" providerId="ADAL" clId="{EB609726-C163-4D93-8AD2-9B29B8BE6B9A}" dt="2024-05-29T14:59:30.777" v="107" actId="20577"/>
        <pc:sldMkLst>
          <pc:docMk/>
          <pc:sldMk cId="2585822942" sldId="2147471944"/>
        </pc:sldMkLst>
        <pc:spChg chg="mod">
          <ac:chgData name="GOLDBERG, Jacob" userId="d2b6e786-4ff3-4b5a-8479-3d986a490105" providerId="ADAL" clId="{EB609726-C163-4D93-8AD2-9B29B8BE6B9A}" dt="2024-05-29T14:59:30.777" v="107" actId="20577"/>
          <ac:spMkLst>
            <pc:docMk/>
            <pc:sldMk cId="2585822942" sldId="2147471944"/>
            <ac:spMk id="23" creationId="{00000000-0000-0000-0000-000000000000}"/>
          </ac:spMkLst>
        </pc:spChg>
      </pc:sldChg>
      <pc:sldChg chg="modSp mod">
        <pc:chgData name="GOLDBERG, Jacob" userId="d2b6e786-4ff3-4b5a-8479-3d986a490105" providerId="ADAL" clId="{EB609726-C163-4D93-8AD2-9B29B8BE6B9A}" dt="2024-05-29T15:00:48.950" v="164" actId="20577"/>
        <pc:sldMkLst>
          <pc:docMk/>
          <pc:sldMk cId="1455379573" sldId="2147471946"/>
        </pc:sldMkLst>
        <pc:spChg chg="mod">
          <ac:chgData name="GOLDBERG, Jacob" userId="d2b6e786-4ff3-4b5a-8479-3d986a490105" providerId="ADAL" clId="{EB609726-C163-4D93-8AD2-9B29B8BE6B9A}" dt="2024-05-29T15:00:09.844" v="135" actId="20577"/>
          <ac:spMkLst>
            <pc:docMk/>
            <pc:sldMk cId="1455379573" sldId="2147471946"/>
            <ac:spMk id="7" creationId="{00000000-0000-0000-0000-000000000000}"/>
          </ac:spMkLst>
        </pc:spChg>
        <pc:spChg chg="mod">
          <ac:chgData name="GOLDBERG, Jacob" userId="d2b6e786-4ff3-4b5a-8479-3d986a490105" providerId="ADAL" clId="{EB609726-C163-4D93-8AD2-9B29B8BE6B9A}" dt="2024-05-29T15:00:48.950" v="164" actId="20577"/>
          <ac:spMkLst>
            <pc:docMk/>
            <pc:sldMk cId="1455379573" sldId="2147471946"/>
            <ac:spMk id="16" creationId="{00000000-0000-0000-0000-000000000000}"/>
          </ac:spMkLst>
        </pc:spChg>
      </pc:sldChg>
      <pc:sldChg chg="modSp mod">
        <pc:chgData name="GOLDBERG, Jacob" userId="d2b6e786-4ff3-4b5a-8479-3d986a490105" providerId="ADAL" clId="{EB609726-C163-4D93-8AD2-9B29B8BE6B9A}" dt="2024-05-29T15:01:24.112" v="200" actId="14100"/>
        <pc:sldMkLst>
          <pc:docMk/>
          <pc:sldMk cId="4041748850" sldId="2147471947"/>
        </pc:sldMkLst>
        <pc:spChg chg="mod">
          <ac:chgData name="GOLDBERG, Jacob" userId="d2b6e786-4ff3-4b5a-8479-3d986a490105" providerId="ADAL" clId="{EB609726-C163-4D93-8AD2-9B29B8BE6B9A}" dt="2024-05-29T15:01:24.112" v="200" actId="14100"/>
          <ac:spMkLst>
            <pc:docMk/>
            <pc:sldMk cId="4041748850" sldId="2147471947"/>
            <ac:spMk id="8" creationId="{00000000-0000-0000-0000-000000000000}"/>
          </ac:spMkLst>
        </pc:spChg>
      </pc:sldChg>
      <pc:sldChg chg="modSp mod">
        <pc:chgData name="GOLDBERG, Jacob" userId="d2b6e786-4ff3-4b5a-8479-3d986a490105" providerId="ADAL" clId="{EB609726-C163-4D93-8AD2-9B29B8BE6B9A}" dt="2024-05-29T15:01:53.243" v="206" actId="20577"/>
        <pc:sldMkLst>
          <pc:docMk/>
          <pc:sldMk cId="4061018989" sldId="2147471948"/>
        </pc:sldMkLst>
        <pc:spChg chg="mod">
          <ac:chgData name="GOLDBERG, Jacob" userId="d2b6e786-4ff3-4b5a-8479-3d986a490105" providerId="ADAL" clId="{EB609726-C163-4D93-8AD2-9B29B8BE6B9A}" dt="2024-05-29T15:01:42.788" v="201" actId="20577"/>
          <ac:spMkLst>
            <pc:docMk/>
            <pc:sldMk cId="4061018989" sldId="2147471948"/>
            <ac:spMk id="9" creationId="{00000000-0000-0000-0000-000000000000}"/>
          </ac:spMkLst>
        </pc:spChg>
        <pc:spChg chg="mod">
          <ac:chgData name="GOLDBERG, Jacob" userId="d2b6e786-4ff3-4b5a-8479-3d986a490105" providerId="ADAL" clId="{EB609726-C163-4D93-8AD2-9B29B8BE6B9A}" dt="2024-05-29T15:01:53.243" v="206" actId="20577"/>
          <ac:spMkLst>
            <pc:docMk/>
            <pc:sldMk cId="4061018989" sldId="2147471948"/>
            <ac:spMk id="14" creationId="{00000000-0000-0000-0000-000000000000}"/>
          </ac:spMkLst>
        </pc:spChg>
      </pc:sldChg>
      <pc:sldChg chg="modSp mod">
        <pc:chgData name="GOLDBERG, Jacob" userId="d2b6e786-4ff3-4b5a-8479-3d986a490105" providerId="ADAL" clId="{EB609726-C163-4D93-8AD2-9B29B8BE6B9A}" dt="2024-05-29T14:56:46.698" v="0" actId="20577"/>
        <pc:sldMkLst>
          <pc:docMk/>
          <pc:sldMk cId="4245464502" sldId="2147471955"/>
        </pc:sldMkLst>
        <pc:spChg chg="mod">
          <ac:chgData name="GOLDBERG, Jacob" userId="d2b6e786-4ff3-4b5a-8479-3d986a490105" providerId="ADAL" clId="{EB609726-C163-4D93-8AD2-9B29B8BE6B9A}" dt="2024-05-29T14:56:46.698" v="0" actId="20577"/>
          <ac:spMkLst>
            <pc:docMk/>
            <pc:sldMk cId="4245464502" sldId="2147471955"/>
            <ac:spMk id="2" creationId="{00000000-0000-0000-0000-000000000000}"/>
          </ac:spMkLst>
        </pc:spChg>
      </pc:sldChg>
    </pc:docChg>
  </pc:docChgLst>
  <pc:docChgLst>
    <pc:chgData name="GOLDBERG, Jacob" userId="d2b6e786-4ff3-4b5a-8479-3d986a490105" providerId="ADAL" clId="{89C02D06-87A2-4F08-BB06-D62E49613734}"/>
    <pc:docChg chg="custSel modSld">
      <pc:chgData name="GOLDBERG, Jacob" userId="d2b6e786-4ff3-4b5a-8479-3d986a490105" providerId="ADAL" clId="{89C02D06-87A2-4F08-BB06-D62E49613734}" dt="2024-06-24T10:38:29.443" v="49" actId="27636"/>
      <pc:docMkLst>
        <pc:docMk/>
      </pc:docMkLst>
      <pc:sldChg chg="modSp mod">
        <pc:chgData name="GOLDBERG, Jacob" userId="d2b6e786-4ff3-4b5a-8479-3d986a490105" providerId="ADAL" clId="{89C02D06-87A2-4F08-BB06-D62E49613734}" dt="2024-06-24T10:37:41.958" v="10" actId="20577"/>
        <pc:sldMkLst>
          <pc:docMk/>
          <pc:sldMk cId="4076089232" sldId="2147471945"/>
        </pc:sldMkLst>
        <pc:spChg chg="mod">
          <ac:chgData name="GOLDBERG, Jacob" userId="d2b6e786-4ff3-4b5a-8479-3d986a490105" providerId="ADAL" clId="{89C02D06-87A2-4F08-BB06-D62E49613734}" dt="2024-06-24T10:37:41.958" v="10" actId="20577"/>
          <ac:spMkLst>
            <pc:docMk/>
            <pc:sldMk cId="4076089232" sldId="2147471945"/>
            <ac:spMk id="2" creationId="{00000000-0000-0000-0000-000000000000}"/>
          </ac:spMkLst>
        </pc:spChg>
      </pc:sldChg>
      <pc:sldChg chg="modSp mod">
        <pc:chgData name="GOLDBERG, Jacob" userId="d2b6e786-4ff3-4b5a-8479-3d986a490105" providerId="ADAL" clId="{89C02D06-87A2-4F08-BB06-D62E49613734}" dt="2024-06-24T10:37:50.307" v="21" actId="20577"/>
        <pc:sldMkLst>
          <pc:docMk/>
          <pc:sldMk cId="4041748850" sldId="2147471947"/>
        </pc:sldMkLst>
        <pc:spChg chg="mod">
          <ac:chgData name="GOLDBERG, Jacob" userId="d2b6e786-4ff3-4b5a-8479-3d986a490105" providerId="ADAL" clId="{89C02D06-87A2-4F08-BB06-D62E49613734}" dt="2024-06-24T10:37:50.307" v="21" actId="20577"/>
          <ac:spMkLst>
            <pc:docMk/>
            <pc:sldMk cId="4041748850" sldId="2147471947"/>
            <ac:spMk id="2" creationId="{00000000-0000-0000-0000-000000000000}"/>
          </ac:spMkLst>
        </pc:spChg>
      </pc:sldChg>
      <pc:sldChg chg="modSp mod">
        <pc:chgData name="GOLDBERG, Jacob" userId="d2b6e786-4ff3-4b5a-8479-3d986a490105" providerId="ADAL" clId="{89C02D06-87A2-4F08-BB06-D62E49613734}" dt="2024-06-24T10:38:01.441" v="34" actId="20577"/>
        <pc:sldMkLst>
          <pc:docMk/>
          <pc:sldMk cId="3083039505" sldId="2147471949"/>
        </pc:sldMkLst>
        <pc:spChg chg="mod">
          <ac:chgData name="GOLDBERG, Jacob" userId="d2b6e786-4ff3-4b5a-8479-3d986a490105" providerId="ADAL" clId="{89C02D06-87A2-4F08-BB06-D62E49613734}" dt="2024-06-24T10:38:01.441" v="34" actId="20577"/>
          <ac:spMkLst>
            <pc:docMk/>
            <pc:sldMk cId="3083039505" sldId="2147471949"/>
            <ac:spMk id="2" creationId="{00000000-0000-0000-0000-000000000000}"/>
          </ac:spMkLst>
        </pc:spChg>
      </pc:sldChg>
      <pc:sldChg chg="modSp mod">
        <pc:chgData name="GOLDBERG, Jacob" userId="d2b6e786-4ff3-4b5a-8479-3d986a490105" providerId="ADAL" clId="{89C02D06-87A2-4F08-BB06-D62E49613734}" dt="2024-06-24T10:38:29.443" v="49" actId="27636"/>
        <pc:sldMkLst>
          <pc:docMk/>
          <pc:sldMk cId="1941700055" sldId="2147471951"/>
        </pc:sldMkLst>
        <pc:spChg chg="mod">
          <ac:chgData name="GOLDBERG, Jacob" userId="d2b6e786-4ff3-4b5a-8479-3d986a490105" providerId="ADAL" clId="{89C02D06-87A2-4F08-BB06-D62E49613734}" dt="2024-06-24T10:38:29.443" v="49" actId="27636"/>
          <ac:spMkLst>
            <pc:docMk/>
            <pc:sldMk cId="1941700055" sldId="2147471951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67B25686-C135-714D-ADAE-A031C4BC0204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2385B747-18E9-E746-A276-B387773C2A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77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D62D978-1343-8041-8A8E-721480692B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48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66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74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8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914" y="1371603"/>
            <a:ext cx="5638800" cy="2170975"/>
          </a:xfrm>
        </p:spPr>
        <p:txBody>
          <a:bodyPr anchor="b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914" y="366996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Google Shape;16;p20">
            <a:extLst>
              <a:ext uri="{FF2B5EF4-FFF2-40B4-BE49-F238E27FC236}">
                <a16:creationId xmlns:a16="http://schemas.microsoft.com/office/drawing/2014/main" id="{DC694ABE-754E-6A85-B64B-032784B02AFE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61496" y="6246281"/>
            <a:ext cx="4710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B31B52-257A-FF0E-677A-97501BF83B25}"/>
              </a:ext>
            </a:extLst>
          </p:cNvPr>
          <p:cNvCxnSpPr>
            <a:cxnSpLocks/>
          </p:cNvCxnSpPr>
          <p:nvPr userDrawn="1"/>
        </p:nvCxnSpPr>
        <p:spPr>
          <a:xfrm>
            <a:off x="457200" y="1371603"/>
            <a:ext cx="95641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94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_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7;p20">
            <a:extLst>
              <a:ext uri="{FF2B5EF4-FFF2-40B4-BE49-F238E27FC236}">
                <a16:creationId xmlns:a16="http://schemas.microsoft.com/office/drawing/2014/main" id="{F074E73C-2A1B-07C6-CFB9-FB5484A4F0F5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16" name="Google Shape;8;p20">
              <a:extLst>
                <a:ext uri="{FF2B5EF4-FFF2-40B4-BE49-F238E27FC236}">
                  <a16:creationId xmlns:a16="http://schemas.microsoft.com/office/drawing/2014/main" id="{85E667D8-FAE4-577B-CE79-EE1B163A3A33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7" name="Google Shape;9;p20">
              <a:extLst>
                <a:ext uri="{FF2B5EF4-FFF2-40B4-BE49-F238E27FC236}">
                  <a16:creationId xmlns:a16="http://schemas.microsoft.com/office/drawing/2014/main" id="{B41A21FC-0946-5A0D-D5C1-AD51FBB57777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8" name="Google Shape;10;p20">
                <a:extLst>
                  <a:ext uri="{FF2B5EF4-FFF2-40B4-BE49-F238E27FC236}">
                    <a16:creationId xmlns:a16="http://schemas.microsoft.com/office/drawing/2014/main" id="{CFD88B78-4B75-9E06-75AC-93907D271785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" name="Google Shape;11;p20">
                <a:extLst>
                  <a:ext uri="{FF2B5EF4-FFF2-40B4-BE49-F238E27FC236}">
                    <a16:creationId xmlns:a16="http://schemas.microsoft.com/office/drawing/2014/main" id="{F10AA3BE-2DB5-D7F4-0681-A97CBDABB96D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A376D9-E4B2-BD0A-E9EA-8A4949093E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263B6D-8996-474F-BAA8-575C05E666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061" y="5988548"/>
            <a:ext cx="2206278" cy="67174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781E281-A601-36AE-AE89-5E6C6FF6ABAA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9492C225-5CA7-E545-A1CF-C6769959CA8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53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A47E6-021F-C944-BAE1-D55D61F60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D03EE777-8A00-0FC1-6981-CFD343C21A2A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7BAABCA0-53F9-E1AB-F50E-90B6D7AC5D98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0CE5751B-311B-0C44-EB3C-A523CF1F226B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61D1A2AC-B7BC-40BF-2308-CBCBB9601071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DFE80DA1-FD01-3B06-F96F-0393B963483E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190A1807-A95D-B03A-64C4-391A3B3FFF5B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234382C-E9BC-1026-8252-85A9DC06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3454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FBF7C18-D462-FEF5-CC4E-409491A2B252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158908BB-AE49-4216-722C-243ED169CD3B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16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E0C0D0-CCE0-8E4F-A363-BB316DFA39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51D1D9E2-1EA9-4447-512C-714F935A9200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F4F44D60-4D28-C61E-5884-FCA2B844CB0B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5811F819-7069-07C0-3095-1F8E0FF3D693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037C8A51-0A3D-EA91-41BF-315C3FC34868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29885FB6-896E-9BCC-95CF-C11FF6193932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520E3EEA-5EFD-2E07-D943-EAC1256B7638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A96B3A1-40D4-7C82-BE6A-F449A48B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3454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1F92FFE-A7AD-2DC5-F914-F57BD4B37016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49F3EBDA-5DD4-4001-2C6C-DA4899F385AE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3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9FB247-3197-0943-93E9-189420DEB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EFAA04C1-0A52-EB21-AD96-ACB87D1827D3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388BEA11-6BEF-1F8E-9214-779406AD3EC5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E1D8EAD1-FDE6-1722-4C34-7DBDEAE0B74C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DE3A5787-D7FF-F0F1-DA38-F3B6D088724F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DD00D678-D1C1-DE14-994B-3B1694F3B8BA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EBE0868C-E02D-F800-1E74-F1DD93278DCB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94AD936-61EA-E342-A6D1-9FD2DF1AE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3454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1BD65CE-A8F2-EDD9-DD71-76F2BFFB7154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80ED6CB5-3EFC-84FA-77EC-01FDC1158ABD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05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51DC5B-DFE6-E242-ACD8-A305694C98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B9A1CFCB-BD7D-7A52-6292-D848723FA2D7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F4FA2553-F21C-85F4-7725-6E56B40A01C3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E630CF28-E97F-B1D2-C833-639AB7590A54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E1A99D48-E65C-E469-52FB-7AF722C3CD5B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C14C9DEA-2B70-F543-68CB-8DC6F022F6B9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60CAE6E4-C9D7-F5B5-A3AD-3F4EB911F457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3454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A57443-C20A-C317-5B45-5C15C99C9129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8" name="Google Shape;16;p20">
            <a:extLst>
              <a:ext uri="{FF2B5EF4-FFF2-40B4-BE49-F238E27FC236}">
                <a16:creationId xmlns:a16="http://schemas.microsoft.com/office/drawing/2014/main" id="{6AD6A3E2-0EFE-EE53-70A6-7C765A37853B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84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C1DCE0A9-C113-BFAC-3F5D-54B929667000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2AE7E822-9FA7-6BBB-6749-1F44B072200B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EFEE61A2-C523-4AD9-CBC1-D9974E65F39E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499C892F-3232-BF88-6193-10818A6915C7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E7360D6E-9830-EBE0-5101-5E9CA82BBAD0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1325FFEA-222E-2B75-73C3-EEF967819C02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6E8F23D-0DFB-9EB0-A6BE-1D0C9C48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2438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B7DD47-6A5E-7F86-7E4C-4DB936DD5792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85AC4125-0076-3959-1737-883DA9BE090D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32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D15AB5-9F8B-CF48-0A1A-FEDEE943A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44926866-5D23-9076-A8C2-D3F9C53ED6DF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B104E3E2-0CAE-D6E8-EE9C-3D1D2B630AAB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7" name="Google Shape;9;p20">
              <a:extLst>
                <a:ext uri="{FF2B5EF4-FFF2-40B4-BE49-F238E27FC236}">
                  <a16:creationId xmlns:a16="http://schemas.microsoft.com/office/drawing/2014/main" id="{35D71477-7839-E445-ACE0-19A2F0547435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0" name="Google Shape;10;p20">
                <a:extLst>
                  <a:ext uri="{FF2B5EF4-FFF2-40B4-BE49-F238E27FC236}">
                    <a16:creationId xmlns:a16="http://schemas.microsoft.com/office/drawing/2014/main" id="{7C28AD0B-676E-61A5-D973-B1DCAEC76D86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B719EE15-B6D7-0C96-E25B-19764AE2E3F5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9B302CE1-9519-ACC7-B2BB-092D9C8D7218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98BD16C-053D-CD17-082A-8C7BF3A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3454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75A747-7FF9-9C7F-485E-643862A9CF8D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DA77C096-556C-6EBF-F3D1-4B1179080DC0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7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39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18AED1-D52B-B843-8422-E6CDCCEE03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066A89AF-526A-E6FA-BC6A-07334EB5AC09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611CD18F-C012-3618-BD83-D66B83764293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70E502BE-E578-C83B-B232-F876446970FB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9362C5A1-EF19-0CEA-7841-F3CE2AEE7421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5D7DC8BB-A9E3-5BE8-C153-97DF561E9913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E69F9854-9C63-DEBB-D80B-65462455F14A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46DC77F-9787-9D97-599B-5E90CE41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2438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482F94F-2CF9-0008-BD80-56BD0B849F21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266B8E2D-326E-C47A-18CD-8ED1170E53E4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25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A913371-0C7D-5EE8-EED4-06C3BE26A90B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86B96A1-C40F-0C51-83E0-B3E47B16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2438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832DA24-7E90-4DAF-E7E5-C0D6EBCBDE3E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4" name="Google Shape;16;p20">
            <a:extLst>
              <a:ext uri="{FF2B5EF4-FFF2-40B4-BE49-F238E27FC236}">
                <a16:creationId xmlns:a16="http://schemas.microsoft.com/office/drawing/2014/main" id="{0EE851CF-0976-DA55-436D-9010600FF09F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54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345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1F0D2499-3DF3-F315-BC15-A0E4B459A511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0880ABDB-8DD0-DA6B-8BEC-7BD0DC2B77D8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EF242CCC-FCD9-88B3-529F-C1D20E26758E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70145AC7-6D77-BF52-4BC4-C7A6350D321A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BCE1C569-C492-CB35-FD73-CD20FADD38BA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CBED0F4F-29A3-D39F-93A0-A5811725D099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DCF1A14-C3D6-E3E1-A52F-6C5CFA110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2438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D2D252C-056A-0C44-C1B0-0D18F8F6E275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F338F989-8AEA-C0FB-F25D-66E812F9CC53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with pattern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b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5832389"/>
            <a:ext cx="11277600" cy="0"/>
          </a:xfrm>
          <a:prstGeom prst="line">
            <a:avLst/>
          </a:prstGeom>
          <a:ln w="19050">
            <a:solidFill>
              <a:srgbClr val="009A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76187E1-8426-E89E-F79C-9A905AE92FC5}"/>
              </a:ext>
            </a:extLst>
          </p:cNvPr>
          <p:cNvSpPr/>
          <p:nvPr userDrawn="1"/>
        </p:nvSpPr>
        <p:spPr>
          <a:xfrm>
            <a:off x="10033687" y="49385"/>
            <a:ext cx="2158313" cy="3472287"/>
          </a:xfrm>
          <a:prstGeom prst="rect">
            <a:avLst/>
          </a:prstGeom>
          <a:solidFill>
            <a:srgbClr val="002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0" i="0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208DCD-BB20-7BBA-AB31-691F61F1A43F}"/>
              </a:ext>
            </a:extLst>
          </p:cNvPr>
          <p:cNvSpPr/>
          <p:nvPr userDrawn="1"/>
        </p:nvSpPr>
        <p:spPr>
          <a:xfrm>
            <a:off x="8960777" y="5899224"/>
            <a:ext cx="3231223" cy="909391"/>
          </a:xfrm>
          <a:prstGeom prst="rect">
            <a:avLst/>
          </a:prstGeom>
          <a:solidFill>
            <a:srgbClr val="002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0" i="0" dirty="0">
              <a:latin typeface="Arial" panose="020B0604020202020204" pitchFamily="34" charset="0"/>
            </a:endParaRPr>
          </a:p>
        </p:txBody>
      </p:sp>
      <p:grpSp>
        <p:nvGrpSpPr>
          <p:cNvPr id="10" name="Google Shape;7;p20">
            <a:extLst>
              <a:ext uri="{FF2B5EF4-FFF2-40B4-BE49-F238E27FC236}">
                <a16:creationId xmlns:a16="http://schemas.microsoft.com/office/drawing/2014/main" id="{55743CE1-873B-C27B-BA25-326A99BAE0F1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11" name="Google Shape;8;p20">
              <a:extLst>
                <a:ext uri="{FF2B5EF4-FFF2-40B4-BE49-F238E27FC236}">
                  <a16:creationId xmlns:a16="http://schemas.microsoft.com/office/drawing/2014/main" id="{410DE073-59B2-35AD-C412-CC7F901FFEF9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rgbClr val="1E7FB8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2" name="Google Shape;9;p20">
              <a:extLst>
                <a:ext uri="{FF2B5EF4-FFF2-40B4-BE49-F238E27FC236}">
                  <a16:creationId xmlns:a16="http://schemas.microsoft.com/office/drawing/2014/main" id="{B0FD06A2-B49E-C8C3-0AAB-BD918BDE6DD1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3" name="Google Shape;10;p20">
                <a:extLst>
                  <a:ext uri="{FF2B5EF4-FFF2-40B4-BE49-F238E27FC236}">
                    <a16:creationId xmlns:a16="http://schemas.microsoft.com/office/drawing/2014/main" id="{35D2EEDA-9DE9-E0A2-24E0-706B152C5C7E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rgbClr val="1E7FB8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" name="Google Shape;11;p20">
                <a:extLst>
                  <a:ext uri="{FF2B5EF4-FFF2-40B4-BE49-F238E27FC236}">
                    <a16:creationId xmlns:a16="http://schemas.microsoft.com/office/drawing/2014/main" id="{5D896986-A6A1-F1A0-43F1-BD7310AD28C8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rgbClr val="1E7FB8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84A17C66-CF60-4624-CDBB-A1162C7ECF28}"/>
              </a:ext>
            </a:extLst>
          </p:cNvPr>
          <p:cNvSpPr/>
          <p:nvPr userDrawn="1"/>
        </p:nvSpPr>
        <p:spPr>
          <a:xfrm>
            <a:off x="11600290" y="6305127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7" name="Google Shape;16;p20">
            <a:extLst>
              <a:ext uri="{FF2B5EF4-FFF2-40B4-BE49-F238E27FC236}">
                <a16:creationId xmlns:a16="http://schemas.microsoft.com/office/drawing/2014/main" id="{5EAE02B3-AD2D-AFFC-DA06-AAB94F15A899}"/>
              </a:ext>
            </a:extLst>
          </p:cNvPr>
          <p:cNvSpPr txBox="1">
            <a:spLocks/>
          </p:cNvSpPr>
          <p:nvPr userDrawn="1"/>
        </p:nvSpPr>
        <p:spPr>
          <a:xfrm>
            <a:off x="11479386" y="6280928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FE477D02-83D5-F036-F61F-F1F200BDCEE5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C9E2FB57-673D-C56C-3A56-7E5997D3E658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173F0E86-C196-28CB-E511-CE6646B6475B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2C042557-8118-C638-3E93-4D29BAE59140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F5D1B29A-DB77-9BC5-796C-CA788558E543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607AD7AC-A73C-979B-2D2A-7848031DC0F1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4159C7D-7458-DEF3-737C-B9296C6F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2438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54A22E6-34D2-2646-722B-6DA782A2543C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498ACC55-5B8F-A87F-A4D0-3FC5A3F26D13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61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2CE3E779-F039-0B0F-0EC1-49D6A7BE3CDF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2E06BE3B-8882-653A-3D3D-7BFA5518968B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C077FD8F-25F5-50F6-9F4F-60AA03EECDCD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147E8594-C6C7-7830-5BA7-3B85D43066E1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F573A45C-336D-8B8F-FD4F-E790048841F3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BD56894A-3C67-DD90-C25A-3308507363A6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75A44FB-1B57-9D34-1258-58A41F58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2438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BA62EF-30A0-B1D5-0B5A-DADDBD8B7A98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CDF9938F-97E1-7A7D-4311-26A712D36FA1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58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46372"/>
            <a:ext cx="9700351" cy="2743200"/>
          </a:xfrm>
        </p:spPr>
        <p:txBody>
          <a:bodyPr anchor="t" anchorCtr="0">
            <a:normAutofit/>
          </a:bodyPr>
          <a:lstStyle>
            <a:lvl1pPr marL="0" indent="0">
              <a:defRPr sz="4000">
                <a:solidFill>
                  <a:srgbClr val="009ADE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619" y="6247601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34772"/>
            <a:ext cx="9700351" cy="76041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24566A-400A-A058-80D9-56050693BB5F}"/>
              </a:ext>
            </a:extLst>
          </p:cNvPr>
          <p:cNvCxnSpPr>
            <a:cxnSpLocks/>
          </p:cNvCxnSpPr>
          <p:nvPr userDrawn="1"/>
        </p:nvCxnSpPr>
        <p:spPr>
          <a:xfrm>
            <a:off x="371000" y="1383960"/>
            <a:ext cx="9662686" cy="0"/>
          </a:xfrm>
          <a:prstGeom prst="line">
            <a:avLst/>
          </a:prstGeom>
          <a:ln w="19050">
            <a:solidFill>
              <a:srgbClr val="99D7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309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9590"/>
            <a:ext cx="9700351" cy="219810"/>
          </a:xfrm>
        </p:spPr>
        <p:txBody>
          <a:bodyPr anchor="t" anchorCtr="0">
            <a:normAutofit/>
          </a:bodyPr>
          <a:lstStyle>
            <a:lvl1pPr marL="0" indent="0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7164" y="6254216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74800"/>
            <a:ext cx="9700351" cy="3920385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9A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816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245" y="6263206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229051"/>
            <a:ext cx="7020558" cy="760413"/>
          </a:xfrm>
        </p:spPr>
        <p:txBody>
          <a:bodyPr/>
          <a:lstStyle>
            <a:lvl1pPr marL="0" indent="0">
              <a:buNone/>
              <a:defRPr b="0" i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9DD4EE67-57B6-3E41-9A9B-D3C3BD8E5C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60800" y="1551943"/>
            <a:ext cx="3973999" cy="3477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A67AD6-D8C7-B74A-B8D9-C0B4BE696ED5}"/>
              </a:ext>
            </a:extLst>
          </p:cNvPr>
          <p:cNvSpPr txBox="1">
            <a:spLocks/>
          </p:cNvSpPr>
          <p:nvPr userDrawn="1"/>
        </p:nvSpPr>
        <p:spPr>
          <a:xfrm>
            <a:off x="457201" y="1139590"/>
            <a:ext cx="7305040" cy="2198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i="0" dirty="0">
                <a:solidFill>
                  <a:srgbClr val="00205C"/>
                </a:solidFill>
                <a:latin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4CB5F0B-02BD-614A-851C-63011963E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574801"/>
            <a:ext cx="7020559" cy="265425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107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41303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245" y="6256879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4D1BED-D795-20C4-2A24-5CAC4887893A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340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9811265" cy="735607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880537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7710" y="6250135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E6E48B-14B1-A34F-BE35-F35F8B605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8F898B1A-280F-FE45-8D41-1CB270410E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0F77ACD-9F22-9B44-AE97-B98CCD01BE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24E5827-DC51-2E44-A3BF-A892FE8FADC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67199" y="4880537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FF5458C-BD2E-A546-9365-90B8F7ADAED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77199" y="4880537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128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3840"/>
            <a:ext cx="7467600" cy="39522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116" y="6250847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92FD39-3BDA-A44D-BDE3-A5569FD6A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7200" y="1767016"/>
            <a:ext cx="3657600" cy="3952239"/>
          </a:xfrm>
          <a:solidFill>
            <a:srgbClr val="295EA9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 b="1">
                <a:solidFill>
                  <a:srgbClr val="EBD6E4"/>
                </a:solidFill>
              </a:defRPr>
            </a:lvl1pPr>
            <a:lvl2pPr marL="457200" indent="0">
              <a:buNone/>
              <a:defRPr sz="2000">
                <a:solidFill>
                  <a:srgbClr val="E8F1FA"/>
                </a:solidFill>
              </a:defRPr>
            </a:lvl2pPr>
            <a:lvl3pPr marL="914400" indent="0">
              <a:buNone/>
              <a:defRPr sz="2000">
                <a:solidFill>
                  <a:srgbClr val="E8F1FA"/>
                </a:solidFill>
              </a:defRPr>
            </a:lvl3pPr>
            <a:lvl4pPr marL="1371600" indent="0">
              <a:buNone/>
              <a:defRPr sz="2000">
                <a:solidFill>
                  <a:srgbClr val="E8F1FA"/>
                </a:solidFill>
              </a:defRPr>
            </a:lvl4pPr>
            <a:lvl5pPr marL="1828800" indent="0">
              <a:buNone/>
              <a:defRPr sz="2000">
                <a:solidFill>
                  <a:srgbClr val="E8F1F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9050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9811265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6" y="6250847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98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799"/>
            <a:ext cx="11257005" cy="50476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1932" y="6269768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608D465-B3DA-86A7-9740-9A19B4057619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93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+ blue log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80898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32397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Google Shape;16;p20">
            <a:extLst>
              <a:ext uri="{FF2B5EF4-FFF2-40B4-BE49-F238E27FC236}">
                <a16:creationId xmlns:a16="http://schemas.microsoft.com/office/drawing/2014/main" id="{C28519F9-DAFA-9CA2-9DC6-BF8516CFD49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61496" y="6246281"/>
            <a:ext cx="4710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A6428E-8C7D-A1BD-F0C7-77C698712372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559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ight blue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6951"/>
            <a:ext cx="9885680" cy="894070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7520"/>
            <a:ext cx="4572000" cy="399413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180000" indent="-180000">
              <a:spcBef>
                <a:spcPts val="0"/>
              </a:spcBef>
              <a:buClr>
                <a:srgbClr val="009ADE"/>
              </a:buClr>
              <a:buFont typeface="Arial" panose="020B0604020202020204" pitchFamily="34" charset="0"/>
              <a:buChar char="•"/>
              <a:defRPr sz="1800"/>
            </a:lvl2pPr>
            <a:lvl3pPr marL="360000" indent="-180000">
              <a:spcBef>
                <a:spcPts val="0"/>
              </a:spcBef>
              <a:buClr>
                <a:srgbClr val="009ADE"/>
              </a:buClr>
              <a:buFont typeface="Arial" panose="020B0604020202020204" pitchFamily="34" charset="0"/>
              <a:buChar char="•"/>
              <a:defRPr sz="1800"/>
            </a:lvl3pPr>
            <a:lvl4pPr marL="540000" indent="-180000">
              <a:spcBef>
                <a:spcPts val="0"/>
              </a:spcBef>
              <a:buClr>
                <a:srgbClr val="009ADE"/>
              </a:buClr>
              <a:buFont typeface="Arial" panose="020B0604020202020204" pitchFamily="34" charset="0"/>
              <a:buChar char="•"/>
              <a:defRPr sz="1800"/>
            </a:lvl4pPr>
            <a:lvl5pPr marL="720000" indent="-180000">
              <a:spcBef>
                <a:spcPts val="0"/>
              </a:spcBef>
              <a:buClr>
                <a:srgbClr val="009ADE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56880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4135"/>
            <a:ext cx="9808897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F3B7C300-6D48-3601-D054-05274F33D74A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5140325" y="1747520"/>
            <a:ext cx="6594475" cy="3994130"/>
          </a:xfrm>
        </p:spPr>
        <p:txBody>
          <a:bodyPr/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42993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18894"/>
            <a:ext cx="5486398" cy="33517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418894"/>
            <a:ext cx="5486400" cy="33517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56880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767015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767015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451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_lt blue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50847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1245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50849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306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_lt blue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745393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58254"/>
            <a:ext cx="3657598" cy="34999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243" y="6259077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569304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258254"/>
            <a:ext cx="3657598" cy="34999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569304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258254"/>
            <a:ext cx="3657598" cy="34999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569304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999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 Tw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9675341" cy="8239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720554"/>
            <a:ext cx="5486400" cy="29918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5353" y="2699951"/>
            <a:ext cx="5486400" cy="30212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1929" y="6269768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1" y="1647439"/>
            <a:ext cx="54863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5" y="1647439"/>
            <a:ext cx="5494112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DB2421-22B3-9A31-B775-2E52406D60D4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339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 Thre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38C7-E24F-E84A-8A79-2D89619A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29050"/>
            <a:ext cx="9786551" cy="8521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4183-96D7-744D-8DFD-4B5CF171B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08130"/>
            <a:ext cx="3657600" cy="321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1CDE4-68A4-444E-A1DB-6DB20F3DB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76221" y="2408130"/>
            <a:ext cx="3648578" cy="321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68175-0DD6-164B-8823-0BB395D9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1932" y="6255482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81021D4-D0CA-9643-B255-9450B2B400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61766" y="2408130"/>
            <a:ext cx="3648578" cy="321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78C0A84-F996-E447-B5A6-E7580AB0159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67199" y="1744838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D59E60-2BBC-8D47-BE05-D1C3EE75C4F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57199" y="1764663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6BFF59-A5AB-774C-ABAB-C052FE11D8A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077199" y="1764663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323233C-7893-A52F-7BBD-DF3B6EF8807E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5541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8E279F-2BBA-1D44-B270-AA9874F04DB2}"/>
              </a:ext>
            </a:extLst>
          </p:cNvPr>
          <p:cNvSpPr/>
          <p:nvPr userDrawn="1"/>
        </p:nvSpPr>
        <p:spPr>
          <a:xfrm>
            <a:off x="4259484" y="1631091"/>
            <a:ext cx="7472081" cy="4043955"/>
          </a:xfrm>
          <a:prstGeom prst="rect">
            <a:avLst/>
          </a:prstGeom>
          <a:solidFill>
            <a:srgbClr val="99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85297-9C41-6C4E-8A84-CACB4201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35" y="685800"/>
            <a:ext cx="9808030" cy="839788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0C6F6-8639-BE4B-BAD3-FFDBE2781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55805"/>
            <a:ext cx="3335388" cy="404395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08247-7496-3348-B3C4-9BDDB676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117" y="6250847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981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917985-2E03-7CB0-27BF-AB9DC25849A6}"/>
              </a:ext>
            </a:extLst>
          </p:cNvPr>
          <p:cNvSpPr/>
          <p:nvPr userDrawn="1"/>
        </p:nvSpPr>
        <p:spPr>
          <a:xfrm>
            <a:off x="457201" y="457199"/>
            <a:ext cx="3978876" cy="383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2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5709909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55805"/>
            <a:ext cx="3337560" cy="4054115"/>
          </a:xfrm>
        </p:spPr>
        <p:txBody>
          <a:bodyPr>
            <a:normAutofit/>
          </a:bodyPr>
          <a:lstStyle>
            <a:lvl1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 sz="1800">
                <a:solidFill>
                  <a:srgbClr val="00205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5405" y="6263204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871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2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685800"/>
            <a:ext cx="6044418" cy="5024111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31092"/>
            <a:ext cx="3337560" cy="407882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05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5405" y="6250847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0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light blue background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186250"/>
            <a:ext cx="5638800" cy="1309816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607275"/>
            <a:ext cx="5638800" cy="2953225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205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894D5-BB6F-5702-6746-A35FABD9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244" y="6264099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159E1FC-229D-33C1-D0B1-8248F8FF8F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65543" y="1186249"/>
            <a:ext cx="5369258" cy="43754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6879294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pag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5638800" cy="1325499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rgbClr val="009AD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56388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grpSp>
        <p:nvGrpSpPr>
          <p:cNvPr id="4" name="Google Shape;7;p20">
            <a:extLst>
              <a:ext uri="{FF2B5EF4-FFF2-40B4-BE49-F238E27FC236}">
                <a16:creationId xmlns:a16="http://schemas.microsoft.com/office/drawing/2014/main" id="{4A2061A9-A9C1-3E7F-61AA-2CF79A83476B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5" name="Google Shape;8;p20">
              <a:extLst>
                <a:ext uri="{FF2B5EF4-FFF2-40B4-BE49-F238E27FC236}">
                  <a16:creationId xmlns:a16="http://schemas.microsoft.com/office/drawing/2014/main" id="{37280D1D-FDF2-9720-1359-436AB26EFB4F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6" name="Google Shape;9;p20">
              <a:extLst>
                <a:ext uri="{FF2B5EF4-FFF2-40B4-BE49-F238E27FC236}">
                  <a16:creationId xmlns:a16="http://schemas.microsoft.com/office/drawing/2014/main" id="{A054A1D5-D21A-C73C-3F6C-35C4C8332535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8" name="Google Shape;10;p20">
                <a:extLst>
                  <a:ext uri="{FF2B5EF4-FFF2-40B4-BE49-F238E27FC236}">
                    <a16:creationId xmlns:a16="http://schemas.microsoft.com/office/drawing/2014/main" id="{F081AAFF-C098-0673-55F1-3042415D9146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" name="Google Shape;11;p20">
                <a:extLst>
                  <a:ext uri="{FF2B5EF4-FFF2-40B4-BE49-F238E27FC236}">
                    <a16:creationId xmlns:a16="http://schemas.microsoft.com/office/drawing/2014/main" id="{74E0DF17-0C8E-2F58-A420-99DDFD6A52CA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A13FEB-569D-B80E-D32C-57F89CEA19FF}"/>
              </a:ext>
            </a:extLst>
          </p:cNvPr>
          <p:cNvCxnSpPr>
            <a:cxnSpLocks/>
          </p:cNvCxnSpPr>
          <p:nvPr userDrawn="1"/>
        </p:nvCxnSpPr>
        <p:spPr>
          <a:xfrm>
            <a:off x="457200" y="1617792"/>
            <a:ext cx="11354430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2D581A9-29F8-5EE1-C3D1-5B371A77A56F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Google Shape;16;p20">
            <a:extLst>
              <a:ext uri="{FF2B5EF4-FFF2-40B4-BE49-F238E27FC236}">
                <a16:creationId xmlns:a16="http://schemas.microsoft.com/office/drawing/2014/main" id="{EECAFA2D-C9D6-92F5-6A81-664B7C6284A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26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rgbClr val="182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C6A8-AC21-B05D-5847-4E3FBF1B1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770022"/>
            <a:ext cx="6121399" cy="5065294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FC2A7-2C0F-487B-3782-F86F62DAAD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77526" y="1"/>
            <a:ext cx="5082673" cy="5835316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FR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95E21AE-9466-695F-90A1-E156538CA51E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4" name="Google Shape;16;p20">
            <a:extLst>
              <a:ext uri="{FF2B5EF4-FFF2-40B4-BE49-F238E27FC236}">
                <a16:creationId xmlns:a16="http://schemas.microsoft.com/office/drawing/2014/main" id="{CD31662B-EFCB-BC6C-88A7-8F73BC2EC76F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+blu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B4BBEF-CF99-87C6-7BD2-70C7253F843C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8115E54-1B37-2A56-0A06-16FD68CA40F0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7" name="Google Shape;16;p20">
            <a:extLst>
              <a:ext uri="{FF2B5EF4-FFF2-40B4-BE49-F238E27FC236}">
                <a16:creationId xmlns:a16="http://schemas.microsoft.com/office/drawing/2014/main" id="{EF8A4BAD-58C7-4758-1DFA-3BBBE3A3DD5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2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245" y="6264101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4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_navy with bullets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1726"/>
            <a:ext cx="5638800" cy="307586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989" y="821727"/>
            <a:ext cx="3801762" cy="48376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53939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586040-0D3B-0A43-AF9D-DF0628A08055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6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lue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7711" y="6263553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1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lue+image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205C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58AE12E-C068-CD44-A709-794E11A2B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50" y="-51762"/>
            <a:ext cx="11102500" cy="690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1342D1-2D03-6345-A214-DB5C9B4F3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F734F-57A1-F647-8BF4-103A6F49A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6"/>
            <a:ext cx="11277600" cy="40869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oogle Shape;7;p20">
            <a:extLst>
              <a:ext uri="{FF2B5EF4-FFF2-40B4-BE49-F238E27FC236}">
                <a16:creationId xmlns:a16="http://schemas.microsoft.com/office/drawing/2014/main" id="{A60B04E8-8B94-B44C-A4A7-2E2F5C156AD0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7" name="Google Shape;8;p20">
              <a:extLst>
                <a:ext uri="{FF2B5EF4-FFF2-40B4-BE49-F238E27FC236}">
                  <a16:creationId xmlns:a16="http://schemas.microsoft.com/office/drawing/2014/main" id="{57C656D4-00D1-0BCE-5533-DD69DEA22C86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rgbClr val="1E7FB8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8" name="Google Shape;9;p20">
              <a:extLst>
                <a:ext uri="{FF2B5EF4-FFF2-40B4-BE49-F238E27FC236}">
                  <a16:creationId xmlns:a16="http://schemas.microsoft.com/office/drawing/2014/main" id="{2188D3BB-C0F9-658A-5D6C-5F43F4BBF3A8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9" name="Google Shape;10;p20">
                <a:extLst>
                  <a:ext uri="{FF2B5EF4-FFF2-40B4-BE49-F238E27FC236}">
                    <a16:creationId xmlns:a16="http://schemas.microsoft.com/office/drawing/2014/main" id="{13FE2B47-3157-3BDD-D9A2-3E858C809CF2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rgbClr val="1E7FB8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" name="Google Shape;11;p20">
                <a:extLst>
                  <a:ext uri="{FF2B5EF4-FFF2-40B4-BE49-F238E27FC236}">
                    <a16:creationId xmlns:a16="http://schemas.microsoft.com/office/drawing/2014/main" id="{BD342219-17AC-1A74-BF1E-EA7B6097EDD1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rgbClr val="1E7FB8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CD5E892-439D-D0D4-087A-54098BC8F53A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2" name="Google Shape;16;p20">
            <a:extLst>
              <a:ext uri="{FF2B5EF4-FFF2-40B4-BE49-F238E27FC236}">
                <a16:creationId xmlns:a16="http://schemas.microsoft.com/office/drawing/2014/main" id="{A793DE61-2A86-FE44-86D1-2E1B1F53304F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164AF5-AF27-CAA8-36A2-56372A6F1541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370" y="5983031"/>
            <a:ext cx="2180117" cy="6637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2F6A97-31FA-EA3F-3AA0-729E81783415}"/>
              </a:ext>
            </a:extLst>
          </p:cNvPr>
          <p:cNvCxnSpPr>
            <a:cxnSpLocks/>
          </p:cNvCxnSpPr>
          <p:nvPr userDrawn="1"/>
        </p:nvCxnSpPr>
        <p:spPr>
          <a:xfrm>
            <a:off x="457200" y="5832389"/>
            <a:ext cx="11277600" cy="0"/>
          </a:xfrm>
          <a:prstGeom prst="line">
            <a:avLst/>
          </a:prstGeom>
          <a:ln w="19050">
            <a:solidFill>
              <a:srgbClr val="009A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E4C81EA-4924-848A-FE04-368868254C2B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7101" y="2794000"/>
            <a:ext cx="1715706" cy="200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7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49" r:id="rId4"/>
    <p:sldLayoutId id="2147483658" r:id="rId5"/>
    <p:sldLayoutId id="2147483667" r:id="rId6"/>
    <p:sldLayoutId id="2147483660" r:id="rId7"/>
    <p:sldLayoutId id="2147483662" r:id="rId8"/>
    <p:sldLayoutId id="2147483673" r:id="rId9"/>
    <p:sldLayoutId id="2147483669" r:id="rId10"/>
    <p:sldLayoutId id="2147483670" r:id="rId11"/>
    <p:sldLayoutId id="2147483671" r:id="rId12"/>
    <p:sldLayoutId id="2147483678" r:id="rId13"/>
    <p:sldLayoutId id="2147483681" r:id="rId14"/>
    <p:sldLayoutId id="2147483687" r:id="rId15"/>
    <p:sldLayoutId id="2147483688" r:id="rId16"/>
    <p:sldLayoutId id="2147483680" r:id="rId17"/>
    <p:sldLayoutId id="2147483679" r:id="rId18"/>
    <p:sldLayoutId id="2147483689" r:id="rId19"/>
    <p:sldLayoutId id="2147483694" r:id="rId20"/>
    <p:sldLayoutId id="2147483695" r:id="rId21"/>
    <p:sldLayoutId id="2147483677" r:id="rId22"/>
    <p:sldLayoutId id="2147483692" r:id="rId23"/>
    <p:sldLayoutId id="2147483693" r:id="rId24"/>
    <p:sldLayoutId id="2147483650" r:id="rId25"/>
    <p:sldLayoutId id="2147483690" r:id="rId26"/>
    <p:sldLayoutId id="2147483676" r:id="rId27"/>
    <p:sldLayoutId id="2147483654" r:id="rId28"/>
    <p:sldLayoutId id="2147483691" r:id="rId29"/>
    <p:sldLayoutId id="2147483666" r:id="rId30"/>
    <p:sldLayoutId id="2147483674" r:id="rId31"/>
    <p:sldLayoutId id="2147483683" r:id="rId32"/>
    <p:sldLayoutId id="2147483675" r:id="rId33"/>
    <p:sldLayoutId id="2147483684" r:id="rId34"/>
    <p:sldLayoutId id="2147483652" r:id="rId35"/>
    <p:sldLayoutId id="2147483653" r:id="rId36"/>
    <p:sldLayoutId id="2147483656" r:id="rId37"/>
    <p:sldLayoutId id="2147483657" r:id="rId38"/>
    <p:sldLayoutId id="2147483685" r:id="rId39"/>
    <p:sldLayoutId id="2147483686" r:id="rId40"/>
    <p:sldLayoutId id="2147483696" r:id="rId4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00205C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Clr>
          <a:srgbClr val="E05972"/>
        </a:buClr>
        <a:buFont typeface="Arial" panose="020B0604020202020204" pitchFamily="34" charset="0"/>
        <a:buChar char="•"/>
        <a:defRPr sz="2000" b="0" i="0" kern="1200">
          <a:solidFill>
            <a:srgbClr val="00205C"/>
          </a:solidFill>
          <a:latin typeface="Arial" panose="020B0604020202020204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500"/>
        </a:spcBef>
        <a:buClr>
          <a:srgbClr val="E05972"/>
        </a:buClr>
        <a:buFont typeface="Arial" panose="020B0604020202020204" pitchFamily="34" charset="0"/>
        <a:buChar char="•"/>
        <a:defRPr sz="2000" b="0" i="0" kern="1200">
          <a:solidFill>
            <a:srgbClr val="00205C"/>
          </a:solidFill>
          <a:latin typeface="Arial" panose="020B0604020202020204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500"/>
        </a:spcBef>
        <a:buClr>
          <a:srgbClr val="E05972"/>
        </a:buClr>
        <a:buFont typeface="Arial" panose="020B0604020202020204" pitchFamily="34" charset="0"/>
        <a:buChar char="•"/>
        <a:defRPr sz="2000" b="0" i="0" kern="1200">
          <a:solidFill>
            <a:srgbClr val="00205C"/>
          </a:solidFill>
          <a:latin typeface="Arial" panose="020B0604020202020204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500"/>
        </a:spcBef>
        <a:buClr>
          <a:srgbClr val="E05972"/>
        </a:buClr>
        <a:buFont typeface="Arial" panose="020B0604020202020204" pitchFamily="34" charset="0"/>
        <a:buChar char="•"/>
        <a:defRPr sz="2000" b="0" i="0" kern="1200">
          <a:solidFill>
            <a:srgbClr val="00205C"/>
          </a:solidFill>
          <a:latin typeface="Arial" panose="020B0604020202020204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500"/>
        </a:spcBef>
        <a:buClr>
          <a:srgbClr val="E05972"/>
        </a:buClr>
        <a:buFont typeface="Arial" panose="020B0604020202020204" pitchFamily="34" charset="0"/>
        <a:buChar char="•"/>
        <a:defRPr sz="2000" b="0" i="0" kern="1200">
          <a:solidFill>
            <a:srgbClr val="00205C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7392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orient="horz" pos="4032">
          <p15:clr>
            <a:srgbClr val="F26B43"/>
          </p15:clr>
        </p15:guide>
        <p15:guide id="8" orient="horz" pos="432">
          <p15:clr>
            <a:srgbClr val="F26B43"/>
          </p15:clr>
        </p15:guide>
        <p15:guide id="9" pos="2592">
          <p15:clr>
            <a:srgbClr val="F26B43"/>
          </p15:clr>
        </p15:guide>
        <p15:guide id="10" pos="2688">
          <p15:clr>
            <a:srgbClr val="F26B43"/>
          </p15:clr>
        </p15:guide>
        <p15:guide id="11" pos="4992">
          <p15:clr>
            <a:srgbClr val="F26B43"/>
          </p15:clr>
        </p15:guide>
        <p15:guide id="12" pos="5088">
          <p15:clr>
            <a:srgbClr val="F26B43"/>
          </p15:clr>
        </p15:guide>
        <p15:guide id="13" orient="horz" pos="1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microsoft.com/office/2007/relationships/hdphoto" Target="../media/hdphoto24.wdp"/><Relationship Id="rId18" Type="http://schemas.openxmlformats.org/officeDocument/2006/relationships/image" Target="../media/image70.png"/><Relationship Id="rId3" Type="http://schemas.openxmlformats.org/officeDocument/2006/relationships/image" Target="../media/image20.png"/><Relationship Id="rId7" Type="http://schemas.microsoft.com/office/2007/relationships/hdphoto" Target="../media/hdphoto21.wdp"/><Relationship Id="rId12" Type="http://schemas.openxmlformats.org/officeDocument/2006/relationships/image" Target="../media/image67.png"/><Relationship Id="rId17" Type="http://schemas.microsoft.com/office/2007/relationships/hdphoto" Target="../media/hdphoto26.wdp"/><Relationship Id="rId2" Type="http://schemas.openxmlformats.org/officeDocument/2006/relationships/image" Target="../media/image22.png"/><Relationship Id="rId16" Type="http://schemas.openxmlformats.org/officeDocument/2006/relationships/image" Target="../media/image69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4.png"/><Relationship Id="rId11" Type="http://schemas.microsoft.com/office/2007/relationships/hdphoto" Target="../media/hdphoto23.wdp"/><Relationship Id="rId5" Type="http://schemas.microsoft.com/office/2007/relationships/hdphoto" Target="../media/hdphoto20.wdp"/><Relationship Id="rId15" Type="http://schemas.microsoft.com/office/2007/relationships/hdphoto" Target="../media/hdphoto25.wdp"/><Relationship Id="rId10" Type="http://schemas.openxmlformats.org/officeDocument/2006/relationships/image" Target="../media/image66.png"/><Relationship Id="rId19" Type="http://schemas.microsoft.com/office/2007/relationships/hdphoto" Target="../media/hdphoto27.wdp"/><Relationship Id="rId4" Type="http://schemas.openxmlformats.org/officeDocument/2006/relationships/image" Target="../media/image63.png"/><Relationship Id="rId9" Type="http://schemas.microsoft.com/office/2007/relationships/hdphoto" Target="../media/hdphoto22.wdp"/><Relationship Id="rId1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0.wdp"/><Relationship Id="rId13" Type="http://schemas.microsoft.com/office/2007/relationships/hdphoto" Target="../media/hdphoto32.wdp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12" Type="http://schemas.openxmlformats.org/officeDocument/2006/relationships/image" Target="../media/image7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29.wdp"/><Relationship Id="rId11" Type="http://schemas.microsoft.com/office/2007/relationships/hdphoto" Target="../media/hdphoto31.wdp"/><Relationship Id="rId5" Type="http://schemas.openxmlformats.org/officeDocument/2006/relationships/image" Target="../media/image74.png"/><Relationship Id="rId15" Type="http://schemas.openxmlformats.org/officeDocument/2006/relationships/image" Target="../media/image20.png"/><Relationship Id="rId10" Type="http://schemas.openxmlformats.org/officeDocument/2006/relationships/image" Target="../media/image77.png"/><Relationship Id="rId4" Type="http://schemas.microsoft.com/office/2007/relationships/hdphoto" Target="../media/hdphoto28.wdp"/><Relationship Id="rId9" Type="http://schemas.openxmlformats.org/officeDocument/2006/relationships/image" Target="../media/image76.emf"/><Relationship Id="rId1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microsoft.com/office/2007/relationships/hdphoto" Target="../media/hdphoto37.wdp"/><Relationship Id="rId18" Type="http://schemas.openxmlformats.org/officeDocument/2006/relationships/image" Target="../media/image88.png"/><Relationship Id="rId3" Type="http://schemas.openxmlformats.org/officeDocument/2006/relationships/image" Target="../media/image20.png"/><Relationship Id="rId7" Type="http://schemas.microsoft.com/office/2007/relationships/hdphoto" Target="../media/hdphoto34.wdp"/><Relationship Id="rId12" Type="http://schemas.openxmlformats.org/officeDocument/2006/relationships/image" Target="../media/image85.png"/><Relationship Id="rId17" Type="http://schemas.microsoft.com/office/2007/relationships/hdphoto" Target="../media/hdphoto39.wdp"/><Relationship Id="rId2" Type="http://schemas.openxmlformats.org/officeDocument/2006/relationships/image" Target="../media/image22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2.png"/><Relationship Id="rId11" Type="http://schemas.microsoft.com/office/2007/relationships/hdphoto" Target="../media/hdphoto36.wdp"/><Relationship Id="rId5" Type="http://schemas.microsoft.com/office/2007/relationships/hdphoto" Target="../media/hdphoto33.wdp"/><Relationship Id="rId15" Type="http://schemas.microsoft.com/office/2007/relationships/hdphoto" Target="../media/hdphoto38.wdp"/><Relationship Id="rId10" Type="http://schemas.openxmlformats.org/officeDocument/2006/relationships/image" Target="../media/image84.png"/><Relationship Id="rId4" Type="http://schemas.openxmlformats.org/officeDocument/2006/relationships/image" Target="../media/image81.png"/><Relationship Id="rId9" Type="http://schemas.microsoft.com/office/2007/relationships/hdphoto" Target="../media/hdphoto35.wdp"/><Relationship Id="rId14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29.svg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jpeg"/><Relationship Id="rId15" Type="http://schemas.openxmlformats.org/officeDocument/2006/relationships/image" Target="../media/image32.png"/><Relationship Id="rId10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27.png"/><Relationship Id="rId14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jpeg"/><Relationship Id="rId3" Type="http://schemas.openxmlformats.org/officeDocument/2006/relationships/image" Target="../media/image32.png"/><Relationship Id="rId7" Type="http://schemas.microsoft.com/office/2007/relationships/hdphoto" Target="../media/hdphoto4.wdp"/><Relationship Id="rId12" Type="http://schemas.openxmlformats.org/officeDocument/2006/relationships/image" Target="../media/image40.png"/><Relationship Id="rId17" Type="http://schemas.openxmlformats.org/officeDocument/2006/relationships/image" Target="../media/image22.png"/><Relationship Id="rId2" Type="http://schemas.openxmlformats.org/officeDocument/2006/relationships/image" Target="../media/image35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7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microsoft.com/office/2007/relationships/hdphoto" Target="../media/hdphoto5.wdp"/><Relationship Id="rId1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20.png"/><Relationship Id="rId3" Type="http://schemas.openxmlformats.org/officeDocument/2006/relationships/image" Target="../media/image45.png"/><Relationship Id="rId7" Type="http://schemas.microsoft.com/office/2007/relationships/hdphoto" Target="../media/hdphoto9.wdp"/><Relationship Id="rId12" Type="http://schemas.openxmlformats.org/officeDocument/2006/relationships/image" Target="../media/image5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7.png"/><Relationship Id="rId11" Type="http://schemas.openxmlformats.org/officeDocument/2006/relationships/image" Target="../media/image50.jpeg"/><Relationship Id="rId5" Type="http://schemas.microsoft.com/office/2007/relationships/hdphoto" Target="../media/hdphoto8.wdp"/><Relationship Id="rId10" Type="http://schemas.openxmlformats.org/officeDocument/2006/relationships/image" Target="../media/image49.jpeg"/><Relationship Id="rId4" Type="http://schemas.openxmlformats.org/officeDocument/2006/relationships/image" Target="../media/image46.png"/><Relationship Id="rId9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58.png"/><Relationship Id="rId18" Type="http://schemas.microsoft.com/office/2007/relationships/hdphoto" Target="../media/hdphoto18.wdp"/><Relationship Id="rId3" Type="http://schemas.openxmlformats.org/officeDocument/2006/relationships/image" Target="../media/image53.png"/><Relationship Id="rId21" Type="http://schemas.openxmlformats.org/officeDocument/2006/relationships/image" Target="../media/image20.png"/><Relationship Id="rId7" Type="http://schemas.openxmlformats.org/officeDocument/2006/relationships/image" Target="../media/image55.png"/><Relationship Id="rId12" Type="http://schemas.microsoft.com/office/2007/relationships/hdphoto" Target="../media/hdphoto15.wdp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6" Type="http://schemas.microsoft.com/office/2007/relationships/hdphoto" Target="../media/hdphoto17.wdp"/><Relationship Id="rId20" Type="http://schemas.microsoft.com/office/2007/relationships/hdphoto" Target="../media/hdphoto19.wdp"/><Relationship Id="rId1" Type="http://schemas.openxmlformats.org/officeDocument/2006/relationships/slideLayout" Target="../slideLayouts/slideLayout25.xml"/><Relationship Id="rId6" Type="http://schemas.microsoft.com/office/2007/relationships/hdphoto" Target="../media/hdphoto12.wdp"/><Relationship Id="rId11" Type="http://schemas.openxmlformats.org/officeDocument/2006/relationships/image" Target="../media/image57.png"/><Relationship Id="rId5" Type="http://schemas.openxmlformats.org/officeDocument/2006/relationships/image" Target="../media/image54.png"/><Relationship Id="rId15" Type="http://schemas.openxmlformats.org/officeDocument/2006/relationships/image" Target="../media/image59.png"/><Relationship Id="rId10" Type="http://schemas.microsoft.com/office/2007/relationships/hdphoto" Target="../media/hdphoto14.wdp"/><Relationship Id="rId19" Type="http://schemas.openxmlformats.org/officeDocument/2006/relationships/image" Target="../media/image61.png"/><Relationship Id="rId4" Type="http://schemas.microsoft.com/office/2007/relationships/hdphoto" Target="../media/hdphoto11.wdp"/><Relationship Id="rId9" Type="http://schemas.openxmlformats.org/officeDocument/2006/relationships/image" Target="../media/image56.png"/><Relationship Id="rId14" Type="http://schemas.microsoft.com/office/2007/relationships/hdphoto" Target="../media/hdphoto16.wdp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58BE2B8-55FC-D641-8459-6764D58C64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sz="4400" dirty="0"/>
            </a:br>
            <a:br>
              <a:rPr lang="en-US" sz="4400" dirty="0">
                <a:solidFill>
                  <a:srgbClr val="329BD5"/>
                </a:solidFill>
              </a:rPr>
            </a:br>
            <a:r>
              <a:rPr lang="en" sz="3200" dirty="0">
                <a:solidFill>
                  <a:srgbClr val="329BD5"/>
                </a:solidFill>
              </a:rPr>
              <a:t>Advanced Filovirus Disease </a:t>
            </a:r>
            <a:br>
              <a:rPr lang="en" sz="3200" dirty="0">
                <a:solidFill>
                  <a:srgbClr val="329BD5"/>
                </a:solidFill>
              </a:rPr>
            </a:br>
            <a:r>
              <a:rPr lang="en" sz="3200" dirty="0">
                <a:solidFill>
                  <a:srgbClr val="329BD5"/>
                </a:solidFill>
              </a:rPr>
              <a:t>Clinical Management</a:t>
            </a:r>
            <a:endParaRPr lang="en-US" sz="3200" dirty="0">
              <a:solidFill>
                <a:srgbClr val="329BD5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7EE28BC-3CF8-13BC-C1CF-B8A799C91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529016"/>
            <a:ext cx="6072188" cy="1655762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rgbClr val="E05972"/>
                </a:solidFill>
              </a:rPr>
              <a:t>In</a:t>
            </a:r>
            <a:r>
              <a:rPr lang="en" sz="4800" b="1" dirty="0">
                <a:solidFill>
                  <a:srgbClr val="E05972"/>
                </a:solidFill>
              </a:rPr>
              <a:t>troduction to simulation exercise</a:t>
            </a:r>
            <a:endParaRPr lang="en" sz="4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CB8268-6B08-384D-827D-655962DDBE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615"/>
          <a:stretch/>
        </p:blipFill>
        <p:spPr>
          <a:xfrm>
            <a:off x="13223630" y="36513"/>
            <a:ext cx="1850571" cy="2095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851A2D-96E6-9669-1203-47FB2CA477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943" y="1120168"/>
            <a:ext cx="676011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4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9158" y="685800"/>
            <a:ext cx="9442237" cy="1004888"/>
          </a:xfrm>
        </p:spPr>
        <p:txBody>
          <a:bodyPr/>
          <a:lstStyle/>
          <a:p>
            <a:r>
              <a:rPr lang="en-US" dirty="0"/>
              <a:t>Scenario 2</a:t>
            </a:r>
            <a:br>
              <a:rPr lang="en-US" dirty="0"/>
            </a:br>
            <a:r>
              <a:rPr lang="en-US" dirty="0"/>
              <a:t>Assessment and emergency care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680D3A2-D7C0-2ACD-32E3-651A667529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251" y="19294"/>
            <a:ext cx="1928466" cy="13223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85800"/>
            <a:ext cx="789158" cy="51006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89158" y="5474195"/>
            <a:ext cx="103533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205C"/>
                </a:solidFill>
                <a:latin typeface="Arial" panose="020B0604020202020204" pitchFamily="34" charset="0"/>
              </a:rPr>
              <a:t>PS: </a:t>
            </a:r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Participants who finish their roles join the others in the patient's room or the window to observe the course of the scenario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375" y="1593055"/>
            <a:ext cx="4667250" cy="35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4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9" y="19295"/>
            <a:ext cx="737032" cy="84788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404814" y="660230"/>
            <a:ext cx="4480466" cy="5103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956815" y="660230"/>
            <a:ext cx="3187765" cy="5103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402770" y="660230"/>
            <a:ext cx="3187765" cy="5103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680D3A2-D7C0-2ACD-32E3-651A667529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251" y="19294"/>
            <a:ext cx="1928466" cy="13223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12" y="823492"/>
            <a:ext cx="2613448" cy="1468177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186" y="3359970"/>
            <a:ext cx="2528274" cy="1431672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42934" y="2307550"/>
            <a:ext cx="29476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Assessment and clinical management by communicating with colleagues in the low-risk area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9738" y="4800824"/>
            <a:ext cx="31058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The facilitator gives instructions to the patient to simulate clinical signs and parameter values to clinicians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463" y="703094"/>
            <a:ext cx="2018892" cy="1120008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084" y="1872499"/>
            <a:ext cx="2005751" cy="1116306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772" y="3052490"/>
            <a:ext cx="2025941" cy="1109013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773" y="4226853"/>
            <a:ext cx="2025941" cy="1129572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3956815" y="5269470"/>
            <a:ext cx="3187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The facilitator can correct some skills during the session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2"/>
          <p:cNvPicPr/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8832" y="942186"/>
            <a:ext cx="1132115" cy="1152016"/>
          </a:xfrm>
          <a:prstGeom prst="ellipse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294" y="2291669"/>
            <a:ext cx="2374855" cy="1335320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8832" y="4015054"/>
            <a:ext cx="1475360" cy="1420491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9136427" y="1187274"/>
            <a:ext cx="282956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Collect the blood sample collection. </a:t>
            </a:r>
          </a:p>
          <a:p>
            <a:pPr algn="ctr">
              <a:spcBef>
                <a:spcPts val="600"/>
              </a:spcBef>
            </a:pPr>
            <a:r>
              <a:rPr lang="en-US" sz="1200" dirty="0">
                <a:solidFill>
                  <a:srgbClr val="00205C"/>
                </a:solidFill>
                <a:latin typeface="Arial" panose="020B0604020202020204" pitchFamily="34" charset="0"/>
              </a:rPr>
              <a:t>PS: The facilitator can give a tube containing iodized alcohol</a:t>
            </a:r>
            <a:r>
              <a:rPr lang="fr-FR" sz="1200" dirty="0">
                <a:solidFill>
                  <a:srgbClr val="00205C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840273" y="2467968"/>
            <a:ext cx="21257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Once the patient is stabilized. Compliance of clinical information is done with the low-risk team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94192" y="4176414"/>
            <a:ext cx="2391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The facilitator reminds the hygienist (who is in the room as an observer) to go to the doffing area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8255" y="365619"/>
            <a:ext cx="6719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</a:rPr>
              <a:t>30 min</a:t>
            </a:r>
          </a:p>
        </p:txBody>
      </p:sp>
    </p:spTree>
    <p:extLst>
      <p:ext uri="{BB962C8B-B14F-4D97-AF65-F5344CB8AC3E}">
        <p14:creationId xmlns:p14="http://schemas.microsoft.com/office/powerpoint/2010/main" val="4061018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9158" y="685800"/>
            <a:ext cx="9840742" cy="1004888"/>
          </a:xfrm>
        </p:spPr>
        <p:txBody>
          <a:bodyPr/>
          <a:lstStyle/>
          <a:p>
            <a:r>
              <a:rPr lang="en-US" dirty="0"/>
              <a:t>Scenario 3</a:t>
            </a:r>
            <a:br>
              <a:rPr lang="en-US" dirty="0"/>
            </a:br>
            <a:r>
              <a:rPr lang="en-US" dirty="0"/>
              <a:t>Documentation, patient follow-up plan and debriefing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248" y="1804991"/>
            <a:ext cx="4717504" cy="3552822"/>
          </a:xfrm>
          <a:prstGeom prst="rect">
            <a:avLst/>
          </a:prstGeom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0D1C55E5-E05F-8B3A-A831-B4E1F02D97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251" y="19294"/>
            <a:ext cx="1928466" cy="13223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85801"/>
            <a:ext cx="789158" cy="51006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039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9" y="19295"/>
            <a:ext cx="737032" cy="84788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9031714" y="660230"/>
            <a:ext cx="2709543" cy="5103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673236" y="660230"/>
            <a:ext cx="5156439" cy="5103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14300" y="660230"/>
            <a:ext cx="3295693" cy="5103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48" y="1106319"/>
            <a:ext cx="1923371" cy="1638210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59" y="3608221"/>
            <a:ext cx="2382347" cy="1339805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/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666" y="735978"/>
            <a:ext cx="1118879" cy="1204624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 cstate="email">
            <a:lum bright="25000" contras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293" y="2389646"/>
            <a:ext cx="2040059" cy="1105890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303840" y="2774117"/>
            <a:ext cx="26965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Transport of the blood sample from the high-risk area to the low-risk area</a:t>
            </a:r>
            <a:endParaRPr lang="en-ZA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864" y="4915327"/>
            <a:ext cx="34108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Doffing of the high-risk team with the "hygienist" and help from the IPC/WASH facilitator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569" y="1094504"/>
            <a:ext cx="2080250" cy="1166741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0310" y="3495536"/>
            <a:ext cx="2048510" cy="1440846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000" y="3964760"/>
            <a:ext cx="1800638" cy="141256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627851" y="1883963"/>
            <a:ext cx="2257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Green zone clinician Finishes triple wrapping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85953" y="3455828"/>
            <a:ext cx="3231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Participants from 2 zones compare the information received.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79140" y="5294757"/>
            <a:ext cx="4172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The facilitator gives the printout of the laboratory results, including a positive Ebola PCR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56025" y="2332742"/>
            <a:ext cx="2285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Discussion of laboratory results and patient treatment plan.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56025" y="4948026"/>
            <a:ext cx="2285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400" dirty="0"/>
              <a:t> </a:t>
            </a:r>
            <a:r>
              <a:rPr lang="en-ZA" sz="1400" dirty="0">
                <a:solidFill>
                  <a:srgbClr val="00205C"/>
                </a:solidFill>
                <a:latin typeface="Arial" panose="020B0604020202020204" pitchFamily="34" charset="0"/>
              </a:rPr>
              <a:t>Session Debrief Opportunity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57951" y="3345710"/>
            <a:ext cx="997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205C"/>
                </a:solidFill>
                <a:latin typeface="Arial" panose="020B0604020202020204" pitchFamily="34" charset="0"/>
              </a:rPr>
              <a:t>Meeting room</a:t>
            </a:r>
          </a:p>
        </p:txBody>
      </p:sp>
      <p:sp>
        <p:nvSpPr>
          <p:cNvPr id="26" name="Flèche droite 25"/>
          <p:cNvSpPr/>
          <p:nvPr/>
        </p:nvSpPr>
        <p:spPr>
          <a:xfrm>
            <a:off x="3713913" y="3345710"/>
            <a:ext cx="543603" cy="5023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Content Placeholder 6">
            <a:extLst>
              <a:ext uri="{FF2B5EF4-FFF2-40B4-BE49-F238E27FC236}">
                <a16:creationId xmlns:a16="http://schemas.microsoft.com/office/drawing/2014/main" id="{0D1C55E5-E05F-8B3A-A831-B4E1F02D970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251" y="19294"/>
            <a:ext cx="1928466" cy="132231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18255" y="365619"/>
            <a:ext cx="6719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</a:rPr>
              <a:t>45 min</a:t>
            </a:r>
          </a:p>
        </p:txBody>
      </p:sp>
    </p:spTree>
    <p:extLst>
      <p:ext uri="{BB962C8B-B14F-4D97-AF65-F5344CB8AC3E}">
        <p14:creationId xmlns:p14="http://schemas.microsoft.com/office/powerpoint/2010/main" val="3710141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9158" y="685800"/>
            <a:ext cx="9442237" cy="1004888"/>
          </a:xfrm>
        </p:spPr>
        <p:txBody>
          <a:bodyPr>
            <a:normAutofit/>
          </a:bodyPr>
          <a:lstStyle/>
          <a:p>
            <a:r>
              <a:rPr lang="en-US"/>
              <a:t>Scenario 4</a:t>
            </a:r>
            <a:br>
              <a:rPr lang="en-US"/>
            </a:br>
            <a:r>
              <a:rPr lang="en-US"/>
              <a:t>FVD </a:t>
            </a:r>
            <a:r>
              <a:rPr lang="en-US" dirty="0"/>
              <a:t>therapeutics preparation and administration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0D1C55E5-E05F-8B3A-A831-B4E1F02D97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251" y="19294"/>
            <a:ext cx="1928466" cy="13223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85800"/>
            <a:ext cx="789158" cy="5100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350" y="1871663"/>
            <a:ext cx="6486650" cy="315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00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9" y="19295"/>
            <a:ext cx="737032" cy="84788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532429" y="660230"/>
            <a:ext cx="3754690" cy="51038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711545" y="660230"/>
            <a:ext cx="3545568" cy="51038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14300" y="660230"/>
            <a:ext cx="3295693" cy="51038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0D1C55E5-E05F-8B3A-A831-B4E1F02D97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251" y="19294"/>
            <a:ext cx="1928466" cy="1322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9427" y="857804"/>
            <a:ext cx="1915193" cy="1814285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81" y="3795184"/>
            <a:ext cx="1990425" cy="1562686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680" y="735910"/>
            <a:ext cx="2251245" cy="1292065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680" y="2375671"/>
            <a:ext cx="2251245" cy="1258285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99" y="4151037"/>
            <a:ext cx="2251245" cy="1251138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271" y="697093"/>
            <a:ext cx="2224890" cy="1369698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528" y="2360396"/>
            <a:ext cx="2072367" cy="1320144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2" descr="Icônes sociales, Groupe social, Homme, Debout, Silhouette, Mâle,  Communication, Conversation, la communication, conversation png | PNGEgg"/>
          <p:cNvPicPr>
            <a:picLocks noChangeAspect="1" noChangeArrowheads="1"/>
          </p:cNvPicPr>
          <p:nvPr/>
        </p:nvPicPr>
        <p:blipFill>
          <a:blip r:embed="rId18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4780" y="4120970"/>
            <a:ext cx="1895364" cy="1349921"/>
          </a:xfrm>
          <a:prstGeom prst="ellipse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69439" y="2743203"/>
            <a:ext cx="2651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2 clinicians in light PPE, prepare one of the molecules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7481" y="5357870"/>
            <a:ext cx="29888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3 clinicians will dress in full PPE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3137" y="2027975"/>
            <a:ext cx="3122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3 clinicians outside the patient room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72393" y="3627817"/>
            <a:ext cx="3297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Those in the high-risk area, assess the patient and start the infusion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37615" y="5316573"/>
            <a:ext cx="30934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Facilitator asks patient to simulate a "side effect"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35653" y="2037742"/>
            <a:ext cx="30684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Participants will manage side effects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06996" y="3630185"/>
            <a:ext cx="3510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Patient stabilized, they put off the PPE and go out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30232" y="5408529"/>
            <a:ext cx="1656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400" dirty="0">
                <a:solidFill>
                  <a:srgbClr val="00205C"/>
                </a:solidFill>
                <a:latin typeface="Arial" panose="020B0604020202020204" pitchFamily="34" charset="0"/>
              </a:rPr>
              <a:t>General debriefing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8255" y="365619"/>
            <a:ext cx="6719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</a:rPr>
              <a:t>60 min</a:t>
            </a:r>
          </a:p>
        </p:txBody>
      </p:sp>
    </p:spTree>
    <p:extLst>
      <p:ext uri="{BB962C8B-B14F-4D97-AF65-F5344CB8AC3E}">
        <p14:creationId xmlns:p14="http://schemas.microsoft.com/office/powerpoint/2010/main" val="3294950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85744" y="117075"/>
            <a:ext cx="10515600" cy="823070"/>
          </a:xfrm>
        </p:spPr>
        <p:txBody>
          <a:bodyPr/>
          <a:lstStyle/>
          <a:p>
            <a:r>
              <a:rPr lang="en" dirty="0"/>
              <a:t>Remember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873791" y="930562"/>
            <a:ext cx="1141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/>
              <a:t>Clinical assessment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328608" y="1795649"/>
            <a:ext cx="11229975" cy="662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8" name="Ellipse 7"/>
          <p:cNvSpPr/>
          <p:nvPr/>
        </p:nvSpPr>
        <p:spPr>
          <a:xfrm flipH="1">
            <a:off x="4281882" y="1659482"/>
            <a:ext cx="345974" cy="3459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3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117343" y="1059047"/>
            <a:ext cx="886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/>
              <a:t>Triage</a:t>
            </a:r>
          </a:p>
        </p:txBody>
      </p:sp>
      <p:sp>
        <p:nvSpPr>
          <p:cNvPr id="10" name="Ellipse 9"/>
          <p:cNvSpPr/>
          <p:nvPr/>
        </p:nvSpPr>
        <p:spPr>
          <a:xfrm flipH="1">
            <a:off x="584005" y="1659482"/>
            <a:ext cx="345974" cy="3459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1</a:t>
            </a:r>
          </a:p>
        </p:txBody>
      </p:sp>
      <p:sp>
        <p:nvSpPr>
          <p:cNvPr id="11" name="Ellipse 10"/>
          <p:cNvSpPr/>
          <p:nvPr/>
        </p:nvSpPr>
        <p:spPr>
          <a:xfrm flipH="1">
            <a:off x="2367113" y="1659482"/>
            <a:ext cx="345974" cy="3459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819563" y="942970"/>
            <a:ext cx="166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/>
              <a:t>Monitoring and follow-up</a:t>
            </a:r>
          </a:p>
        </p:txBody>
      </p:sp>
      <p:sp>
        <p:nvSpPr>
          <p:cNvPr id="13" name="Ellipse 12"/>
          <p:cNvSpPr/>
          <p:nvPr/>
        </p:nvSpPr>
        <p:spPr>
          <a:xfrm flipH="1">
            <a:off x="6399797" y="1659482"/>
            <a:ext cx="345974" cy="3459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4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025626" y="5447907"/>
            <a:ext cx="4329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400" dirty="0"/>
              <a:t>Quickly decide if the patient is FVD suspect or not. </a:t>
            </a:r>
            <a:br>
              <a:rPr lang="en" sz="1400" dirty="0"/>
            </a:br>
            <a:r>
              <a:rPr lang="en" sz="1400" b="1" dirty="0"/>
              <a:t>Tool</a:t>
            </a:r>
            <a:r>
              <a:rPr lang="en" sz="1400" dirty="0"/>
              <a:t>: FVD Case definition algorithm and screening form</a:t>
            </a:r>
          </a:p>
        </p:txBody>
      </p:sp>
      <p:cxnSp>
        <p:nvCxnSpPr>
          <p:cNvPr id="15" name="Connecteur en angle 14"/>
          <p:cNvCxnSpPr>
            <a:stCxn id="10" idx="4"/>
          </p:cNvCxnSpPr>
          <p:nvPr/>
        </p:nvCxnSpPr>
        <p:spPr>
          <a:xfrm rot="16200000" flipH="1">
            <a:off x="-958530" y="3720978"/>
            <a:ext cx="3699679" cy="268634"/>
          </a:xfrm>
          <a:prstGeom prst="bentConnector2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857743" y="4412521"/>
            <a:ext cx="4329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400" dirty="0"/>
              <a:t>Start of admission process.</a:t>
            </a:r>
            <a:br>
              <a:rPr lang="en" sz="1400" dirty="0"/>
            </a:br>
            <a:r>
              <a:rPr lang="en" sz="1400" dirty="0"/>
              <a:t>Check emergency or danger signs/symptoms.(20 sec)</a:t>
            </a:r>
            <a:br>
              <a:rPr lang="en" sz="1400" dirty="0"/>
            </a:br>
            <a:r>
              <a:rPr lang="en" sz="1400" dirty="0"/>
              <a:t>Refer patient to the appropriate service or room (e.g ICU)</a:t>
            </a:r>
          </a:p>
          <a:p>
            <a:r>
              <a:rPr lang="en" sz="1400" b="1" dirty="0"/>
              <a:t>Tool</a:t>
            </a:r>
            <a:r>
              <a:rPr lang="en" sz="1400" dirty="0"/>
              <a:t>: Inter-agency triage tool</a:t>
            </a:r>
          </a:p>
        </p:txBody>
      </p:sp>
      <p:cxnSp>
        <p:nvCxnSpPr>
          <p:cNvPr id="17" name="Connecteur en angle 16"/>
          <p:cNvCxnSpPr>
            <a:stCxn id="11" idx="4"/>
            <a:endCxn id="16" idx="1"/>
          </p:cNvCxnSpPr>
          <p:nvPr/>
        </p:nvCxnSpPr>
        <p:spPr>
          <a:xfrm rot="16200000" flipH="1">
            <a:off x="1256862" y="3288693"/>
            <a:ext cx="2884119" cy="317643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826342" y="3237545"/>
            <a:ext cx="41319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400" dirty="0"/>
              <a:t>Assess the patient (ABCD) and manage emergency.</a:t>
            </a:r>
          </a:p>
          <a:p>
            <a:r>
              <a:rPr lang="en" sz="1400" dirty="0"/>
              <a:t>Take blood sample (FVD PCR and others tets)</a:t>
            </a:r>
          </a:p>
          <a:p>
            <a:r>
              <a:rPr lang="en" sz="1400" dirty="0"/>
              <a:t>A medical team in low-rsik zone to collect information</a:t>
            </a:r>
          </a:p>
          <a:p>
            <a:r>
              <a:rPr lang="en" sz="1400" dirty="0"/>
              <a:t>Define initial monitoring and treatment plan</a:t>
            </a:r>
          </a:p>
          <a:p>
            <a:r>
              <a:rPr lang="en" sz="1400" b="1" dirty="0"/>
              <a:t>Tool</a:t>
            </a:r>
            <a:r>
              <a:rPr lang="en" sz="1400" dirty="0"/>
              <a:t>: Admission form</a:t>
            </a:r>
          </a:p>
        </p:txBody>
      </p:sp>
      <p:cxnSp>
        <p:nvCxnSpPr>
          <p:cNvPr id="19" name="Connecteur en angle 18"/>
          <p:cNvCxnSpPr>
            <a:stCxn id="8" idx="4"/>
            <a:endCxn id="18" idx="1"/>
          </p:cNvCxnSpPr>
          <p:nvPr/>
        </p:nvCxnSpPr>
        <p:spPr>
          <a:xfrm rot="16200000" flipH="1">
            <a:off x="3732173" y="2728151"/>
            <a:ext cx="1816865" cy="371473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20441" y="1103309"/>
            <a:ext cx="1073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/>
              <a:t>Screening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745771" y="2139473"/>
            <a:ext cx="4306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400" dirty="0"/>
              <a:t>Reception of lab results and discussion in medical team</a:t>
            </a:r>
          </a:p>
          <a:p>
            <a:r>
              <a:rPr lang="en" sz="1400" dirty="0"/>
              <a:t>Determine if patient in high risk of complications.</a:t>
            </a:r>
          </a:p>
          <a:p>
            <a:r>
              <a:rPr lang="en" sz="1400" dirty="0"/>
              <a:t>Re-adjust monitoring  and treatment plan</a:t>
            </a:r>
          </a:p>
          <a:p>
            <a:r>
              <a:rPr lang="en" sz="1400" b="1" dirty="0"/>
              <a:t>Tool</a:t>
            </a:r>
            <a:r>
              <a:rPr lang="en" sz="1400" dirty="0"/>
              <a:t>: Daily assessment form, Assessment checklist</a:t>
            </a:r>
          </a:p>
        </p:txBody>
      </p:sp>
      <p:cxnSp>
        <p:nvCxnSpPr>
          <p:cNvPr id="22" name="Connecteur en angle 21"/>
          <p:cNvCxnSpPr>
            <a:stCxn id="13" idx="4"/>
            <a:endCxn id="21" idx="1"/>
          </p:cNvCxnSpPr>
          <p:nvPr/>
        </p:nvCxnSpPr>
        <p:spPr>
          <a:xfrm rot="16200000" flipH="1">
            <a:off x="6353742" y="2224497"/>
            <a:ext cx="611071" cy="172987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 flipH="1">
            <a:off x="11076264" y="1659482"/>
            <a:ext cx="345974" cy="3459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5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0606075" y="926645"/>
            <a:ext cx="1086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/>
              <a:t>Treat and re-assess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444" y="2450307"/>
            <a:ext cx="1496034" cy="84715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462" y="3469783"/>
            <a:ext cx="1496580" cy="946528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41" y="4586269"/>
            <a:ext cx="1280065" cy="886500"/>
          </a:xfrm>
          <a:prstGeom prst="rect">
            <a:avLst/>
          </a:prstGeom>
        </p:spPr>
      </p:pic>
      <p:pic>
        <p:nvPicPr>
          <p:cNvPr id="28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530542" y="4106556"/>
            <a:ext cx="1428346" cy="959427"/>
          </a:xfrm>
          <a:prstGeom prst="rect">
            <a:avLst/>
          </a:prstGeom>
        </p:spPr>
      </p:pic>
      <p:cxnSp>
        <p:nvCxnSpPr>
          <p:cNvPr id="29" name="Connecteur en angle 28"/>
          <p:cNvCxnSpPr>
            <a:stCxn id="23" idx="4"/>
            <a:endCxn id="28" idx="1"/>
          </p:cNvCxnSpPr>
          <p:nvPr/>
        </p:nvCxnSpPr>
        <p:spPr>
          <a:xfrm rot="5400000">
            <a:off x="10313663" y="2936508"/>
            <a:ext cx="1866641" cy="4536"/>
          </a:xfrm>
          <a:prstGeom prst="bentConnector3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363" y="1966076"/>
            <a:ext cx="715927" cy="1228242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417699" y="627632"/>
            <a:ext cx="11098019" cy="307777"/>
          </a:xfrm>
          <a:prstGeom prst="rect">
            <a:avLst/>
          </a:prstGeom>
          <a:noFill/>
          <a:ln>
            <a:solidFill>
              <a:srgbClr val="99D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" sz="1400" dirty="0"/>
              <a:t>ALL the process: cleaning, MHPSS, decontamination and patient feeding</a:t>
            </a:r>
          </a:p>
        </p:txBody>
      </p:sp>
    </p:spTree>
    <p:extLst>
      <p:ext uri="{BB962C8B-B14F-4D97-AF65-F5344CB8AC3E}">
        <p14:creationId xmlns:p14="http://schemas.microsoft.com/office/powerpoint/2010/main" val="62049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9158" y="685800"/>
            <a:ext cx="10312230" cy="1004888"/>
          </a:xfrm>
        </p:spPr>
        <p:txBody>
          <a:bodyPr/>
          <a:lstStyle/>
          <a:p>
            <a:r>
              <a:rPr lang="en-US" dirty="0"/>
              <a:t>Presentation outline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680D3A2-D7C0-2ACD-32E3-651A667529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251" y="19294"/>
            <a:ext cx="1928466" cy="13223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3182" y="1670229"/>
            <a:ext cx="789158" cy="36741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716702" y="1737194"/>
            <a:ext cx="10312230" cy="33838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00205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/>
              <a:t>Arrival at the Treatment Centre and groups distribution</a:t>
            </a:r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1576077" y="2159922"/>
            <a:ext cx="789158" cy="31844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673061" y="2245649"/>
            <a:ext cx="10312230" cy="33838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00205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2"/>
            </a:pPr>
            <a:r>
              <a:rPr lang="en-US" sz="2000" dirty="0"/>
              <a:t>Patient reception, screening and triage</a:t>
            </a:r>
            <a:endParaRPr lang="fr-FR" sz="2000" dirty="0"/>
          </a:p>
        </p:txBody>
      </p:sp>
      <p:sp>
        <p:nvSpPr>
          <p:cNvPr id="12" name="Rectangle 11"/>
          <p:cNvSpPr/>
          <p:nvPr/>
        </p:nvSpPr>
        <p:spPr>
          <a:xfrm>
            <a:off x="2573862" y="2628660"/>
            <a:ext cx="789158" cy="27156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2656122" y="2790445"/>
            <a:ext cx="7747732" cy="33838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00205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en-US" sz="2000" dirty="0"/>
              <a:t>Assessment and emergency care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3571647" y="3188029"/>
            <a:ext cx="789158" cy="2156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3663219" y="3299645"/>
            <a:ext cx="7747732" cy="33838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00205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4"/>
            </a:pPr>
            <a:r>
              <a:rPr lang="en-US" sz="2000" dirty="0"/>
              <a:t>Documentation, patient follow-up plan and debriefing</a:t>
            </a:r>
            <a:endParaRPr lang="fr-FR" sz="2000" dirty="0"/>
          </a:p>
        </p:txBody>
      </p:sp>
      <p:sp>
        <p:nvSpPr>
          <p:cNvPr id="16" name="Rectangle 15"/>
          <p:cNvSpPr/>
          <p:nvPr/>
        </p:nvSpPr>
        <p:spPr>
          <a:xfrm>
            <a:off x="4569432" y="3778221"/>
            <a:ext cx="789158" cy="1566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4686903" y="3958671"/>
            <a:ext cx="7043393" cy="33838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00205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5"/>
            </a:pPr>
            <a:r>
              <a:rPr lang="en-US" sz="2000" dirty="0"/>
              <a:t>FVD therapeutics preparation and administration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802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9158" y="685800"/>
            <a:ext cx="10312230" cy="1004888"/>
          </a:xfrm>
        </p:spPr>
        <p:txBody>
          <a:bodyPr/>
          <a:lstStyle/>
          <a:p>
            <a:r>
              <a:rPr lang="en-US" dirty="0"/>
              <a:t>Arrival at the Treatment Centre and group distribution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680D3A2-D7C0-2ACD-32E3-651A667529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251" y="19294"/>
            <a:ext cx="1928466" cy="13223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85800"/>
            <a:ext cx="789158" cy="510063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754" y="1690688"/>
            <a:ext cx="5253037" cy="393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64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 8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9" y="19295"/>
            <a:ext cx="737032" cy="847882"/>
          </a:xfrm>
          <a:prstGeom prst="rect">
            <a:avLst/>
          </a:prstGeom>
        </p:spPr>
      </p:pic>
      <p:sp>
        <p:nvSpPr>
          <p:cNvPr id="85" name="Rectangle 84"/>
          <p:cNvSpPr/>
          <p:nvPr/>
        </p:nvSpPr>
        <p:spPr>
          <a:xfrm>
            <a:off x="424814" y="4200703"/>
            <a:ext cx="11337615" cy="15808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 82"/>
          <p:cNvSpPr/>
          <p:nvPr/>
        </p:nvSpPr>
        <p:spPr>
          <a:xfrm>
            <a:off x="428634" y="685800"/>
            <a:ext cx="11333795" cy="341471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8817" y="922940"/>
            <a:ext cx="4148126" cy="1652592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sz="1600" dirty="0"/>
              <a:t>Upon arrival, at the simulation site, quickly divide the trainees into random groups with one medical facilitator per group.</a:t>
            </a:r>
          </a:p>
          <a:p>
            <a:pPr marL="0" indent="0">
              <a:buNone/>
            </a:pPr>
            <a:r>
              <a:rPr lang="en-US" sz="1400" dirty="0"/>
              <a:t>PS: groups can also be formed in the training room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880309" y="4462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Segoe Condensed" panose="020B0606040200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>
                <a:solidFill>
                  <a:prstClr val="white"/>
                </a:solidFill>
                <a:latin typeface="Arial" panose="020B0604020202020204" pitchFamily="34" charset="0"/>
              </a:rPr>
              <a:t>08 July 2022</a:t>
            </a:r>
            <a:endParaRPr lang="en-GB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680D3A2-D7C0-2ACD-32E3-651A667529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251" y="19294"/>
            <a:ext cx="1928466" cy="13223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184D1-7706-4DA7-AB52-FB8745DF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4736840" y="874163"/>
            <a:ext cx="4400653" cy="1363071"/>
            <a:chOff x="1068025" y="2404110"/>
            <a:chExt cx="5456691" cy="1582737"/>
          </a:xfrm>
        </p:grpSpPr>
        <p:pic>
          <p:nvPicPr>
            <p:cNvPr id="8" name="Picture 22" descr="Nigeria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066" y="2689860"/>
              <a:ext cx="2152650" cy="1296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Graphic 30" descr="Man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025" y="2969260"/>
              <a:ext cx="520700" cy="52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Graphic 36" descr="Group of men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725" y="2480310"/>
              <a:ext cx="520700" cy="52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Graphic 32" descr="Woma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375" y="2404110"/>
              <a:ext cx="520700" cy="52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Man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625" y="3091498"/>
              <a:ext cx="520700" cy="52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Man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150" y="2404110"/>
              <a:ext cx="520700" cy="52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Connector: Curved 20">
              <a:extLst>
                <a:ext uri="{FF2B5EF4-FFF2-40B4-BE49-F238E27FC236}">
                  <a16:creationId xmlns:a16="http://schemas.microsoft.com/office/drawing/2014/main" id="{77961381-95CE-47E3-ACB5-C9BC06507F58}"/>
                </a:ext>
              </a:extLst>
            </p:cNvPr>
            <p:cNvCxnSpPr>
              <a:cxnSpLocks/>
            </p:cNvCxnSpPr>
            <p:nvPr/>
          </p:nvCxnSpPr>
          <p:spPr>
            <a:xfrm>
              <a:off x="2373630" y="3267710"/>
              <a:ext cx="1866900" cy="400050"/>
            </a:xfrm>
            <a:prstGeom prst="curvedConnector3">
              <a:avLst>
                <a:gd name="adj1" fmla="val 44411"/>
              </a:avLst>
            </a:prstGeom>
            <a:ln w="38100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20">
              <a:extLst>
                <a:ext uri="{FF2B5EF4-FFF2-40B4-BE49-F238E27FC236}">
                  <a16:creationId xmlns:a16="http://schemas.microsoft.com/office/drawing/2014/main" id="{77961381-95CE-47E3-ACB5-C9BC06507F58}"/>
                </a:ext>
              </a:extLst>
            </p:cNvPr>
            <p:cNvCxnSpPr>
              <a:cxnSpLocks/>
            </p:cNvCxnSpPr>
            <p:nvPr/>
          </p:nvCxnSpPr>
          <p:spPr>
            <a:xfrm>
              <a:off x="2421255" y="2924810"/>
              <a:ext cx="1781175" cy="438150"/>
            </a:xfrm>
            <a:prstGeom prst="curvedConnector3">
              <a:avLst>
                <a:gd name="adj1" fmla="val 44411"/>
              </a:avLst>
            </a:prstGeom>
            <a:ln w="38100">
              <a:solidFill>
                <a:schemeClr val="bg1">
                  <a:lumMod val="8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9" descr="Man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450" y="2920048"/>
              <a:ext cx="520700" cy="52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Image 16" descr="C:\Users\User\Desktop\OMS\PAQUET FINAL DES LIVRABLES\Photos Ouganda\WhatsApp Image 2022-11-11 at 11.50.37.jpeg"/>
          <p:cNvPicPr/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5915" y="1276852"/>
            <a:ext cx="1725493" cy="99901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</p:pic>
      <p:grpSp>
        <p:nvGrpSpPr>
          <p:cNvPr id="18" name="Groupe 17"/>
          <p:cNvGrpSpPr/>
          <p:nvPr/>
        </p:nvGrpSpPr>
        <p:grpSpPr>
          <a:xfrm>
            <a:off x="694360" y="2347804"/>
            <a:ext cx="5245190" cy="1129004"/>
            <a:chOff x="4447818" y="3671046"/>
            <a:chExt cx="5538643" cy="1317813"/>
          </a:xfrm>
        </p:grpSpPr>
        <p:pic>
          <p:nvPicPr>
            <p:cNvPr id="19" name="Graphic 30" descr="Man">
              <a:extLst>
                <a:ext uri="{FF2B5EF4-FFF2-40B4-BE49-F238E27FC236}">
                  <a16:creationId xmlns:a16="http://schemas.microsoft.com/office/drawing/2014/main" id="{E0B117FE-5AA4-47B4-96A8-00AD6FBD15D6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939064" y="4066184"/>
              <a:ext cx="859697" cy="922674"/>
            </a:xfrm>
            <a:prstGeom prst="rect">
              <a:avLst/>
            </a:prstGeom>
          </p:spPr>
        </p:pic>
        <p:pic>
          <p:nvPicPr>
            <p:cNvPr id="20" name="Graphic 32" descr="Woman">
              <a:extLst>
                <a:ext uri="{FF2B5EF4-FFF2-40B4-BE49-F238E27FC236}">
                  <a16:creationId xmlns:a16="http://schemas.microsoft.com/office/drawing/2014/main" id="{694A69CA-89F1-49F9-BBE6-FBF7B45DB4A1}"/>
                </a:ext>
              </a:extLst>
            </p:cNvPr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447818" y="4066185"/>
              <a:ext cx="859697" cy="922674"/>
            </a:xfrm>
            <a:prstGeom prst="rect">
              <a:avLst/>
            </a:prstGeom>
          </p:spPr>
        </p:pic>
        <p:pic>
          <p:nvPicPr>
            <p:cNvPr id="21" name="Graphic 30" descr="Man">
              <a:extLst>
                <a:ext uri="{FF2B5EF4-FFF2-40B4-BE49-F238E27FC236}">
                  <a16:creationId xmlns:a16="http://schemas.microsoft.com/office/drawing/2014/main" id="{E0B117FE-5AA4-47B4-96A8-00AD6FBD15D6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406611" y="4066184"/>
              <a:ext cx="859697" cy="922674"/>
            </a:xfrm>
            <a:prstGeom prst="rect">
              <a:avLst/>
            </a:prstGeom>
          </p:spPr>
        </p:pic>
        <p:sp>
          <p:nvSpPr>
            <p:cNvPr id="22" name="Décagone 21"/>
            <p:cNvSpPr/>
            <p:nvPr/>
          </p:nvSpPr>
          <p:spPr>
            <a:xfrm>
              <a:off x="4649524" y="3671047"/>
              <a:ext cx="389965" cy="395137"/>
            </a:xfrm>
            <a:prstGeom prst="decag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1</a:t>
              </a:r>
            </a:p>
          </p:txBody>
        </p:sp>
        <p:sp>
          <p:nvSpPr>
            <p:cNvPr id="23" name="Décagone 22"/>
            <p:cNvSpPr/>
            <p:nvPr/>
          </p:nvSpPr>
          <p:spPr>
            <a:xfrm>
              <a:off x="5160509" y="3671046"/>
              <a:ext cx="389965" cy="395137"/>
            </a:xfrm>
            <a:prstGeom prst="decag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2</a:t>
              </a:r>
            </a:p>
          </p:txBody>
        </p:sp>
        <p:sp>
          <p:nvSpPr>
            <p:cNvPr id="24" name="Décagone 23"/>
            <p:cNvSpPr/>
            <p:nvPr/>
          </p:nvSpPr>
          <p:spPr>
            <a:xfrm>
              <a:off x="5623518" y="3671046"/>
              <a:ext cx="389965" cy="395137"/>
            </a:xfrm>
            <a:prstGeom prst="decag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3</a:t>
              </a:r>
            </a:p>
          </p:txBody>
        </p:sp>
        <p:pic>
          <p:nvPicPr>
            <p:cNvPr id="25" name="Graphic 30" descr="Man">
              <a:extLst>
                <a:ext uri="{FF2B5EF4-FFF2-40B4-BE49-F238E27FC236}">
                  <a16:creationId xmlns:a16="http://schemas.microsoft.com/office/drawing/2014/main" id="{E0B117FE-5AA4-47B4-96A8-00AD6FBD15D6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754337" y="4066184"/>
              <a:ext cx="859697" cy="922674"/>
            </a:xfrm>
            <a:prstGeom prst="rect">
              <a:avLst/>
            </a:prstGeom>
          </p:spPr>
        </p:pic>
        <p:pic>
          <p:nvPicPr>
            <p:cNvPr id="26" name="Graphic 32" descr="Woman">
              <a:extLst>
                <a:ext uri="{FF2B5EF4-FFF2-40B4-BE49-F238E27FC236}">
                  <a16:creationId xmlns:a16="http://schemas.microsoft.com/office/drawing/2014/main" id="{694A69CA-89F1-49F9-BBE6-FBF7B45DB4A1}"/>
                </a:ext>
              </a:extLst>
            </p:cNvPr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263091" y="4066185"/>
              <a:ext cx="859697" cy="922674"/>
            </a:xfrm>
            <a:prstGeom prst="rect">
              <a:avLst/>
            </a:prstGeom>
          </p:spPr>
        </p:pic>
        <p:pic>
          <p:nvPicPr>
            <p:cNvPr id="27" name="Graphic 30" descr="Man">
              <a:extLst>
                <a:ext uri="{FF2B5EF4-FFF2-40B4-BE49-F238E27FC236}">
                  <a16:creationId xmlns:a16="http://schemas.microsoft.com/office/drawing/2014/main" id="{E0B117FE-5AA4-47B4-96A8-00AD6FBD15D6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221884" y="4066184"/>
              <a:ext cx="859697" cy="922674"/>
            </a:xfrm>
            <a:prstGeom prst="rect">
              <a:avLst/>
            </a:prstGeom>
          </p:spPr>
        </p:pic>
        <p:sp>
          <p:nvSpPr>
            <p:cNvPr id="28" name="Décagone 27"/>
            <p:cNvSpPr/>
            <p:nvPr/>
          </p:nvSpPr>
          <p:spPr>
            <a:xfrm>
              <a:off x="6464797" y="3671047"/>
              <a:ext cx="389965" cy="395137"/>
            </a:xfrm>
            <a:prstGeom prst="decag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1</a:t>
              </a:r>
            </a:p>
          </p:txBody>
        </p:sp>
        <p:sp>
          <p:nvSpPr>
            <p:cNvPr id="29" name="Décagone 28"/>
            <p:cNvSpPr/>
            <p:nvPr/>
          </p:nvSpPr>
          <p:spPr>
            <a:xfrm>
              <a:off x="6975782" y="3671046"/>
              <a:ext cx="389965" cy="395137"/>
            </a:xfrm>
            <a:prstGeom prst="decag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2</a:t>
              </a:r>
            </a:p>
          </p:txBody>
        </p:sp>
        <p:sp>
          <p:nvSpPr>
            <p:cNvPr id="30" name="Décagone 29"/>
            <p:cNvSpPr/>
            <p:nvPr/>
          </p:nvSpPr>
          <p:spPr>
            <a:xfrm>
              <a:off x="7438791" y="3671046"/>
              <a:ext cx="389965" cy="395137"/>
            </a:xfrm>
            <a:prstGeom prst="decag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3</a:t>
              </a:r>
            </a:p>
          </p:txBody>
        </p:sp>
        <p:pic>
          <p:nvPicPr>
            <p:cNvPr id="31" name="Graphic 30" descr="Man">
              <a:extLst>
                <a:ext uri="{FF2B5EF4-FFF2-40B4-BE49-F238E27FC236}">
                  <a16:creationId xmlns:a16="http://schemas.microsoft.com/office/drawing/2014/main" id="{E0B117FE-5AA4-47B4-96A8-00AD6FBD15D6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659217" y="4066184"/>
              <a:ext cx="859697" cy="922674"/>
            </a:xfrm>
            <a:prstGeom prst="rect">
              <a:avLst/>
            </a:prstGeom>
          </p:spPr>
        </p:pic>
        <p:pic>
          <p:nvPicPr>
            <p:cNvPr id="32" name="Graphic 32" descr="Woman">
              <a:extLst>
                <a:ext uri="{FF2B5EF4-FFF2-40B4-BE49-F238E27FC236}">
                  <a16:creationId xmlns:a16="http://schemas.microsoft.com/office/drawing/2014/main" id="{694A69CA-89F1-49F9-BBE6-FBF7B45DB4A1}"/>
                </a:ext>
              </a:extLst>
            </p:cNvPr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167971" y="4066185"/>
              <a:ext cx="859697" cy="922674"/>
            </a:xfrm>
            <a:prstGeom prst="rect">
              <a:avLst/>
            </a:prstGeom>
          </p:spPr>
        </p:pic>
        <p:pic>
          <p:nvPicPr>
            <p:cNvPr id="33" name="Graphic 30" descr="Man">
              <a:extLst>
                <a:ext uri="{FF2B5EF4-FFF2-40B4-BE49-F238E27FC236}">
                  <a16:creationId xmlns:a16="http://schemas.microsoft.com/office/drawing/2014/main" id="{E0B117FE-5AA4-47B4-96A8-00AD6FBD15D6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126764" y="4066184"/>
              <a:ext cx="859697" cy="922674"/>
            </a:xfrm>
            <a:prstGeom prst="rect">
              <a:avLst/>
            </a:prstGeom>
          </p:spPr>
        </p:pic>
        <p:sp>
          <p:nvSpPr>
            <p:cNvPr id="34" name="Décagone 33"/>
            <p:cNvSpPr/>
            <p:nvPr/>
          </p:nvSpPr>
          <p:spPr>
            <a:xfrm>
              <a:off x="8369677" y="3671047"/>
              <a:ext cx="389965" cy="395137"/>
            </a:xfrm>
            <a:prstGeom prst="decag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1</a:t>
              </a:r>
            </a:p>
          </p:txBody>
        </p:sp>
        <p:sp>
          <p:nvSpPr>
            <p:cNvPr id="35" name="Décagone 34"/>
            <p:cNvSpPr/>
            <p:nvPr/>
          </p:nvSpPr>
          <p:spPr>
            <a:xfrm>
              <a:off x="8880662" y="3671046"/>
              <a:ext cx="389965" cy="395137"/>
            </a:xfrm>
            <a:prstGeom prst="decag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2</a:t>
              </a:r>
            </a:p>
          </p:txBody>
        </p:sp>
        <p:sp>
          <p:nvSpPr>
            <p:cNvPr id="36" name="Décagone 35"/>
            <p:cNvSpPr/>
            <p:nvPr/>
          </p:nvSpPr>
          <p:spPr>
            <a:xfrm>
              <a:off x="9343671" y="3671046"/>
              <a:ext cx="389965" cy="395137"/>
            </a:xfrm>
            <a:prstGeom prst="decag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3</a:t>
              </a: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6088725" y="2139366"/>
            <a:ext cx="5818311" cy="1822336"/>
            <a:chOff x="6368106" y="3478111"/>
            <a:chExt cx="6504673" cy="2551489"/>
          </a:xfrm>
        </p:grpSpPr>
        <p:pic>
          <p:nvPicPr>
            <p:cNvPr id="38" name="Picture 14" descr="Lesson teacher icon simple style Royalty Free Vector Image"/>
            <p:cNvPicPr>
              <a:picLocks noChangeAspect="1" noChangeArrowheads="1"/>
            </p:cNvPicPr>
            <p:nvPr/>
          </p:nvPicPr>
          <p:blipFill rotWithShape="1">
            <a:blip r:embed="rId15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191" r="15851" b="9126"/>
            <a:stretch/>
          </p:blipFill>
          <p:spPr bwMode="auto">
            <a:xfrm>
              <a:off x="10379635" y="4459518"/>
              <a:ext cx="870692" cy="1186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4" descr="Lesson teacher icon simple style Royalty Free Vector Image"/>
            <p:cNvPicPr>
              <a:picLocks noChangeAspect="1" noChangeArrowheads="1"/>
            </p:cNvPicPr>
            <p:nvPr/>
          </p:nvPicPr>
          <p:blipFill rotWithShape="1">
            <a:blip r:embed="rId15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191" r="15851" b="9126"/>
            <a:stretch/>
          </p:blipFill>
          <p:spPr bwMode="auto">
            <a:xfrm>
              <a:off x="8620666" y="4427764"/>
              <a:ext cx="870692" cy="1186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4" descr="Lesson teacher icon simple style Royalty Free Vector Image"/>
            <p:cNvPicPr>
              <a:picLocks noChangeAspect="1" noChangeArrowheads="1"/>
            </p:cNvPicPr>
            <p:nvPr/>
          </p:nvPicPr>
          <p:blipFill rotWithShape="1">
            <a:blip r:embed="rId15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191" r="15851" b="9126"/>
            <a:stretch/>
          </p:blipFill>
          <p:spPr bwMode="auto">
            <a:xfrm>
              <a:off x="6735230" y="4494376"/>
              <a:ext cx="870692" cy="1186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6368106" y="5584024"/>
              <a:ext cx="2222376" cy="4309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ZA" sz="1400" dirty="0">
                  <a:solidFill>
                    <a:srgbClr val="00205C"/>
                  </a:solidFill>
                  <a:latin typeface="Arial" panose="020B0604020202020204" pitchFamily="34" charset="0"/>
                </a:rPr>
                <a:t>Group 1 + Facilitator</a:t>
              </a:r>
            </a:p>
          </p:txBody>
        </p:sp>
        <p:grpSp>
          <p:nvGrpSpPr>
            <p:cNvPr id="42" name="Groupe 41"/>
            <p:cNvGrpSpPr/>
            <p:nvPr/>
          </p:nvGrpSpPr>
          <p:grpSpPr>
            <a:xfrm>
              <a:off x="6717294" y="3576024"/>
              <a:ext cx="1774097" cy="1837074"/>
              <a:chOff x="7517361" y="3728529"/>
              <a:chExt cx="1774097" cy="1837074"/>
            </a:xfrm>
          </p:grpSpPr>
          <p:pic>
            <p:nvPicPr>
              <p:cNvPr id="63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517361" y="37285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64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669761" y="38809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65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822161" y="40333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66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974561" y="41857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67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126961" y="43381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68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279361" y="44905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69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431761" y="4642929"/>
                <a:ext cx="859697" cy="922674"/>
              </a:xfrm>
              <a:prstGeom prst="rect">
                <a:avLst/>
              </a:prstGeom>
            </p:spPr>
          </p:pic>
        </p:grpSp>
        <p:grpSp>
          <p:nvGrpSpPr>
            <p:cNvPr id="43" name="Groupe 42"/>
            <p:cNvGrpSpPr/>
            <p:nvPr/>
          </p:nvGrpSpPr>
          <p:grpSpPr>
            <a:xfrm>
              <a:off x="8675994" y="3603320"/>
              <a:ext cx="1774097" cy="1837074"/>
              <a:chOff x="7517361" y="3728529"/>
              <a:chExt cx="1774097" cy="1837074"/>
            </a:xfrm>
          </p:grpSpPr>
          <p:pic>
            <p:nvPicPr>
              <p:cNvPr id="55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517361" y="37285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56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669761" y="38809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57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822161" y="40333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58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974561" y="41857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59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126961" y="43381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60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279361" y="44905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61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431761" y="4642929"/>
                <a:ext cx="859697" cy="922674"/>
              </a:xfrm>
              <a:prstGeom prst="rect">
                <a:avLst/>
              </a:prstGeom>
            </p:spPr>
          </p:pic>
        </p:grpSp>
        <p:grpSp>
          <p:nvGrpSpPr>
            <p:cNvPr id="44" name="Groupe 43"/>
            <p:cNvGrpSpPr/>
            <p:nvPr/>
          </p:nvGrpSpPr>
          <p:grpSpPr>
            <a:xfrm>
              <a:off x="10226508" y="3478111"/>
              <a:ext cx="1774097" cy="1837074"/>
              <a:chOff x="7517361" y="3728529"/>
              <a:chExt cx="1774097" cy="1837074"/>
            </a:xfrm>
          </p:grpSpPr>
          <p:pic>
            <p:nvPicPr>
              <p:cNvPr id="47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517361" y="37285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48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669761" y="38809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49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822161" y="40333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50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974561" y="41857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51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126961" y="43381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52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279361" y="4490529"/>
                <a:ext cx="859697" cy="922674"/>
              </a:xfrm>
              <a:prstGeom prst="rect">
                <a:avLst/>
              </a:prstGeom>
            </p:spPr>
          </p:pic>
          <p:pic>
            <p:nvPicPr>
              <p:cNvPr id="53" name="Graphic 30" descr="Man">
                <a:extLst>
                  <a:ext uri="{FF2B5EF4-FFF2-40B4-BE49-F238E27FC236}">
                    <a16:creationId xmlns:a16="http://schemas.microsoft.com/office/drawing/2014/main" id="{E0B117FE-5AA4-47B4-96A8-00AD6FBD15D6}"/>
                  </a:ext>
                </a:extLst>
              </p:cNvPr>
              <p:cNvPicPr/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431761" y="4642929"/>
                <a:ext cx="859697" cy="922674"/>
              </a:xfrm>
              <a:prstGeom prst="rect">
                <a:avLst/>
              </a:prstGeom>
            </p:spPr>
          </p:pic>
        </p:grpSp>
        <p:sp>
          <p:nvSpPr>
            <p:cNvPr id="45" name="Rectangle 44"/>
            <p:cNvSpPr/>
            <p:nvPr/>
          </p:nvSpPr>
          <p:spPr>
            <a:xfrm>
              <a:off x="8511071" y="5592793"/>
              <a:ext cx="2079910" cy="4309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ZA" sz="1400" dirty="0">
                  <a:solidFill>
                    <a:srgbClr val="00205C"/>
                  </a:solidFill>
                  <a:latin typeface="Arial" panose="020B0604020202020204" pitchFamily="34" charset="0"/>
                </a:rPr>
                <a:t>Group 2 + Facilitator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450091" y="5598675"/>
              <a:ext cx="2422688" cy="4309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ZA" sz="1400" dirty="0">
                  <a:solidFill>
                    <a:srgbClr val="00205C"/>
                  </a:solidFill>
                  <a:latin typeface="Arial" panose="020B0604020202020204" pitchFamily="34" charset="0"/>
                </a:rPr>
                <a:t>Group 3 + Facilitator</a:t>
              </a:r>
            </a:p>
          </p:txBody>
        </p:sp>
      </p:grpSp>
      <p:sp>
        <p:nvSpPr>
          <p:cNvPr id="72" name="Rectangle 71"/>
          <p:cNvSpPr/>
          <p:nvPr/>
        </p:nvSpPr>
        <p:spPr>
          <a:xfrm>
            <a:off x="1542326" y="3604137"/>
            <a:ext cx="3111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Count from 1 to 3 to form the groups</a:t>
            </a:r>
            <a:r>
              <a:rPr lang="en-US" sz="1400" dirty="0"/>
              <a:t>.</a:t>
            </a:r>
            <a:endParaRPr lang="fr-FR" sz="1400" dirty="0"/>
          </a:p>
        </p:txBody>
      </p:sp>
      <p:sp>
        <p:nvSpPr>
          <p:cNvPr id="74" name="Rectangle 73"/>
          <p:cNvSpPr/>
          <p:nvPr/>
        </p:nvSpPr>
        <p:spPr>
          <a:xfrm>
            <a:off x="551949" y="4513007"/>
            <a:ext cx="413144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205C"/>
                </a:solidFill>
                <a:latin typeface="Arial" panose="020B0604020202020204" pitchFamily="34" charset="0"/>
              </a:rPr>
              <a:t>Direct the trainees to the changing room so that everyone is dressed in the low-risk area uniform, scrubs and boots.</a:t>
            </a:r>
            <a:endParaRPr lang="fr-FR" sz="16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75" name="Image 74" descr="Aménager son vestiaire de restaurant - Vestimetal"/>
          <p:cNvPicPr/>
          <p:nvPr/>
        </p:nvPicPr>
        <p:blipFill>
          <a:blip r:embed="rId16" cstate="email">
            <a:grayscl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0121" y="4395822"/>
            <a:ext cx="1800653" cy="114844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</p:pic>
      <p:grpSp>
        <p:nvGrpSpPr>
          <p:cNvPr id="76" name="Groupe 75"/>
          <p:cNvGrpSpPr/>
          <p:nvPr/>
        </p:nvGrpSpPr>
        <p:grpSpPr>
          <a:xfrm>
            <a:off x="8001527" y="4381874"/>
            <a:ext cx="3589126" cy="1251365"/>
            <a:chOff x="5364057" y="4326520"/>
            <a:chExt cx="2951496" cy="934768"/>
          </a:xfrm>
        </p:grpSpPr>
        <p:pic>
          <p:nvPicPr>
            <p:cNvPr id="77" name="Image 76" descr="C:\Users\User\Pictures\EPI 2.PNG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57" y="4326520"/>
              <a:ext cx="517805" cy="9347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Image 77" descr="C:\Users\User\Pictures\EPI 2.PNG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5547" y="4326520"/>
              <a:ext cx="517805" cy="9347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Image 78" descr="C:\Users\User\Pictures\EPI 2.PNG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7037" y="4326520"/>
              <a:ext cx="517805" cy="9347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Image 79" descr="C:\Users\User\Pictures\EPI 2.PNG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2212" y="4326520"/>
              <a:ext cx="517805" cy="9347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Image 80" descr="C:\Users\User\Pictures\EPI 2.PNG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3044" y="4326520"/>
              <a:ext cx="517805" cy="9347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Image 81" descr="C:\Users\User\Pictures\EPI 2.PNG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7748" y="4326520"/>
              <a:ext cx="517805" cy="9347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Rectangle 86"/>
          <p:cNvSpPr/>
          <p:nvPr/>
        </p:nvSpPr>
        <p:spPr>
          <a:xfrm>
            <a:off x="118255" y="365619"/>
            <a:ext cx="6719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</a:rPr>
              <a:t>30 min</a:t>
            </a:r>
          </a:p>
        </p:txBody>
      </p:sp>
    </p:spTree>
    <p:extLst>
      <p:ext uri="{BB962C8B-B14F-4D97-AF65-F5344CB8AC3E}">
        <p14:creationId xmlns:p14="http://schemas.microsoft.com/office/powerpoint/2010/main" val="219946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71449" y="3958172"/>
            <a:ext cx="11932267" cy="182744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171449" y="941887"/>
            <a:ext cx="11932267" cy="29159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1051" y="1012932"/>
            <a:ext cx="4704218" cy="2870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205C"/>
                </a:solidFill>
                <a:latin typeface="Arial" panose="020B0604020202020204" pitchFamily="34" charset="0"/>
              </a:rPr>
              <a:t>Each group chooses a leader, who will assign the members of the group to different positions, with the help of the facilitator. </a:t>
            </a:r>
          </a:p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205C"/>
                </a:solidFill>
                <a:latin typeface="Arial" panose="020B0604020202020204" pitchFamily="34" charset="0"/>
              </a:rPr>
              <a:t>The leader of the group receives the various materials and medical products for the low-risk area.</a:t>
            </a:r>
          </a:p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205C"/>
                </a:solidFill>
                <a:latin typeface="Arial" panose="020B0604020202020204" pitchFamily="34" charset="0"/>
              </a:rPr>
              <a:t>He can be assisted by a group member to make them available when necessary.</a:t>
            </a:r>
            <a:endParaRPr lang="fr-FR" sz="16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5086576" y="1344497"/>
            <a:ext cx="2313504" cy="1186131"/>
            <a:chOff x="5086576" y="1344497"/>
            <a:chExt cx="2313504" cy="1186131"/>
          </a:xfrm>
        </p:grpSpPr>
        <p:pic>
          <p:nvPicPr>
            <p:cNvPr id="16" name="Image 15" descr="Gestion d'équipe - Icônes la toile gratuites"/>
            <p:cNvPicPr/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86576" y="1344497"/>
              <a:ext cx="1442812" cy="118613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4" descr="Lesson teacher icon simple style Royalty Free Vector Image"/>
            <p:cNvPicPr>
              <a:picLocks noChangeAspect="1" noChangeArrowheads="1"/>
            </p:cNvPicPr>
            <p:nvPr/>
          </p:nvPicPr>
          <p:blipFill rotWithShape="1"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191" r="15851" b="9126"/>
            <a:stretch/>
          </p:blipFill>
          <p:spPr bwMode="auto">
            <a:xfrm>
              <a:off x="6529388" y="1344497"/>
              <a:ext cx="870692" cy="1186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4814888" y="2546408"/>
            <a:ext cx="2585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With the help of the facilitator, the participants choose a group leader (5 min)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Image 18" descr="Gestión de eventos iconos de computadora reunión, reunión, texto, logo,  monocromo png | Klipartz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35357" y="1344497"/>
            <a:ext cx="1674076" cy="1201911"/>
          </a:xfrm>
          <a:prstGeom prst="rect">
            <a:avLst/>
          </a:prstGeom>
          <a:gradFill>
            <a:gsLst>
              <a:gs pos="8700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557464" y="2530628"/>
            <a:ext cx="25271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The manager distributes the tasks according to the different positions (5 min)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21" name="Image 20" descr="4 Receive - Customer Receive Icon Png Transparent PNG - 700x700 - Free  Download on NicePNG"/>
          <p:cNvPicPr/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0977919" y="1221363"/>
            <a:ext cx="726832" cy="11408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 21" descr="4 Receive - Customer Receive Icon Png Transparent PNG - 700x700 - Free  Download on NicePNG"/>
          <p:cNvPicPr/>
          <p:nvPr/>
        </p:nvPicPr>
        <p:blipFill rotWithShape="1"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0426501" y="1259379"/>
            <a:ext cx="551418" cy="11408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9978650" y="2541565"/>
            <a:ext cx="22025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The facilitator gives him the package of materials and drugs (2 min)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6907" y="4290401"/>
            <a:ext cx="43650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5C"/>
                </a:solidFill>
                <a:latin typeface="Arial" panose="020B0604020202020204" pitchFamily="34" charset="0"/>
              </a:rPr>
              <a:t>The IPC/WASH facilitator manages the dressing area, bringing one member from each group to help the others dress (hygienist)</a:t>
            </a:r>
            <a:endParaRPr lang="fr-FR" sz="16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25" name="Image 24" descr="Homme Qui Marche Avec Document Icône D'homme D'affaires Isométrique |  Vecteur Premium"/>
          <p:cNvPicPr/>
          <p:nvPr/>
        </p:nvPicPr>
        <p:blipFill rotWithShape="1"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387257" y="4433278"/>
            <a:ext cx="751647" cy="12232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 25" descr="C:\Users\User\Pictures\EPI 2.PN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1465" y="4363794"/>
            <a:ext cx="837386" cy="1362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26" descr="C:\Users\User\Pictures\EPI 2.PN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7498" y="4410627"/>
            <a:ext cx="837386" cy="1362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 descr="C:\Users\User\Pictures\EPI 2.PN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0394" y="4169002"/>
            <a:ext cx="837386" cy="136218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9700012" y="4946029"/>
            <a:ext cx="1298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0205C"/>
                </a:solidFill>
                <a:latin typeface="Arial" panose="020B0604020202020204" pitchFamily="34" charset="0"/>
              </a:rPr>
              <a:t>Dressing area</a:t>
            </a:r>
          </a:p>
        </p:txBody>
      </p:sp>
      <p:sp>
        <p:nvSpPr>
          <p:cNvPr id="31" name="Forme libre 30"/>
          <p:cNvSpPr/>
          <p:nvPr/>
        </p:nvSpPr>
        <p:spPr>
          <a:xfrm>
            <a:off x="7240575" y="4816349"/>
            <a:ext cx="1505043" cy="543848"/>
          </a:xfrm>
          <a:custGeom>
            <a:avLst/>
            <a:gdLst>
              <a:gd name="connsiteX0" fmla="*/ 0 w 2423886"/>
              <a:gd name="connsiteY0" fmla="*/ 698293 h 723862"/>
              <a:gd name="connsiteX1" fmla="*/ 566057 w 2423886"/>
              <a:gd name="connsiteY1" fmla="*/ 683779 h 723862"/>
              <a:gd name="connsiteX2" fmla="*/ 711200 w 2423886"/>
              <a:gd name="connsiteY2" fmla="*/ 640236 h 723862"/>
              <a:gd name="connsiteX3" fmla="*/ 827314 w 2423886"/>
              <a:gd name="connsiteY3" fmla="*/ 625722 h 723862"/>
              <a:gd name="connsiteX4" fmla="*/ 943429 w 2423886"/>
              <a:gd name="connsiteY4" fmla="*/ 596693 h 723862"/>
              <a:gd name="connsiteX5" fmla="*/ 1045029 w 2423886"/>
              <a:gd name="connsiteY5" fmla="*/ 567665 h 723862"/>
              <a:gd name="connsiteX6" fmla="*/ 1190172 w 2423886"/>
              <a:gd name="connsiteY6" fmla="*/ 553150 h 723862"/>
              <a:gd name="connsiteX7" fmla="*/ 1277257 w 2423886"/>
              <a:gd name="connsiteY7" fmla="*/ 509607 h 723862"/>
              <a:gd name="connsiteX8" fmla="*/ 1349829 w 2423886"/>
              <a:gd name="connsiteY8" fmla="*/ 466065 h 723862"/>
              <a:gd name="connsiteX9" fmla="*/ 1422400 w 2423886"/>
              <a:gd name="connsiteY9" fmla="*/ 378979 h 723862"/>
              <a:gd name="connsiteX10" fmla="*/ 1451429 w 2423886"/>
              <a:gd name="connsiteY10" fmla="*/ 335436 h 723862"/>
              <a:gd name="connsiteX11" fmla="*/ 1494972 w 2423886"/>
              <a:gd name="connsiteY11" fmla="*/ 320922 h 723862"/>
              <a:gd name="connsiteX12" fmla="*/ 1538514 w 2423886"/>
              <a:gd name="connsiteY12" fmla="*/ 291893 h 723862"/>
              <a:gd name="connsiteX13" fmla="*/ 1625600 w 2423886"/>
              <a:gd name="connsiteY13" fmla="*/ 219322 h 723862"/>
              <a:gd name="connsiteX14" fmla="*/ 1741714 w 2423886"/>
              <a:gd name="connsiteY14" fmla="*/ 204807 h 723862"/>
              <a:gd name="connsiteX15" fmla="*/ 1785257 w 2423886"/>
              <a:gd name="connsiteY15" fmla="*/ 190293 h 723862"/>
              <a:gd name="connsiteX16" fmla="*/ 1828800 w 2423886"/>
              <a:gd name="connsiteY16" fmla="*/ 103207 h 723862"/>
              <a:gd name="connsiteX17" fmla="*/ 1915886 w 2423886"/>
              <a:gd name="connsiteY17" fmla="*/ 88693 h 723862"/>
              <a:gd name="connsiteX18" fmla="*/ 1959429 w 2423886"/>
              <a:gd name="connsiteY18" fmla="*/ 74179 h 723862"/>
              <a:gd name="connsiteX19" fmla="*/ 2046514 w 2423886"/>
              <a:gd name="connsiteY19" fmla="*/ 59665 h 723862"/>
              <a:gd name="connsiteX20" fmla="*/ 2177143 w 2423886"/>
              <a:gd name="connsiteY20" fmla="*/ 30636 h 723862"/>
              <a:gd name="connsiteX21" fmla="*/ 2249714 w 2423886"/>
              <a:gd name="connsiteY21" fmla="*/ 16122 h 723862"/>
              <a:gd name="connsiteX22" fmla="*/ 2293257 w 2423886"/>
              <a:gd name="connsiteY22" fmla="*/ 1607 h 723862"/>
              <a:gd name="connsiteX23" fmla="*/ 2423886 w 2423886"/>
              <a:gd name="connsiteY23" fmla="*/ 1607 h 72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423886" h="723862">
                <a:moveTo>
                  <a:pt x="0" y="698293"/>
                </a:moveTo>
                <a:cubicBezTo>
                  <a:pt x="228556" y="744003"/>
                  <a:pt x="85323" y="721731"/>
                  <a:pt x="566057" y="683779"/>
                </a:cubicBezTo>
                <a:cubicBezTo>
                  <a:pt x="603698" y="680807"/>
                  <a:pt x="682042" y="646484"/>
                  <a:pt x="711200" y="640236"/>
                </a:cubicBezTo>
                <a:cubicBezTo>
                  <a:pt x="749340" y="632063"/>
                  <a:pt x="788609" y="630560"/>
                  <a:pt x="827314" y="625722"/>
                </a:cubicBezTo>
                <a:cubicBezTo>
                  <a:pt x="926838" y="592546"/>
                  <a:pt x="803325" y="631718"/>
                  <a:pt x="943429" y="596693"/>
                </a:cubicBezTo>
                <a:cubicBezTo>
                  <a:pt x="998572" y="582908"/>
                  <a:pt x="981679" y="576715"/>
                  <a:pt x="1045029" y="567665"/>
                </a:cubicBezTo>
                <a:cubicBezTo>
                  <a:pt x="1093163" y="560789"/>
                  <a:pt x="1141791" y="557988"/>
                  <a:pt x="1190172" y="553150"/>
                </a:cubicBezTo>
                <a:cubicBezTo>
                  <a:pt x="1314947" y="469967"/>
                  <a:pt x="1157083" y="569694"/>
                  <a:pt x="1277257" y="509607"/>
                </a:cubicBezTo>
                <a:cubicBezTo>
                  <a:pt x="1302489" y="496991"/>
                  <a:pt x="1325638" y="480579"/>
                  <a:pt x="1349829" y="466065"/>
                </a:cubicBezTo>
                <a:cubicBezTo>
                  <a:pt x="1421895" y="357963"/>
                  <a:pt x="1329276" y="490727"/>
                  <a:pt x="1422400" y="378979"/>
                </a:cubicBezTo>
                <a:cubicBezTo>
                  <a:pt x="1433567" y="365578"/>
                  <a:pt x="1437807" y="346333"/>
                  <a:pt x="1451429" y="335436"/>
                </a:cubicBezTo>
                <a:cubicBezTo>
                  <a:pt x="1463376" y="325879"/>
                  <a:pt x="1480458" y="325760"/>
                  <a:pt x="1494972" y="320922"/>
                </a:cubicBezTo>
                <a:cubicBezTo>
                  <a:pt x="1509486" y="311246"/>
                  <a:pt x="1525113" y="303060"/>
                  <a:pt x="1538514" y="291893"/>
                </a:cubicBezTo>
                <a:cubicBezTo>
                  <a:pt x="1560879" y="273255"/>
                  <a:pt x="1593458" y="228088"/>
                  <a:pt x="1625600" y="219322"/>
                </a:cubicBezTo>
                <a:cubicBezTo>
                  <a:pt x="1663231" y="209059"/>
                  <a:pt x="1703009" y="209645"/>
                  <a:pt x="1741714" y="204807"/>
                </a:cubicBezTo>
                <a:cubicBezTo>
                  <a:pt x="1756228" y="199969"/>
                  <a:pt x="1774439" y="201111"/>
                  <a:pt x="1785257" y="190293"/>
                </a:cubicBezTo>
                <a:cubicBezTo>
                  <a:pt x="1819602" y="155948"/>
                  <a:pt x="1774965" y="130124"/>
                  <a:pt x="1828800" y="103207"/>
                </a:cubicBezTo>
                <a:cubicBezTo>
                  <a:pt x="1855122" y="90046"/>
                  <a:pt x="1887158" y="95077"/>
                  <a:pt x="1915886" y="88693"/>
                </a:cubicBezTo>
                <a:cubicBezTo>
                  <a:pt x="1930821" y="85374"/>
                  <a:pt x="1944494" y="77498"/>
                  <a:pt x="1959429" y="74179"/>
                </a:cubicBezTo>
                <a:cubicBezTo>
                  <a:pt x="1988157" y="67795"/>
                  <a:pt x="2017560" y="64929"/>
                  <a:pt x="2046514" y="59665"/>
                </a:cubicBezTo>
                <a:cubicBezTo>
                  <a:pt x="2166888" y="37779"/>
                  <a:pt x="2072317" y="53930"/>
                  <a:pt x="2177143" y="30636"/>
                </a:cubicBezTo>
                <a:cubicBezTo>
                  <a:pt x="2201225" y="25285"/>
                  <a:pt x="2225781" y="22105"/>
                  <a:pt x="2249714" y="16122"/>
                </a:cubicBezTo>
                <a:cubicBezTo>
                  <a:pt x="2264557" y="12411"/>
                  <a:pt x="2278010" y="2878"/>
                  <a:pt x="2293257" y="1607"/>
                </a:cubicBezTo>
                <a:cubicBezTo>
                  <a:pt x="2336650" y="-2009"/>
                  <a:pt x="2380343" y="1607"/>
                  <a:pt x="2423886" y="1607"/>
                </a:cubicBezTo>
              </a:path>
            </a:pathLst>
          </a:custGeom>
          <a:solidFill>
            <a:schemeClr val="bg1"/>
          </a:solidFill>
          <a:ln w="76200">
            <a:solidFill>
              <a:schemeClr val="bg2"/>
            </a:solidFill>
            <a:prstDash val="lgDash"/>
            <a:headEnd type="oval" w="med" len="med"/>
            <a:tailEnd type="triangle" w="med" len="med"/>
          </a:ln>
          <a:effectLst>
            <a:outerShdw blurRad="50800" dist="38100" dir="2700000" sx="101000" sy="101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2" descr="Décoratif Miroir De Pierre Icône. Maison Maison Ou Salle De Bains Moderne  Design Isolé Vecteur De Salle De Bains Design Plat Illustration Sur Fond  Blanc Clip Art Libres De Droits , Svg ,"/>
          <p:cNvPicPr>
            <a:picLocks noChangeAspect="1" noChangeArrowheads="1"/>
          </p:cNvPicPr>
          <p:nvPr/>
        </p:nvPicPr>
        <p:blipFill rotWithShape="1">
          <a:blip r:embed="rId1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11154" y="4003239"/>
            <a:ext cx="733530" cy="9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icône de vecteur de désinfectant pour les mains 6389914 - Telecharger  Vectoriel Gratuit, Clipart Graphique, Vecteur Dessins et Pictogramme Gratuit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95850" y="4062166"/>
            <a:ext cx="251286" cy="42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Livre d'étagère - Icônes éducation gratuites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9010" y="4219236"/>
            <a:ext cx="698612" cy="69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8558213" y="5269572"/>
            <a:ext cx="3308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Each IPC officer in the group takes his pack of PPE (5 min)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36" name="Content Placeholder 6">
            <a:extLst>
              <a:ext uri="{FF2B5EF4-FFF2-40B4-BE49-F238E27FC236}">
                <a16:creationId xmlns:a16="http://schemas.microsoft.com/office/drawing/2014/main" id="{5680D3A2-D7C0-2ACD-32E3-651A6675297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251" y="19294"/>
            <a:ext cx="1928466" cy="1322316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9" y="19295"/>
            <a:ext cx="737032" cy="84788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18255" y="365619"/>
            <a:ext cx="6719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</a:rPr>
              <a:t>15 min</a:t>
            </a:r>
          </a:p>
        </p:txBody>
      </p:sp>
    </p:spTree>
    <p:extLst>
      <p:ext uri="{BB962C8B-B14F-4D97-AF65-F5344CB8AC3E}">
        <p14:creationId xmlns:p14="http://schemas.microsoft.com/office/powerpoint/2010/main" val="302130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85888" y="2302350"/>
            <a:ext cx="9101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5C"/>
                </a:solidFill>
                <a:latin typeface="Arial" panose="020B0604020202020204" pitchFamily="34" charset="0"/>
              </a:rPr>
              <a:t>The group facilitator informs the group to start preparing the admission of a patient and his caretaker, who is arriving in 10 to 15 minutes</a:t>
            </a:r>
            <a:endParaRPr lang="fr-FR" sz="16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4" descr="Man with a megaphone | Free stock photos - Rgbstock - Free stock images |  Ambroz | February - 05 - 2012 (94)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828462" y="3041586"/>
            <a:ext cx="2975460" cy="211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10088" y="3221676"/>
            <a:ext cx="4171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GO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5680D3A2-D7C0-2ACD-32E3-651A667529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251" y="19294"/>
            <a:ext cx="1928466" cy="132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1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9" y="19295"/>
            <a:ext cx="737032" cy="84788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612728" y="736440"/>
            <a:ext cx="3106833" cy="503570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99049" y="736440"/>
            <a:ext cx="7871517" cy="503570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25" name="Groupe 24"/>
          <p:cNvGrpSpPr/>
          <p:nvPr/>
        </p:nvGrpSpPr>
        <p:grpSpPr>
          <a:xfrm>
            <a:off x="585286" y="1910940"/>
            <a:ext cx="2333587" cy="2771775"/>
            <a:chOff x="85212" y="2200275"/>
            <a:chExt cx="2333587" cy="2771775"/>
          </a:xfrm>
        </p:grpSpPr>
        <p:grpSp>
          <p:nvGrpSpPr>
            <p:cNvPr id="5" name="Groupe 4"/>
            <p:cNvGrpSpPr/>
            <p:nvPr/>
          </p:nvGrpSpPr>
          <p:grpSpPr>
            <a:xfrm>
              <a:off x="266738" y="2427816"/>
              <a:ext cx="1957350" cy="2254899"/>
              <a:chOff x="351408" y="2218831"/>
              <a:chExt cx="2153085" cy="2480389"/>
            </a:xfrm>
          </p:grpSpPr>
          <p:pic>
            <p:nvPicPr>
              <p:cNvPr id="7" name="Image 6" descr="C:\Users\User\Pictures\EPI 2.PNG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923" y="2253699"/>
                <a:ext cx="670523" cy="11313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Image 7" descr="C:\Users\User\Pictures\EPI 2.PNG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573" y="2380274"/>
                <a:ext cx="670523" cy="11313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Image 8" descr="C:\Users\User\Pictures\EPI 2.PNG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408" y="3385081"/>
                <a:ext cx="670523" cy="11313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Image 9" descr="C:\Users\User\Pictures\EPI 2.PNG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9942" y="3567838"/>
                <a:ext cx="670523" cy="11313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Image 10" descr="C:\Users\User\Pictures\EPI 2.PNG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1570" y="2218831"/>
                <a:ext cx="670523" cy="11313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Image 11" descr="C:\Users\User\Pictures\EPI 2.PNG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3970" y="3350213"/>
                <a:ext cx="670523" cy="113138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" name="Ellipse 12"/>
            <p:cNvSpPr/>
            <p:nvPr/>
          </p:nvSpPr>
          <p:spPr>
            <a:xfrm>
              <a:off x="85212" y="2200275"/>
              <a:ext cx="2333587" cy="277177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CC00B0DD-AB90-48BF-B5FE-142A691955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199" y="860746"/>
            <a:ext cx="1929545" cy="1329765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6138825" y="1164959"/>
            <a:ext cx="2039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The screening officer goes to his post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Image 15" descr="C:\Users\User\Desktop\OMS\PAQUET FINAL DES LIVRABLES\Photos Ouganda\WhatsApp Image 2022-11-11 at 11.50.35.jpeg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0654" y="2427816"/>
            <a:ext cx="2021744" cy="143714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311" y="4113092"/>
            <a:ext cx="1969606" cy="1546341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6138825" y="2504070"/>
            <a:ext cx="22317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A clinician prepares the necessary material for the management of the patient, as well as the necessary forms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78965" y="4516572"/>
            <a:ext cx="2151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Clinicians assigned to the high-risk area go to the donning area to put on full PPE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9069907" y="2362424"/>
            <a:ext cx="1952950" cy="1701153"/>
            <a:chOff x="9135221" y="2074666"/>
            <a:chExt cx="2859314" cy="2264234"/>
          </a:xfrm>
        </p:grpSpPr>
        <p:pic>
          <p:nvPicPr>
            <p:cNvPr id="21" name="Picture 2" descr="Conversation vector icon Stock Vector | Adobe Stock"/>
            <p:cNvPicPr>
              <a:picLocks noChangeAspect="1" noChangeArrowheads="1"/>
            </p:cNvPicPr>
            <p:nvPr/>
          </p:nvPicPr>
          <p:blipFill rotWithShape="1">
            <a:blip r:embed="rId10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35221" y="2074671"/>
              <a:ext cx="2859314" cy="2264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onversation vector icon Stock Vector | Adobe Stock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595429" y="2074666"/>
              <a:ext cx="1399106" cy="2264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8980036" y="4069794"/>
            <a:ext cx="2699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The facilitator takes the patient and his caretaker aside to brief them on the course of the scenario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" descr="Homme Debout Avec Une Arme De Poing | Icons Gratuite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0817162" y="1957422"/>
            <a:ext cx="662697" cy="199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lèche droite 25"/>
          <p:cNvSpPr/>
          <p:nvPr/>
        </p:nvSpPr>
        <p:spPr>
          <a:xfrm rot="20238912">
            <a:off x="2833147" y="1688179"/>
            <a:ext cx="795889" cy="5023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26"/>
          <p:cNvSpPr/>
          <p:nvPr/>
        </p:nvSpPr>
        <p:spPr>
          <a:xfrm>
            <a:off x="2972689" y="2961832"/>
            <a:ext cx="795889" cy="5023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7"/>
          <p:cNvSpPr/>
          <p:nvPr/>
        </p:nvSpPr>
        <p:spPr>
          <a:xfrm rot="1430448">
            <a:off x="2972689" y="4122564"/>
            <a:ext cx="795889" cy="5023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Content Placeholder 6">
            <a:extLst>
              <a:ext uri="{FF2B5EF4-FFF2-40B4-BE49-F238E27FC236}">
                <a16:creationId xmlns:a16="http://schemas.microsoft.com/office/drawing/2014/main" id="{5680D3A2-D7C0-2ACD-32E3-651A6675297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251" y="19294"/>
            <a:ext cx="1928466" cy="132231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18255" y="365619"/>
            <a:ext cx="6719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</a:rPr>
              <a:t>15 min</a:t>
            </a:r>
          </a:p>
        </p:txBody>
      </p:sp>
    </p:spTree>
    <p:extLst>
      <p:ext uri="{BB962C8B-B14F-4D97-AF65-F5344CB8AC3E}">
        <p14:creationId xmlns:p14="http://schemas.microsoft.com/office/powerpoint/2010/main" val="2585822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9158" y="685800"/>
            <a:ext cx="9442237" cy="1004888"/>
          </a:xfrm>
        </p:spPr>
        <p:txBody>
          <a:bodyPr/>
          <a:lstStyle/>
          <a:p>
            <a:r>
              <a:rPr lang="en-US" dirty="0"/>
              <a:t>Scenario 1</a:t>
            </a:r>
            <a:br>
              <a:rPr lang="en-US" dirty="0"/>
            </a:br>
            <a:r>
              <a:rPr lang="en-US" dirty="0"/>
              <a:t>Patient reception, screening and triage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Immagin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0060" y="2085975"/>
            <a:ext cx="6931880" cy="3069965"/>
          </a:xfrm>
          <a:prstGeom prst="rect">
            <a:avLst/>
          </a:prstGeom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680D3A2-D7C0-2ACD-32E3-651A667529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251" y="19294"/>
            <a:ext cx="1928466" cy="13223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85800"/>
            <a:ext cx="789158" cy="51006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089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8065034" y="682417"/>
            <a:ext cx="3791670" cy="50821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5316875" y="682417"/>
            <a:ext cx="2383965" cy="50821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2807045" y="682417"/>
            <a:ext cx="2225501" cy="50821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386155" y="1757363"/>
            <a:ext cx="2157413" cy="25678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2" descr="Vector Illustration Flat Ambulance Car Emergency Auto Vehicle Icon Stock  Illustration - Download Image Now - iStock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91466" y="2203871"/>
            <a:ext cx="1486777" cy="69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306,258 Patient Ic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7705" y="3035746"/>
            <a:ext cx="967018" cy="11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184" y="4519821"/>
            <a:ext cx="2693997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The patient with caretaker arrives either by walking or in the ambulance</a:t>
            </a:r>
            <a:r>
              <a:rPr lang="fr-FR" sz="1400" dirty="0">
                <a:solidFill>
                  <a:srgbClr val="00205C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566" y="825297"/>
            <a:ext cx="1874861" cy="1406145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566" y="3850856"/>
            <a:ext cx="1844342" cy="1166474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2875791" y="2181035"/>
            <a:ext cx="21138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High-risk area clinicians get the patient out of the ambulance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3347" y="5025867"/>
            <a:ext cx="21554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Support the patient and place him in the wheelchair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661" y="924128"/>
            <a:ext cx="1873224" cy="1404917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65812" y="3632359"/>
            <a:ext cx="1871248" cy="1403436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5296679" y="2343352"/>
            <a:ext cx="23571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Rapid screening (If patient does not communicate, ask caretaker)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83835" y="5035795"/>
            <a:ext cx="2435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Triage: High-risk clinicians observe danger signs to initiate urgent management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742" y="682417"/>
            <a:ext cx="2154195" cy="1199583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965" y="2257065"/>
            <a:ext cx="1882908" cy="1305039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5492" y="4066034"/>
            <a:ext cx="1607022" cy="1205266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8099502" y="1879830"/>
            <a:ext cx="33666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Quickly transport the patient to the room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46281" y="3533905"/>
            <a:ext cx="3910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At the same time, 2 clinicians from the low-risk area will stand at the window of the room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34180" y="5252320"/>
            <a:ext cx="3489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The accompanying person remains in the screening or waiting room, for screening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28" name="Content Placeholder 6">
            <a:extLst>
              <a:ext uri="{FF2B5EF4-FFF2-40B4-BE49-F238E27FC236}">
                <a16:creationId xmlns:a16="http://schemas.microsoft.com/office/drawing/2014/main" id="{5680D3A2-D7C0-2ACD-32E3-651A66752972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251" y="19294"/>
            <a:ext cx="1928466" cy="1322316"/>
          </a:xfrm>
          <a:prstGeom prst="rect">
            <a:avLst/>
          </a:prstGeom>
        </p:spPr>
      </p:pic>
      <p:sp>
        <p:nvSpPr>
          <p:cNvPr id="29" name="Ellipse 28"/>
          <p:cNvSpPr/>
          <p:nvPr/>
        </p:nvSpPr>
        <p:spPr>
          <a:xfrm>
            <a:off x="8985492" y="2307497"/>
            <a:ext cx="874059" cy="7450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620514" y="3082016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5C"/>
                </a:solidFill>
                <a:latin typeface="Arial" panose="020B0604020202020204" pitchFamily="34" charset="0"/>
              </a:rPr>
              <a:t>OR</a:t>
            </a:r>
            <a:endParaRPr lang="fr-FR" sz="1400" dirty="0">
              <a:solidFill>
                <a:srgbClr val="00205C"/>
              </a:solidFill>
              <a:latin typeface="Arial" panose="020B0604020202020204" pitchFamily="34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9" y="19295"/>
            <a:ext cx="737032" cy="84788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18255" y="365619"/>
            <a:ext cx="6719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</a:rPr>
              <a:t>15 min</a:t>
            </a:r>
          </a:p>
        </p:txBody>
      </p:sp>
    </p:spTree>
    <p:extLst>
      <p:ext uri="{BB962C8B-B14F-4D97-AF65-F5344CB8AC3E}">
        <p14:creationId xmlns:p14="http://schemas.microsoft.com/office/powerpoint/2010/main" val="1455379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HO_palette">
      <a:dk1>
        <a:srgbClr val="000000"/>
      </a:dk1>
      <a:lt1>
        <a:srgbClr val="FFFFFF"/>
      </a:lt1>
      <a:dk2>
        <a:srgbClr val="00205C"/>
      </a:dk2>
      <a:lt2>
        <a:srgbClr val="E7E6E6"/>
      </a:lt2>
      <a:accent1>
        <a:srgbClr val="0099DD"/>
      </a:accent1>
      <a:accent2>
        <a:srgbClr val="F16829"/>
      </a:accent2>
      <a:accent3>
        <a:srgbClr val="F3A81C"/>
      </a:accent3>
      <a:accent4>
        <a:srgbClr val="A6228C"/>
      </a:accent4>
      <a:accent5>
        <a:srgbClr val="5B2C86"/>
      </a:accent5>
      <a:accent6>
        <a:srgbClr val="80BC5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O_presentation_template_R1_V04" id="{3F25244E-52AF-8143-94B2-477AFE317D0A}" vid="{A3F7D523-2150-B74B-9B4D-93970DBDB0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2682F4F9C1D44A6C609BC469A6292" ma:contentTypeVersion="16" ma:contentTypeDescription="Crée un document." ma:contentTypeScope="" ma:versionID="8ec25a4133c7f6c8ee696761dca11c5f">
  <xsd:schema xmlns:xsd="http://www.w3.org/2001/XMLSchema" xmlns:xs="http://www.w3.org/2001/XMLSchema" xmlns:p="http://schemas.microsoft.com/office/2006/metadata/properties" xmlns:ns2="7cd1cfde-dc9f-4e1b-a2b0-3af2c217950b" xmlns:ns3="5f3c8fab-e837-4e91-b3e4-7f9e038d9ed0" targetNamespace="http://schemas.microsoft.com/office/2006/metadata/properties" ma:root="true" ma:fieldsID="05e94e75fb6ed4099bea2dbbe7ace46e" ns2:_="" ns3:_="">
    <xsd:import namespace="7cd1cfde-dc9f-4e1b-a2b0-3af2c217950b"/>
    <xsd:import namespace="5f3c8fab-e837-4e91-b3e4-7f9e038d9e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1cfde-dc9f-4e1b-a2b0-3af2c21795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c8fab-e837-4e91-b3e4-7f9e038d9e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accf4b4-01bd-4738-b8a2-2aff6d32cbd3}" ma:internalName="TaxCatchAll" ma:showField="CatchAllData" ma:web="5f3c8fab-e837-4e91-b3e4-7f9e038d9e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7B6CED-3B84-488F-98DD-BDB4B9697C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d1cfde-dc9f-4e1b-a2b0-3af2c217950b"/>
    <ds:schemaRef ds:uri="5f3c8fab-e837-4e91-b3e4-7f9e038d9e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314D5C-C190-44B3-ABD6-1D5CA7645C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18024</TotalTime>
  <Words>949</Words>
  <Application>Microsoft Office PowerPoint</Application>
  <PresentationFormat>Widescreen</PresentationFormat>
  <Paragraphs>128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Leelawadee</vt:lpstr>
      <vt:lpstr>Office Theme</vt:lpstr>
      <vt:lpstr>    Advanced Filovirus Disease  Clinical Management</vt:lpstr>
      <vt:lpstr>Presentation outline</vt:lpstr>
      <vt:lpstr>Arrival at the Treatment Centre and group distribution</vt:lpstr>
      <vt:lpstr>PowerPoint Presentation</vt:lpstr>
      <vt:lpstr>PowerPoint Presentation</vt:lpstr>
      <vt:lpstr>PowerPoint Presentation</vt:lpstr>
      <vt:lpstr>PowerPoint Presentation</vt:lpstr>
      <vt:lpstr>Scenario 1 Patient reception, screening and triage</vt:lpstr>
      <vt:lpstr>PowerPoint Presentation</vt:lpstr>
      <vt:lpstr>Scenario 2 Assessment and emergency care</vt:lpstr>
      <vt:lpstr>PowerPoint Presentation</vt:lpstr>
      <vt:lpstr>Scenario 3 Documentation, patient follow-up plan and debriefing</vt:lpstr>
      <vt:lpstr>PowerPoint Presentation</vt:lpstr>
      <vt:lpstr>Scenario 4 FVD therapeutics preparation and administration</vt:lpstr>
      <vt:lpstr>PowerPoint Presentation</vt:lpstr>
      <vt:lpstr>Remember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World Health Organization</dc:creator>
  <cp:keywords/>
  <dc:description/>
  <cp:lastModifiedBy>GOLDBERG, Jacob</cp:lastModifiedBy>
  <cp:revision>219</cp:revision>
  <dcterms:created xsi:type="dcterms:W3CDTF">2022-01-05T17:32:59Z</dcterms:created>
  <dcterms:modified xsi:type="dcterms:W3CDTF">2024-06-24T10:38:29Z</dcterms:modified>
  <cp:category/>
</cp:coreProperties>
</file>